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8" r:id="rId1"/>
  </p:sldMasterIdLst>
  <p:sldIdLst>
    <p:sldId id="256" r:id="rId2"/>
    <p:sldId id="257" r:id="rId3"/>
    <p:sldId id="258" r:id="rId4"/>
    <p:sldId id="259" r:id="rId5"/>
    <p:sldId id="260" r:id="rId6"/>
    <p:sldId id="285" r:id="rId7"/>
    <p:sldId id="262" r:id="rId8"/>
    <p:sldId id="271" r:id="rId9"/>
    <p:sldId id="273" r:id="rId10"/>
    <p:sldId id="284" r:id="rId11"/>
    <p:sldId id="286" r:id="rId12"/>
    <p:sldId id="263" r:id="rId13"/>
    <p:sldId id="275" r:id="rId14"/>
    <p:sldId id="277" r:id="rId15"/>
    <p:sldId id="278" r:id="rId16"/>
    <p:sldId id="279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23" autoAdjust="0"/>
  </p:normalViewPr>
  <p:slideViewPr>
    <p:cSldViewPr>
      <p:cViewPr varScale="1">
        <p:scale>
          <a:sx n="110" d="100"/>
          <a:sy n="110" d="100"/>
        </p:scale>
        <p:origin x="16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Поход к стоматологу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 р в год</c:v>
                </c:pt>
                <c:pt idx="1">
                  <c:v>&gt; 2 в год</c:v>
                </c:pt>
                <c:pt idx="2">
                  <c:v>1 р в год</c:v>
                </c:pt>
                <c:pt idx="3">
                  <c:v>не ходят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3188427339439708"/>
          <c:y val="0.73629483756540615"/>
          <c:w val="0.16811572660560287"/>
          <c:h val="0.25114104114312402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раз в день ты чистишь зубы?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 р в день</c:v>
                </c:pt>
                <c:pt idx="1">
                  <c:v>3 р в день</c:v>
                </c:pt>
                <c:pt idx="2">
                  <c:v>1 р в день </c:v>
                </c:pt>
                <c:pt idx="3">
                  <c:v>Не чистят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</c:v>
                </c:pt>
                <c:pt idx="1">
                  <c:v>1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9501352509507739"/>
          <c:y val="0.75492069988600585"/>
          <c:w val="0.19648307354437838"/>
          <c:h val="0.2448335200418002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2500330"/>
          </a:xfrm>
        </p:spPr>
        <p:txBody>
          <a:bodyPr>
            <a:normAutofit/>
          </a:bodyPr>
          <a:lstStyle/>
          <a:p>
            <a:pPr algn="ctr"/>
            <a:r>
              <a:rPr lang="ru-RU" cap="small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Научно-исследовательский проект</a:t>
            </a:r>
            <a:br>
              <a:rPr lang="ru-RU" cap="small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lang="ru-RU" sz="4900" b="1" cap="small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Здоровье зубов- забота каждого!</a:t>
            </a:r>
            <a:endParaRPr lang="ru-RU" sz="4900" b="1" cap="small" dirty="0">
              <a:solidFill>
                <a:schemeClr val="tx1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357826"/>
            <a:ext cx="8458200" cy="35719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Тюмень  2024</a:t>
            </a:r>
            <a:endParaRPr lang="ru-RU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857628"/>
            <a:ext cx="1896667" cy="1539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809184" cy="5620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Сравнительная таблица (приложение 8)</a:t>
            </a:r>
            <a:endParaRPr lang="ru-RU" sz="24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6797" y="1124744"/>
            <a:ext cx="8447267" cy="52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Гигиена полости рта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направлениях.Затем рот открывают и тщательно чистят поверхность зубов, обра...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5724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5298999"/>
      </p:ext>
    </p:extLst>
  </p:cSld>
  <p:clrMapOvr>
    <a:masterClrMapping/>
  </p:clrMapOvr>
  <p:transition spd="slow" advClick="0" advTm="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467600" cy="5111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Бланк Анкеты № 1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467600" cy="621510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Анкета № 1</a:t>
            </a:r>
          </a:p>
          <a:p>
            <a:r>
              <a:rPr lang="ru-RU" dirty="0" smtClean="0"/>
              <a:t>1. Сколько Вашему ребенку полных лет? ______________________________</a:t>
            </a:r>
          </a:p>
          <a:p>
            <a:r>
              <a:rPr lang="ru-RU" dirty="0" smtClean="0"/>
              <a:t>2. Как часто Ваш ребенок посещает стоматолога?</a:t>
            </a:r>
          </a:p>
          <a:p>
            <a:pPr>
              <a:buNone/>
            </a:pPr>
            <a:r>
              <a:rPr lang="ru-RU" dirty="0" smtClean="0"/>
              <a:t>         а) 2 раза в год                          в) более 2 раз в год</a:t>
            </a:r>
          </a:p>
          <a:p>
            <a:pPr>
              <a:buNone/>
            </a:pPr>
            <a:r>
              <a:rPr lang="ru-RU" dirty="0" smtClean="0"/>
              <a:t>         б) 1 раз в год                            г) не посещает вообще</a:t>
            </a:r>
          </a:p>
          <a:p>
            <a:r>
              <a:rPr lang="ru-RU" dirty="0" smtClean="0"/>
              <a:t>3.Укажите самые частые причины посещения стоматолога____________________________________________________________________________________________________________________________________</a:t>
            </a:r>
          </a:p>
          <a:p>
            <a:r>
              <a:rPr lang="ru-RU" dirty="0" smtClean="0"/>
              <a:t>4. Сколько раз в день Ваш ребенок чистит зубы?</a:t>
            </a:r>
          </a:p>
          <a:p>
            <a:pPr>
              <a:buNone/>
            </a:pPr>
            <a:r>
              <a:rPr lang="ru-RU" dirty="0" smtClean="0"/>
              <a:t>         а) 2 раза в день                         в) более 2 раз в день</a:t>
            </a:r>
          </a:p>
          <a:p>
            <a:pPr>
              <a:buNone/>
            </a:pPr>
            <a:r>
              <a:rPr lang="ru-RU" dirty="0" smtClean="0"/>
              <a:t>         б) 1 раз в день                           г) не чистит вообще</a:t>
            </a:r>
          </a:p>
          <a:p>
            <a:r>
              <a:rPr lang="ru-RU" dirty="0" smtClean="0"/>
              <a:t>5. Какая зубная паста самая эффективная, на Ваш взгляд?</a:t>
            </a:r>
          </a:p>
          <a:p>
            <a:pPr>
              <a:buNone/>
            </a:pPr>
            <a:r>
              <a:rPr lang="ru-RU" dirty="0" smtClean="0"/>
              <a:t>         а) с содержанием фтора          в) с содержанием отваров трав</a:t>
            </a:r>
          </a:p>
          <a:p>
            <a:pPr>
              <a:buNone/>
            </a:pPr>
            <a:r>
              <a:rPr lang="ru-RU" dirty="0" smtClean="0"/>
              <a:t>         б) с содержанием кальция       г) комплексный состав</a:t>
            </a:r>
          </a:p>
          <a:p>
            <a:r>
              <a:rPr lang="ru-RU" dirty="0" smtClean="0"/>
              <a:t>6. Используете ли Вы рекомендации стоматолога при выборе зубной пасты?___________________________________________________________________________________________________________________________________________</a:t>
            </a:r>
          </a:p>
          <a:p>
            <a:r>
              <a:rPr lang="ru-RU" dirty="0" smtClean="0"/>
              <a:t>7. Чем еще пользуется Ваш ребенок при уходе за зубами, кроме пасты и щетки?______________________________________________________________________________________________________________________________</a:t>
            </a:r>
            <a:endParaRPr lang="ru-RU" dirty="0"/>
          </a:p>
        </p:txBody>
      </p:sp>
      <p:pic>
        <p:nvPicPr>
          <p:cNvPr id="4" name="Рисунок 3" descr="Зубная щетка и зубная паста мультфильм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5429264"/>
            <a:ext cx="2590192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2" name="Picture 2" descr="свободно вопросительный знак , вопрос, управление выпуском прозрачное изобр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42852"/>
            <a:ext cx="1500198" cy="1533749"/>
          </a:xfrm>
          <a:prstGeom prst="rect">
            <a:avLst/>
          </a:prstGeom>
          <a:noFill/>
        </p:spPr>
      </p:pic>
      <p:pic>
        <p:nvPicPr>
          <p:cNvPr id="20484" name="Picture 4" descr="Вопросительный Знак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500703"/>
            <a:ext cx="2214578" cy="1238104"/>
          </a:xfrm>
          <a:prstGeom prst="rect">
            <a:avLst/>
          </a:prstGeom>
          <a:noFill/>
        </p:spPr>
      </p:pic>
      <p:pic>
        <p:nvPicPr>
          <p:cNvPr id="8" name="Picture 6" descr="https://ds05.infourok.ru/uploads/ex/0285/00178224-6b146e74/hello_html_6441dc6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357430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Бланк Анкеты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7467600" cy="475946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Анкета № 2                                                                  </a:t>
            </a:r>
          </a:p>
          <a:p>
            <a:r>
              <a:rPr lang="ru-RU" dirty="0" smtClean="0"/>
              <a:t>1. Как тебя зовут ?________________________________________</a:t>
            </a:r>
          </a:p>
          <a:p>
            <a:r>
              <a:rPr lang="ru-RU" dirty="0" smtClean="0"/>
              <a:t>2. Сколько тебе лет ?______________________________________</a:t>
            </a:r>
          </a:p>
          <a:p>
            <a:r>
              <a:rPr lang="ru-RU" dirty="0" smtClean="0"/>
              <a:t>3. Сколько раз в день ты чистишь зубы ?______________________</a:t>
            </a:r>
          </a:p>
          <a:p>
            <a:r>
              <a:rPr lang="ru-RU" dirty="0" smtClean="0"/>
              <a:t>4. Какая паста тебе больше нравится?_______________________________________________________________________________________________________</a:t>
            </a:r>
          </a:p>
          <a:p>
            <a:r>
              <a:rPr lang="ru-RU" dirty="0" smtClean="0"/>
              <a:t>5. Ходишь ли ты к стоматологу ?____________________________________________</a:t>
            </a:r>
          </a:p>
          <a:p>
            <a:r>
              <a:rPr lang="ru-RU" dirty="0" smtClean="0"/>
              <a:t>6. Знаешь ли ты, что такое кариес?_________________________________________________________________________________________________________________________________________________________________________________________________________________________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r>
              <a:rPr lang="ru-RU" dirty="0" smtClean="0"/>
              <a:t>7. Что может сделать каждый для здоровья своих зубов?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r>
              <a:rPr lang="ru-RU" dirty="0" smtClean="0"/>
              <a:t>Спасибо за ответы!!!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i?id=534fe84c9c8ab80e2f3a210ac0e5c0898ffd4cae-12609997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85728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368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Анкетирование среди родителей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92114469"/>
              </p:ext>
            </p:extLst>
          </p:nvPr>
        </p:nvGraphicFramePr>
        <p:xfrm>
          <a:off x="457200" y="928670"/>
          <a:ext cx="7467600" cy="554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Анкетирование среди учеников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89234043"/>
              </p:ext>
            </p:extLst>
          </p:nvPr>
        </p:nvGraphicFramePr>
        <p:xfrm>
          <a:off x="714348" y="785794"/>
          <a:ext cx="7467600" cy="5688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Памятка по уходу за полостью рта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6686568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Рекомендации по уходу за полостью рта</a:t>
            </a:r>
            <a:endParaRPr lang="ru-RU" dirty="0" smtClean="0"/>
          </a:p>
          <a:p>
            <a:r>
              <a:rPr lang="ru-RU" u="sng" dirty="0" smtClean="0"/>
              <a:t>для того, чтобы ваши зубки всегда были крепкие и здоровые, необходимо соблюдать ряд простых, но очень важных правил:</a:t>
            </a:r>
            <a:endParaRPr lang="ru-RU" dirty="0" smtClean="0"/>
          </a:p>
          <a:p>
            <a:pPr lvl="0"/>
            <a:r>
              <a:rPr lang="ru-RU" dirty="0" smtClean="0"/>
              <a:t>тщательно чистите зубы 2 раза в день (утро и вечер) с применением зубной пасты и зубной щетки</a:t>
            </a:r>
          </a:p>
          <a:p>
            <a:pPr lvl="0"/>
            <a:r>
              <a:rPr lang="ru-RU" dirty="0" smtClean="0"/>
              <a:t>зубы нужно чистить со всех сторон, и чистка должна длиться не менее 2 минут</a:t>
            </a:r>
          </a:p>
          <a:p>
            <a:pPr lvl="0"/>
            <a:r>
              <a:rPr lang="ru-RU" dirty="0" smtClean="0"/>
              <a:t>соблюдайте правильную технику чистки зубов (выметающие движения сверху вниз)</a:t>
            </a:r>
          </a:p>
          <a:p>
            <a:pPr lvl="0"/>
            <a:r>
              <a:rPr lang="ru-RU" dirty="0" smtClean="0"/>
              <a:t>меняйте зубную щетку каждые 3 месяца</a:t>
            </a:r>
          </a:p>
          <a:p>
            <a:pPr lvl="0"/>
            <a:r>
              <a:rPr lang="ru-RU" dirty="0" smtClean="0"/>
              <a:t>очищайте рот после каждого приема пищи при помощи </a:t>
            </a:r>
            <a:r>
              <a:rPr lang="ru-RU" dirty="0" err="1" smtClean="0"/>
              <a:t>ополаскивателей</a:t>
            </a:r>
            <a:r>
              <a:rPr lang="ru-RU" dirty="0" smtClean="0"/>
              <a:t> или теплой чистой воды</a:t>
            </a:r>
          </a:p>
          <a:p>
            <a:pPr lvl="0"/>
            <a:r>
              <a:rPr lang="ru-RU" dirty="0" smtClean="0"/>
              <a:t>регулярно прочищайте зубные промежутки зубной нитью</a:t>
            </a:r>
          </a:p>
          <a:p>
            <a:pPr lvl="0"/>
            <a:r>
              <a:rPr lang="ru-RU" dirty="0" smtClean="0"/>
              <a:t>посещайте стоматолога не реже 2 раз в год, даже если вас ничего не беспокоит</a:t>
            </a:r>
          </a:p>
          <a:p>
            <a:r>
              <a:rPr lang="ru-RU" b="1" dirty="0" smtClean="0"/>
              <a:t>И помните- ежедневная и правильная гигиена полости рта- Залог красивой улыбки и здоровых зубов!!!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зубная щетка и зубная паста, электрическая зубная щетка Cartoon Tooth brush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5" y="785795"/>
            <a:ext cx="1895470" cy="2143139"/>
          </a:xfrm>
          <a:prstGeom prst="rect">
            <a:avLst/>
          </a:prstGeom>
          <a:noFill/>
        </p:spPr>
      </p:pic>
      <p:pic>
        <p:nvPicPr>
          <p:cNvPr id="21508" name="Picture 4" descr="https://avatars.mds.yandex.net/i?id=2a00000179f4bace8227e78114e2f4210e88-4805050-images-thumbs&amp;ref=rim&amp;n=33&amp;w=266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571876"/>
            <a:ext cx="1928826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057275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Берегите </a:t>
            </a:r>
            <a:r>
              <a:rPr lang="ru-RU" b="1" dirty="0">
                <a:solidFill>
                  <a:schemeClr val="tx1"/>
                </a:solidFill>
              </a:rPr>
              <a:t>свои зубки!!!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29" y="1600200"/>
            <a:ext cx="7214141" cy="4873625"/>
          </a:xfrm>
        </p:spPr>
      </p:pic>
    </p:spTree>
    <p:extLst>
      <p:ext uri="{BB962C8B-B14F-4D97-AF65-F5344CB8AC3E}">
        <p14:creationId xmlns:p14="http://schemas.microsoft.com/office/powerpoint/2010/main" val="17273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Цель и актуальность проекта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643998" cy="621508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 smtClean="0"/>
              <a:t>Тема</a:t>
            </a:r>
            <a:r>
              <a:rPr lang="ru-RU" u="sng" dirty="0" smtClean="0"/>
              <a:t> моего проекта очень актуальна</a:t>
            </a:r>
            <a:r>
              <a:rPr lang="ru-RU" dirty="0" smtClean="0"/>
              <a:t> и важна в современном мире, ведь красивая и здоровая улыбка-это украшение каждого человека. И поэтому очень важно знать правила ухода за полостью рта и уметь тщательно следить за состоянием своих зубов.</a:t>
            </a:r>
          </a:p>
          <a:p>
            <a:pPr>
              <a:buNone/>
            </a:pPr>
            <a:r>
              <a:rPr lang="ru-RU" b="1" u="sng" dirty="0" smtClean="0"/>
              <a:t>Цель проекта</a:t>
            </a:r>
            <a:r>
              <a:rPr lang="ru-RU" b="1" dirty="0" smtClean="0"/>
              <a:t>- </a:t>
            </a:r>
            <a:r>
              <a:rPr lang="ru-RU" dirty="0" smtClean="0"/>
              <a:t>составить универсальный план-памятку ухода за зубами и следовать ей.</a:t>
            </a:r>
          </a:p>
          <a:p>
            <a:pPr marL="0">
              <a:lnSpc>
                <a:spcPct val="120000"/>
              </a:lnSpc>
              <a:buNone/>
            </a:pPr>
            <a:r>
              <a:rPr lang="ru-RU" b="1" u="sng" dirty="0" smtClean="0"/>
              <a:t>Задачи проекта</a:t>
            </a:r>
            <a:r>
              <a:rPr lang="ru-RU" dirty="0" smtClean="0"/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собрать информацию в различных литературных источниках и интернет-сайтах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изучить собранный материал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провести ряд экскурсий для сбора информации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провести исследовательский опрос на основании собранного и изученного материала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провести анкетирование учащихся 4 класса и их родителей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разработать собственную памятку с правилами ухода за полостью рта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сделать выводы и заключения о результатах проекта</a:t>
            </a:r>
          </a:p>
          <a:p>
            <a:pPr>
              <a:buNone/>
            </a:pPr>
            <a:r>
              <a:rPr lang="ru-RU" b="1" u="sng" dirty="0" smtClean="0"/>
              <a:t>Объект исследования- </a:t>
            </a:r>
            <a:r>
              <a:rPr lang="ru-RU" u="sng" dirty="0" smtClean="0"/>
              <a:t> </a:t>
            </a:r>
            <a:r>
              <a:rPr lang="ru-RU" dirty="0" smtClean="0"/>
              <a:t>здоровье зубов и гигиена полости рта.</a:t>
            </a:r>
          </a:p>
          <a:p>
            <a:pPr>
              <a:buNone/>
            </a:pPr>
            <a:r>
              <a:rPr lang="ru-RU" b="1" u="sng" dirty="0" smtClean="0"/>
              <a:t>Предмет исследования</a:t>
            </a:r>
            <a:r>
              <a:rPr lang="ru-RU" b="1" dirty="0" smtClean="0"/>
              <a:t> </a:t>
            </a:r>
            <a:r>
              <a:rPr lang="ru-RU" dirty="0" smtClean="0"/>
              <a:t>- зубная паста различных составов и предназначения.</a:t>
            </a:r>
          </a:p>
          <a:p>
            <a:pPr>
              <a:buNone/>
            </a:pPr>
            <a:r>
              <a:rPr lang="ru-RU" b="1" u="sng" dirty="0" smtClean="0"/>
              <a:t>Гипотеза</a:t>
            </a:r>
            <a:r>
              <a:rPr lang="ru-RU" b="1" dirty="0" smtClean="0"/>
              <a:t> </a:t>
            </a:r>
            <a:r>
              <a:rPr lang="ru-RU" dirty="0" smtClean="0"/>
              <a:t>- если осуществлять правильную гигиену полости рта с применением правильно подобранных средств по уходу за зубами, то возможно защитить зубную эмаль и сохранить зубы от воздействия неблагоприятных факторов. </a:t>
            </a:r>
          </a:p>
          <a:p>
            <a:pPr>
              <a:buNone/>
            </a:pPr>
            <a:r>
              <a:rPr lang="ru-RU" b="1" u="sng" dirty="0" smtClean="0"/>
              <a:t>Методы исследования:</a:t>
            </a:r>
            <a:endParaRPr lang="ru-RU" b="1" dirty="0" smtClean="0"/>
          </a:p>
          <a:p>
            <a:pPr>
              <a:buFontTx/>
              <a:buChar char="-"/>
            </a:pPr>
            <a:r>
              <a:rPr lang="ru-RU" dirty="0" smtClean="0"/>
              <a:t>познавательные экскурсии</a:t>
            </a:r>
          </a:p>
          <a:p>
            <a:pPr>
              <a:buFontTx/>
              <a:buChar char="-"/>
            </a:pPr>
            <a:r>
              <a:rPr lang="ru-RU" dirty="0" smtClean="0"/>
              <a:t>опрос (анкетирование)</a:t>
            </a:r>
          </a:p>
          <a:p>
            <a:pPr>
              <a:buFontTx/>
              <a:buChar char="-"/>
            </a:pPr>
            <a:r>
              <a:rPr lang="ru-RU" dirty="0" smtClean="0"/>
              <a:t>поиск информации в сети интернета.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rooklyn Dental Implants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000636"/>
            <a:ext cx="350046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Строение зуба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Строение зуба человека в картинках.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71517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Неблагоприятные факторы, влияющие на здоровье зубной эмали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ичины разрушения зубной эмали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706562"/>
            <a:ext cx="7739088" cy="4865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Болезни зубов и зубной эмали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7 причин эрозии зубов.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928670"/>
            <a:ext cx="2643206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вышенная чувствительность зубов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928670"/>
            <a:ext cx="2000264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Главная задача стоматолога - стабилизировать зубную эмаль и прекратить исто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142984"/>
            <a:ext cx="2714644" cy="2571768"/>
          </a:xfrm>
          <a:prstGeom prst="rect">
            <a:avLst/>
          </a:prstGeom>
          <a:noFill/>
        </p:spPr>
      </p:pic>
      <p:pic>
        <p:nvPicPr>
          <p:cNvPr id="11" name="Рисунок 10" descr="تصویر میں شاید شامل ہو: , متن جو کہتا ہے کہ &amp;apos;o причинах клиновидных де...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3" y="2357430"/>
            <a:ext cx="1928826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Травмы зубов Классификация травм зубов:Ушиб зуба Вывих зуба Перелом зуб...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3" y="2357430"/>
            <a:ext cx="2286016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Стадии развития кариеса зубов.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857628"/>
            <a:ext cx="4857784" cy="3000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6" descr="https://ds05.infourok.ru/uploads/ex/0285/00178224-6b146e74/hello_html_6441dc6d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143380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54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История Зубной Пасты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115328" cy="414340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avatars.mds.yandex.net/i?id=819c54a9ee470f37115e0785367c26873530c2a9-1057631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00042"/>
            <a:ext cx="3571900" cy="1728421"/>
          </a:xfrm>
          <a:prstGeom prst="rect">
            <a:avLst/>
          </a:prstGeom>
          <a:noFill/>
        </p:spPr>
      </p:pic>
      <p:pic>
        <p:nvPicPr>
          <p:cNvPr id="1028" name="Picture 4" descr="https://avatars.mds.yandex.net/i?id=a61cbdce746e476a61b695172be914c47bdc3e0a-831844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3714319" cy="1071570"/>
          </a:xfrm>
          <a:prstGeom prst="rect">
            <a:avLst/>
          </a:prstGeom>
          <a:noFill/>
        </p:spPr>
      </p:pic>
      <p:pic>
        <p:nvPicPr>
          <p:cNvPr id="6" name="Содержимое 3" descr="https://tdayurveda.ru/800/600/http/cdn4.imgbb.ru/user/19/199480/201909/55150cfac12c971f5042ad3acac2f44e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000636"/>
            <a:ext cx="35719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dzeninfra.ru/get-zen_doc/3927246/pub_5f8ff8d76dc8f92eda9f74f2_5f8ff917be60787eb9872f64/scale_120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2357430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tdata.ru/u16/photoAD7A/20429711072-0/original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643050"/>
            <a:ext cx="342902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i?id=4900c034fe8921d45d391b39a25eb86225812918-9855103-images-thumbs&amp;n=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786322"/>
            <a:ext cx="35719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79709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Средства по уходу за полостью рта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Индивидуальные средства по уходу за зубами.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7149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редметы гигиены полости рта.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876"/>
            <a:ext cx="314324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Taking care of your child&amp;apos;s smile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285860"/>
            <a:ext cx="3683025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Какие бывают зубные пасты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prezentacii.org/upload/cloud/18/11/105085/images/screen68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42955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познавательной экскурсии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785794"/>
            <a:ext cx="7467600" cy="56881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https://avatars.mds.yandex.net/get-altay/5272526/2a0000017fe47c779b20812e111acdf5c8eb/XXL_he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000108"/>
            <a:ext cx="1392998" cy="1204756"/>
          </a:xfrm>
          <a:prstGeom prst="rect">
            <a:avLst/>
          </a:prstGeom>
          <a:noFill/>
        </p:spPr>
      </p:pic>
      <p:pic>
        <p:nvPicPr>
          <p:cNvPr id="6152" name="Picture 8" descr="https://avatars.mds.yandex.net/i?id=7f9ac71ff45b8b2f292c2a9de4147382014da6e5-1065286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4989" y="979202"/>
            <a:ext cx="1679190" cy="1276764"/>
          </a:xfrm>
          <a:prstGeom prst="rect">
            <a:avLst/>
          </a:prstGeom>
          <a:noFill/>
        </p:spPr>
      </p:pic>
      <p:pic>
        <p:nvPicPr>
          <p:cNvPr id="8" name="Рисунок 7" descr="https://doctor-white.ru/wa-data/public/shop/products/45/14/1445/images/3572/3572.9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1767" y="926390"/>
            <a:ext cx="1752560" cy="127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i?id=ea7790a7d20ed61bed56181294df255e12f76316-6942344-images-thumbs&amp;n=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2620" y="2105213"/>
            <a:ext cx="1450402" cy="162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https://avatars.mds.yandex.net/get-altay/4255939/2a00000182a565ade265595c23343a109211/XXL_heigh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08864" y="2111087"/>
            <a:ext cx="1550546" cy="1618501"/>
          </a:xfrm>
          <a:prstGeom prst="rect">
            <a:avLst/>
          </a:prstGeom>
          <a:noFill/>
        </p:spPr>
      </p:pic>
      <p:pic>
        <p:nvPicPr>
          <p:cNvPr id="6156" name="Picture 12" descr="https://i3.photo.2gis.com/images/branch/13/1829587387251065_07d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23561" y="2109042"/>
            <a:ext cx="1674501" cy="162054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992" y="3698379"/>
            <a:ext cx="2020196" cy="13949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20187" y="3698379"/>
            <a:ext cx="1507797" cy="1394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0958" y="3698379"/>
            <a:ext cx="1491723" cy="1428414"/>
          </a:xfrm>
          <a:prstGeom prst="rect">
            <a:avLst/>
          </a:prstGeom>
        </p:spPr>
      </p:pic>
      <p:pic>
        <p:nvPicPr>
          <p:cNvPr id="13" name="Picture 8" descr="https://avatars.mds.yandex.net/i?id=b5576bb0347ba605e5df28c2a725630cbf4fbbd9-4766454-images-thumbs&amp;n=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24884" y="5117449"/>
            <a:ext cx="2244609" cy="1695927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59409" y="5117448"/>
            <a:ext cx="1448783" cy="16959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08192" y="5126793"/>
            <a:ext cx="1634830" cy="1686583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565</TotalTime>
  <Words>610</Words>
  <Application>Microsoft Office PowerPoint</Application>
  <PresentationFormat>Экран (4:3)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Cambria</vt:lpstr>
      <vt:lpstr>Century Schoolbook</vt:lpstr>
      <vt:lpstr>Times New Roman</vt:lpstr>
      <vt:lpstr>Wingdings</vt:lpstr>
      <vt:lpstr>Wingdings 2</vt:lpstr>
      <vt:lpstr>Эркер</vt:lpstr>
      <vt:lpstr>Научно-исследовательский проект Здоровье зубов- забота каждого!</vt:lpstr>
      <vt:lpstr>Цель и актуальность проекта</vt:lpstr>
      <vt:lpstr>Строение зуба</vt:lpstr>
      <vt:lpstr>Неблагоприятные факторы, влияющие на здоровье зубной эмали</vt:lpstr>
      <vt:lpstr>Болезни зубов и зубной эмали</vt:lpstr>
      <vt:lpstr>История Зубной Пасты</vt:lpstr>
      <vt:lpstr>Средства по уходу за полостью рта</vt:lpstr>
      <vt:lpstr>Какие бывают зубные пасты </vt:lpstr>
      <vt:lpstr>Результаты познавательной экскурсии</vt:lpstr>
      <vt:lpstr>Сравнительная таблица (приложение 8)</vt:lpstr>
      <vt:lpstr>Гигиена полости рта</vt:lpstr>
      <vt:lpstr>Бланк Анкеты № 1</vt:lpstr>
      <vt:lpstr>Бланк Анкеты № 2</vt:lpstr>
      <vt:lpstr>Анкетирование среди родителей</vt:lpstr>
      <vt:lpstr>Анкетирование среди учеников</vt:lpstr>
      <vt:lpstr>Памятка по уходу за полостью рта </vt:lpstr>
      <vt:lpstr>           Берегите свои зубки!!!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</dc:title>
  <dc:creator>Дмитрий Калугин</dc:creator>
  <cp:lastModifiedBy>учитель</cp:lastModifiedBy>
  <cp:revision>112</cp:revision>
  <dcterms:created xsi:type="dcterms:W3CDTF">2022-02-15T14:38:45Z</dcterms:created>
  <dcterms:modified xsi:type="dcterms:W3CDTF">2024-02-19T13:38:13Z</dcterms:modified>
</cp:coreProperties>
</file>