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7" r:id="rId2"/>
    <p:sldId id="258" r:id="rId3"/>
    <p:sldId id="259" r:id="rId4"/>
    <p:sldId id="260" r:id="rId5"/>
    <p:sldId id="261" r:id="rId6"/>
    <p:sldId id="262" r:id="rId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10" d="100"/>
          <a:sy n="110" d="100"/>
        </p:scale>
        <p:origin x="59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242851"/>
            <a:ext cx="8968084" cy="275942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1716" y="4243845"/>
            <a:ext cx="3077108" cy="27694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 bwMode="ltGray">
          <a:xfrm>
            <a:off x="0" y="2590078"/>
            <a:ext cx="8968085" cy="1660332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9111715" y="2590078"/>
            <a:ext cx="3077109" cy="16603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0322" y="2733709"/>
            <a:ext cx="8144134" cy="1373070"/>
          </a:xfrm>
        </p:spPr>
        <p:txBody>
          <a:bodyPr anchor="b">
            <a:noAutofit/>
          </a:bodyPr>
          <a:lstStyle>
            <a:lvl1pPr algn="r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0322" y="4394039"/>
            <a:ext cx="8144134" cy="1117687"/>
          </a:xfrm>
        </p:spPr>
        <p:txBody>
          <a:bodyPr>
            <a:normAutofit/>
          </a:bodyPr>
          <a:lstStyle>
            <a:lvl1pPr marL="0" indent="0" algn="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14617D-A8AA-401D-99D9-22401574DEE7}" type="datetimeFigureOut">
              <a:rPr lang="ru-RU" smtClean="0"/>
              <a:t>02.12.2021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255346" y="2750337"/>
            <a:ext cx="1171888" cy="1356442"/>
          </a:xfrm>
        </p:spPr>
        <p:txBody>
          <a:bodyPr/>
          <a:lstStyle/>
          <a:p>
            <a:fld id="{5B00CABB-82BA-454C-9D0B-366A0036F2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3812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4711616"/>
            <a:ext cx="9613859" cy="453051"/>
          </a:xfrm>
        </p:spPr>
        <p:txBody>
          <a:bodyPr anchor="b">
            <a:normAutofit/>
          </a:bodyPr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0322" y="609597"/>
            <a:ext cx="9613859" cy="3589575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19" y="5169583"/>
            <a:ext cx="9613862" cy="62297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14617D-A8AA-401D-99D9-22401574DEE7}" type="datetimeFigureOut">
              <a:rPr lang="ru-RU" smtClean="0"/>
              <a:t>02.12.2021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309"/>
            <a:ext cx="1154151" cy="1090789"/>
          </a:xfrm>
        </p:spPr>
        <p:txBody>
          <a:bodyPr/>
          <a:lstStyle/>
          <a:p>
            <a:fld id="{5B00CABB-82BA-454C-9D0B-366A0036F2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73388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609597"/>
            <a:ext cx="9613858" cy="3592750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14617D-A8AA-401D-99D9-22401574DEE7}" type="datetimeFigureOut">
              <a:rPr lang="ru-RU" smtClean="0"/>
              <a:t>02.12.2021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615"/>
            <a:ext cx="1154151" cy="1090789"/>
          </a:xfrm>
        </p:spPr>
        <p:txBody>
          <a:bodyPr/>
          <a:lstStyle/>
          <a:p>
            <a:fld id="{5B00CABB-82BA-454C-9D0B-366A0036F2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9882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3" name="Picture 12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 bwMode="ltGray"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7856" y="609598"/>
            <a:ext cx="8718877" cy="3036061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402288" y="3653379"/>
            <a:ext cx="815657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14617D-A8AA-401D-99D9-22401574DEE7}" type="datetimeFigureOut">
              <a:rPr lang="ru-RU" smtClean="0"/>
              <a:t>02.12.2021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5B00CABB-82BA-454C-9D0B-366A0036F229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TextBox 15"/>
          <p:cNvSpPr txBox="1"/>
          <p:nvPr/>
        </p:nvSpPr>
        <p:spPr>
          <a:xfrm>
            <a:off x="583572" y="74811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9662809" y="30335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82608838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0" name="Picture 9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 bwMode="ltGray"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Rectangle 11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4711615"/>
            <a:ext cx="9613862" cy="5885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0" y="5300149"/>
            <a:ext cx="9613862" cy="50225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14617D-A8AA-401D-99D9-22401574DEE7}" type="datetimeFigureOut">
              <a:rPr lang="ru-RU" smtClean="0"/>
              <a:t>02.12.2021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5B00CABB-82BA-454C-9D0B-366A0036F2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586074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4" name="Picture 13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" name="Rectangle 16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69222" y="753228"/>
            <a:ext cx="9624960" cy="108093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60946" y="2336873"/>
            <a:ext cx="307003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0322" y="3022673"/>
            <a:ext cx="3049702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56025" y="233687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945470" y="3022673"/>
            <a:ext cx="306324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24156" y="2336873"/>
            <a:ext cx="30700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224156" y="3022673"/>
            <a:ext cx="3070025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14617D-A8AA-401D-99D9-22401574DEE7}" type="datetimeFigureOut">
              <a:rPr lang="ru-RU" smtClean="0"/>
              <a:t>02.12.2021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00CABB-82BA-454C-9D0B-366A0036F2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041205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0322" y="753228"/>
            <a:ext cx="9613860" cy="108093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0318" y="4297503"/>
            <a:ext cx="30497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0318" y="2336873"/>
            <a:ext cx="30497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0318" y="4873765"/>
            <a:ext cx="3049705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45471" y="429750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945470" y="2336873"/>
            <a:ext cx="3063240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944117" y="4873764"/>
            <a:ext cx="3067297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30678" y="4297503"/>
            <a:ext cx="30635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230677" y="2336873"/>
            <a:ext cx="30635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230553" y="4873762"/>
            <a:ext cx="3067563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14617D-A8AA-401D-99D9-22401574DEE7}" type="datetimeFigureOut">
              <a:rPr lang="ru-RU" smtClean="0"/>
              <a:t>02.12.2021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00CABB-82BA-454C-9D0B-366A0036F2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641433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14617D-A8AA-401D-99D9-22401574DEE7}" type="datetimeFigureOut">
              <a:rPr lang="ru-RU" smtClean="0"/>
              <a:t>02.12.2021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00CABB-82BA-454C-9D0B-366A0036F2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714271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ltGray">
          <a:xfrm rot="5400000">
            <a:off x="8116207" y="1869395"/>
            <a:ext cx="5106988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 rot="5400000">
            <a:off x="9868202" y="5372403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129231" y="609597"/>
            <a:ext cx="1073802" cy="435376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0322" y="609597"/>
            <a:ext cx="8870004" cy="532658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07126" y="5936187"/>
            <a:ext cx="2743200" cy="365125"/>
          </a:xfrm>
        </p:spPr>
        <p:txBody>
          <a:bodyPr/>
          <a:lstStyle/>
          <a:p>
            <a:fld id="{DF14617D-A8AA-401D-99D9-22401574DEE7}" type="datetimeFigureOut">
              <a:rPr lang="ru-RU" smtClean="0"/>
              <a:t>02.12.2021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0321" y="5936188"/>
            <a:ext cx="6126805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097550" y="5398633"/>
            <a:ext cx="1154151" cy="1090789"/>
          </a:xfrm>
        </p:spPr>
        <p:txBody>
          <a:bodyPr anchor="t"/>
          <a:lstStyle>
            <a:lvl1pPr algn="ctr">
              <a:defRPr/>
            </a:lvl1pPr>
          </a:lstStyle>
          <a:p>
            <a:fld id="{5B00CABB-82BA-454C-9D0B-366A0036F2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24721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14617D-A8AA-401D-99D9-22401574DEE7}" type="datetimeFigureOut">
              <a:rPr lang="ru-RU" smtClean="0"/>
              <a:t>02.12.2021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00CABB-82BA-454C-9D0B-366A0036F2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72330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4086907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4" y="4087901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 bwMode="ltGray">
          <a:xfrm>
            <a:off x="-2" y="2726267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5" y="2726267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2869895"/>
            <a:ext cx="9613860" cy="1090788"/>
          </a:xfrm>
        </p:spPr>
        <p:txBody>
          <a:bodyPr anchor="ctr">
            <a:normAutofit/>
          </a:bodyPr>
          <a:lstStyle>
            <a:lvl1pPr algn="r"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2" y="4232171"/>
            <a:ext cx="9613860" cy="1704017"/>
          </a:xfrm>
        </p:spPr>
        <p:txBody>
          <a:bodyPr>
            <a:normAutofit/>
          </a:bodyPr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14617D-A8AA-401D-99D9-22401574DEE7}" type="datetimeFigureOut">
              <a:rPr lang="ru-RU" smtClean="0"/>
              <a:t>02.12.2021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729455" y="2869895"/>
            <a:ext cx="1154151" cy="1090789"/>
          </a:xfrm>
        </p:spPr>
        <p:txBody>
          <a:bodyPr/>
          <a:lstStyle/>
          <a:p>
            <a:fld id="{5B00CABB-82BA-454C-9D0B-366A0036F2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05487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0320" y="2336873"/>
            <a:ext cx="4698358" cy="359931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94123" y="2336873"/>
            <a:ext cx="4700058" cy="359931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14617D-A8AA-401D-99D9-22401574DEE7}" type="datetimeFigureOut">
              <a:rPr lang="ru-RU" smtClean="0"/>
              <a:t>02.12.2021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00CABB-82BA-454C-9D0B-366A0036F2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56448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1" name="Picture 10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Rectangle 12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753229"/>
            <a:ext cx="9613863" cy="108093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6350" y="2336873"/>
            <a:ext cx="4472327" cy="69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0322" y="3030008"/>
            <a:ext cx="4698355" cy="290617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820154" y="2336873"/>
            <a:ext cx="4474028" cy="69207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94123" y="3030008"/>
            <a:ext cx="4700059" cy="290617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14617D-A8AA-401D-99D9-22401574DEE7}" type="datetimeFigureOut">
              <a:rPr lang="ru-RU" smtClean="0"/>
              <a:t>02.12.2021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00CABB-82BA-454C-9D0B-366A0036F2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30546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7" name="Picture 6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14617D-A8AA-401D-99D9-22401574DEE7}" type="datetimeFigureOut">
              <a:rPr lang="ru-RU" smtClean="0"/>
              <a:t>02.12.2021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00CABB-82BA-454C-9D0B-366A0036F2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0443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D-ShadowShort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14617D-A8AA-401D-99D9-22401574DEE7}" type="datetimeFigureOut">
              <a:rPr lang="ru-RU" smtClean="0"/>
              <a:t>02.12.2021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00CABB-82BA-454C-9D0B-366A0036F2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90203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1" y="753227"/>
            <a:ext cx="9613859" cy="108094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85846" y="2336873"/>
            <a:ext cx="5608336" cy="359931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2336872"/>
            <a:ext cx="3790078" cy="359931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14617D-A8AA-401D-99D9-22401574DEE7}" type="datetimeFigureOut">
              <a:rPr lang="ru-RU" smtClean="0"/>
              <a:t>02.12.2021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00CABB-82BA-454C-9D0B-366A0036F2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23912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3" y="753228"/>
            <a:ext cx="9613857" cy="1080938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68333" y="2336874"/>
            <a:ext cx="5425849" cy="3599312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3" y="2336873"/>
            <a:ext cx="3876256" cy="3599315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14617D-A8AA-401D-99D9-22401574DEE7}" type="datetimeFigureOut">
              <a:rPr lang="ru-RU" smtClean="0"/>
              <a:t>02.12.2021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00CABB-82BA-454C-9D0B-366A0036F2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0810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ashOverlay-FullResolve.png"/>
          <p:cNvPicPr>
            <a:picLocks noChangeAspect="1"/>
          </p:cNvPicPr>
          <p:nvPr/>
        </p:nvPicPr>
        <p:blipFill>
          <a:blip r:embed="rId19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0321" y="753228"/>
            <a:ext cx="9613861" cy="1080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1" y="2336873"/>
            <a:ext cx="9613861" cy="35993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0981" y="593618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14617D-A8AA-401D-99D9-22401574DEE7}" type="datetimeFigureOut">
              <a:rPr lang="ru-RU" smtClean="0"/>
              <a:t>02.12.2021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0321" y="5936188"/>
            <a:ext cx="68706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29455" y="753227"/>
            <a:ext cx="1154151" cy="10907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00CABB-82BA-454C-9D0B-366A0036F2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024935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  <p:sldLayoutId id="2147483689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3766" y="609600"/>
            <a:ext cx="10239103" cy="1793965"/>
          </a:xfrm>
        </p:spPr>
        <p:txBody>
          <a:bodyPr>
            <a:noAutofit/>
          </a:bodyPr>
          <a:lstStyle/>
          <a:p>
            <a:pPr algn="ctr"/>
            <a:r>
              <a:rPr lang="en-US" sz="3200" dirty="0"/>
              <a:t>Look at the picture and guess what the topic of our lesson is.</a:t>
            </a:r>
            <a:r>
              <a:rPr lang="ru-RU" sz="3200" dirty="0"/>
              <a:t/>
            </a:r>
            <a:br>
              <a:rPr lang="ru-RU" sz="3200" dirty="0"/>
            </a:br>
            <a:endParaRPr lang="ru-RU" sz="32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766" y="2029098"/>
            <a:ext cx="10515600" cy="4652963"/>
          </a:xfrm>
        </p:spPr>
      </p:pic>
    </p:spTree>
    <p:extLst>
      <p:ext uri="{BB962C8B-B14F-4D97-AF65-F5344CB8AC3E}">
        <p14:creationId xmlns:p14="http://schemas.microsoft.com/office/powerpoint/2010/main" val="16272665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Our theme is Geography of the USA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75360" y="2011679"/>
            <a:ext cx="8917578" cy="45197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48660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0652" y="2778034"/>
            <a:ext cx="8559473" cy="931817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Фонетическая зарядка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> </a:t>
            </a:r>
            <a:r>
              <a:rPr lang="ru-RU" sz="4400" dirty="0"/>
              <a:t>[ˈ</a:t>
            </a:r>
            <a:r>
              <a:rPr lang="ru-RU" sz="4400" dirty="0" err="1"/>
              <a:t>bɔːdə</a:t>
            </a:r>
            <a:r>
              <a:rPr lang="ru-RU" sz="4400" dirty="0" smtClean="0"/>
              <a:t>| </a:t>
            </a:r>
            <a:r>
              <a:rPr lang="ru-RU" sz="4400" dirty="0"/>
              <a:t/>
            </a:r>
            <a:br>
              <a:rPr lang="ru-RU" sz="4400" dirty="0"/>
            </a:br>
            <a:r>
              <a:rPr lang="ru-RU" sz="4400" dirty="0" smtClean="0"/>
              <a:t>[</a:t>
            </a:r>
            <a:r>
              <a:rPr lang="ru-RU" sz="4400" dirty="0" err="1"/>
              <a:t>ʧeɪn</a:t>
            </a:r>
            <a:r>
              <a:rPr lang="ru-RU" sz="4400" dirty="0" smtClean="0"/>
              <a:t>] </a:t>
            </a:r>
            <a:br>
              <a:rPr lang="ru-RU" sz="4400" dirty="0" smtClean="0"/>
            </a:br>
            <a:r>
              <a:rPr lang="ru-RU" sz="4400" dirty="0" smtClean="0"/>
              <a:t>[</a:t>
            </a:r>
            <a:r>
              <a:rPr lang="ru-RU" sz="4400" dirty="0" err="1"/>
              <a:t>kəʊst</a:t>
            </a:r>
            <a:r>
              <a:rPr lang="ru-RU" sz="4400" dirty="0"/>
              <a:t> </a:t>
            </a:r>
            <a:r>
              <a:rPr lang="ru-RU" sz="4400" dirty="0" smtClean="0"/>
              <a:t>|</a:t>
            </a:r>
            <a:br>
              <a:rPr lang="ru-RU" sz="4400" dirty="0" smtClean="0"/>
            </a:br>
            <a:r>
              <a:rPr lang="ru-RU" sz="4400" dirty="0" smtClean="0"/>
              <a:t> </a:t>
            </a:r>
            <a:r>
              <a:rPr lang="ru-RU" sz="4400" dirty="0"/>
              <a:t>[</a:t>
            </a:r>
            <a:r>
              <a:rPr lang="ru-RU" sz="4400" dirty="0" err="1"/>
              <a:t>fləʊ</a:t>
            </a:r>
            <a:r>
              <a:rPr lang="ru-RU" sz="4400" dirty="0" smtClean="0"/>
              <a:t>]</a:t>
            </a:r>
            <a:br>
              <a:rPr lang="ru-RU" sz="4400" dirty="0" smtClean="0"/>
            </a:br>
            <a:r>
              <a:rPr lang="ru-RU" sz="4400" dirty="0" smtClean="0"/>
              <a:t> </a:t>
            </a:r>
            <a:r>
              <a:rPr lang="ru-RU" sz="4400" dirty="0"/>
              <a:t>[ˈ</a:t>
            </a:r>
            <a:r>
              <a:rPr lang="ru-RU" sz="4400" dirty="0" err="1"/>
              <a:t>pɜːfɪkt</a:t>
            </a:r>
            <a:r>
              <a:rPr lang="ru-RU" sz="4400" dirty="0" smtClean="0"/>
              <a:t>]</a:t>
            </a:r>
            <a:br>
              <a:rPr lang="ru-RU" sz="4400" dirty="0" smtClean="0"/>
            </a:br>
            <a:r>
              <a:rPr lang="ru-RU" sz="4400" dirty="0" smtClean="0"/>
              <a:t> </a:t>
            </a:r>
            <a:r>
              <a:rPr lang="ru-RU" sz="4400" dirty="0"/>
              <a:t>[</a:t>
            </a:r>
            <a:r>
              <a:rPr lang="ru-RU" sz="4400" dirty="0" err="1"/>
              <a:t>pleɪn</a:t>
            </a:r>
            <a:r>
              <a:rPr lang="ru-RU" sz="4400" dirty="0" smtClean="0"/>
              <a:t>]</a:t>
            </a:r>
            <a:br>
              <a:rPr lang="ru-RU" sz="4400" dirty="0" smtClean="0"/>
            </a:br>
            <a:r>
              <a:rPr lang="ru-RU" sz="4400" dirty="0" smtClean="0"/>
              <a:t>[</a:t>
            </a:r>
            <a:r>
              <a:rPr lang="ru-RU" sz="4400" dirty="0" err="1"/>
              <a:t>streʧ</a:t>
            </a:r>
            <a:r>
              <a:rPr lang="ru-RU" sz="4400" dirty="0" smtClean="0"/>
              <a:t>]</a:t>
            </a:r>
            <a:br>
              <a:rPr lang="ru-RU" sz="4400" dirty="0" smtClean="0"/>
            </a:br>
            <a:r>
              <a:rPr lang="ru-RU" sz="4400" dirty="0" smtClean="0"/>
              <a:t> </a:t>
            </a:r>
            <a:r>
              <a:rPr lang="ru-RU" sz="4400" dirty="0"/>
              <a:t>[ˈ</a:t>
            </a:r>
            <a:r>
              <a:rPr lang="ru-RU" sz="4400" dirty="0" err="1"/>
              <a:t>vælɪ</a:t>
            </a:r>
            <a:r>
              <a:rPr lang="ru-RU" sz="4400" dirty="0"/>
              <a:t>]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910029" y="2876731"/>
            <a:ext cx="3263719" cy="3598863"/>
          </a:xfrm>
          <a:prstGeom prst="rect">
            <a:avLst/>
          </a:prstGeom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680321" y="2142309"/>
            <a:ext cx="6782925" cy="413657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674580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Geographical names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402566" y="1924594"/>
            <a:ext cx="7891616" cy="4011595"/>
          </a:xfrm>
        </p:spPr>
        <p:txBody>
          <a:bodyPr>
            <a:normAutofit lnSpcReduction="10000"/>
          </a:bodyPr>
          <a:lstStyle/>
          <a:p>
            <a:r>
              <a:rPr lang="en-US" dirty="0"/>
              <a:t>China – </a:t>
            </a:r>
            <a:r>
              <a:rPr lang="ru-RU" dirty="0"/>
              <a:t>Китай</a:t>
            </a:r>
          </a:p>
          <a:p>
            <a:r>
              <a:rPr lang="en-US" dirty="0"/>
              <a:t>The Appalachian Mountains – </a:t>
            </a:r>
            <a:r>
              <a:rPr lang="ru-RU" dirty="0"/>
              <a:t>Аппалачи</a:t>
            </a:r>
          </a:p>
          <a:p>
            <a:r>
              <a:rPr lang="en-US" dirty="0"/>
              <a:t>The Great Plains – </a:t>
            </a:r>
            <a:r>
              <a:rPr lang="ru-RU" dirty="0"/>
              <a:t>Великие равнины</a:t>
            </a:r>
          </a:p>
          <a:p>
            <a:r>
              <a:rPr lang="en-US" dirty="0"/>
              <a:t>Death Valley – </a:t>
            </a:r>
            <a:r>
              <a:rPr lang="ru-RU" dirty="0"/>
              <a:t>Долина смерти</a:t>
            </a:r>
          </a:p>
          <a:p>
            <a:r>
              <a:rPr lang="en-US" dirty="0"/>
              <a:t>Lake Badwater – </a:t>
            </a:r>
            <a:r>
              <a:rPr lang="ru-RU" dirty="0"/>
              <a:t>озеро </a:t>
            </a:r>
            <a:r>
              <a:rPr lang="ru-RU" dirty="0" err="1"/>
              <a:t>Бэдуотер</a:t>
            </a:r>
            <a:endParaRPr lang="ru-RU" dirty="0"/>
          </a:p>
          <a:p>
            <a:r>
              <a:rPr lang="en-US" dirty="0"/>
              <a:t>The Grand Canyon – </a:t>
            </a:r>
            <a:r>
              <a:rPr lang="ru-RU" dirty="0"/>
              <a:t>Большой каньон</a:t>
            </a:r>
          </a:p>
          <a:p>
            <a:r>
              <a:rPr lang="en-US" dirty="0"/>
              <a:t>The Colorado River – </a:t>
            </a:r>
            <a:r>
              <a:rPr lang="ru-RU" dirty="0"/>
              <a:t>река Колорадо</a:t>
            </a:r>
          </a:p>
          <a:p>
            <a:r>
              <a:rPr lang="en-US" dirty="0"/>
              <a:t>The Niagara Falls – </a:t>
            </a:r>
            <a:r>
              <a:rPr lang="ru-RU" dirty="0"/>
              <a:t>Ниагарский водопад</a:t>
            </a:r>
          </a:p>
          <a:p>
            <a:r>
              <a:rPr lang="en-US" dirty="0"/>
              <a:t>The Niagara River – </a:t>
            </a:r>
            <a:r>
              <a:rPr lang="ru-RU" dirty="0"/>
              <a:t>река Ниагара</a:t>
            </a:r>
            <a:endParaRPr lang="ru-RU" dirty="0"/>
          </a:p>
        </p:txBody>
      </p:sp>
      <p:pic>
        <p:nvPicPr>
          <p:cNvPr id="1026" name="Picture 2" descr="https://i.pinimg.com/originals/17/84/49/17844908466b614e00320707a3fec4cb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" y="4746110"/>
            <a:ext cx="2402566" cy="19420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758898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Физкультминутка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343" y="2002971"/>
            <a:ext cx="9743839" cy="4707755"/>
          </a:xfrm>
        </p:spPr>
      </p:pic>
    </p:spTree>
    <p:extLst>
      <p:ext uri="{BB962C8B-B14F-4D97-AF65-F5344CB8AC3E}">
        <p14:creationId xmlns:p14="http://schemas.microsoft.com/office/powerpoint/2010/main" val="287105668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</a:t>
            </a:r>
            <a:r>
              <a:rPr lang="en-US" dirty="0" smtClean="0"/>
              <a:t>eflection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Complete the phrase: </a:t>
            </a:r>
            <a:endParaRPr lang="ru-RU" dirty="0" smtClean="0"/>
          </a:p>
          <a:p>
            <a:pPr marL="0" indent="0">
              <a:buNone/>
            </a:pPr>
            <a:r>
              <a:rPr lang="en-US" dirty="0" smtClean="0"/>
              <a:t>At </a:t>
            </a:r>
            <a:r>
              <a:rPr lang="en-US" dirty="0"/>
              <a:t>the lesson </a:t>
            </a:r>
            <a:r>
              <a:rPr lang="en-US" dirty="0" smtClean="0"/>
              <a:t>I </a:t>
            </a:r>
            <a:r>
              <a:rPr lang="en-US" dirty="0"/>
              <a:t>have learnt </a:t>
            </a:r>
            <a:r>
              <a:rPr lang="en-US" dirty="0" smtClean="0"/>
              <a:t>…… </a:t>
            </a:r>
            <a:endParaRPr lang="ru-RU" dirty="0" smtClean="0"/>
          </a:p>
          <a:p>
            <a:pPr marL="0" indent="0">
              <a:buNone/>
            </a:pPr>
            <a:r>
              <a:rPr lang="en-US" dirty="0"/>
              <a:t>At the lesson </a:t>
            </a:r>
            <a:r>
              <a:rPr lang="en-US" dirty="0" smtClean="0"/>
              <a:t>I have got </a:t>
            </a:r>
            <a:r>
              <a:rPr lang="en-US" dirty="0"/>
              <a:t>new information about </a:t>
            </a:r>
            <a:r>
              <a:rPr lang="en-US" dirty="0" smtClean="0"/>
              <a:t>……. </a:t>
            </a:r>
          </a:p>
          <a:p>
            <a:pPr marL="0" indent="0">
              <a:buNone/>
            </a:pPr>
            <a:r>
              <a:rPr lang="en-US" dirty="0"/>
              <a:t>At the lesson </a:t>
            </a:r>
            <a:r>
              <a:rPr lang="en-US" dirty="0" smtClean="0"/>
              <a:t>I have found </a:t>
            </a:r>
            <a:r>
              <a:rPr lang="en-US" dirty="0"/>
              <a:t>out that……                             </a:t>
            </a: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95064" y="3457302"/>
            <a:ext cx="3735976" cy="34006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5377530"/>
      </p:ext>
    </p:extLst>
  </p:cSld>
  <p:clrMapOvr>
    <a:masterClrMapping/>
  </p:clrMapOvr>
</p:sld>
</file>

<file path=ppt/theme/theme1.xml><?xml version="1.0" encoding="utf-8"?>
<a:theme xmlns:a="http://schemas.openxmlformats.org/drawingml/2006/main" name="Берлин">
  <a:themeElements>
    <a:clrScheme name="Office 2007-20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Берлин">
      <a:maj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Берлин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0000"/>
                <a:lumMod val="11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6000"/>
                <a:shade val="100000"/>
                <a:hueMod val="270000"/>
                <a:satMod val="200000"/>
                <a:lumMod val="128000"/>
              </a:schemeClr>
            </a:gs>
            <a:gs pos="50000">
              <a:schemeClr val="phClr">
                <a:shade val="100000"/>
                <a:hueMod val="100000"/>
                <a:satMod val="110000"/>
                <a:lumMod val="130000"/>
              </a:schemeClr>
            </a:gs>
            <a:gs pos="100000">
              <a:schemeClr val="phClr">
                <a:shade val="78000"/>
                <a:hueMod val="44000"/>
                <a:satMod val="200000"/>
                <a:lumMod val="69000"/>
              </a:schemeClr>
            </a:gs>
          </a:gsLst>
          <a:lin ang="252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erlin" id="{7B5DBA9E-B069-418E-9360-A61BDD0615A4}" vid="{C0CBE056-4EF4-4D92-969E-947779DA7AA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TM04033917[[fn=Берлин]]</Template>
  <TotalTime>87</TotalTime>
  <Words>103</Words>
  <Application>Microsoft Office PowerPoint</Application>
  <PresentationFormat>Широкоэкранный</PresentationFormat>
  <Paragraphs>20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9" baseType="lpstr">
      <vt:lpstr>Arial</vt:lpstr>
      <vt:lpstr>Trebuchet MS</vt:lpstr>
      <vt:lpstr>Берлин</vt:lpstr>
      <vt:lpstr>Look at the picture and guess what the topic of our lesson is. </vt:lpstr>
      <vt:lpstr>Our theme is Geography of the USA</vt:lpstr>
      <vt:lpstr>   Фонетическая зарядка    [ˈbɔːdə|  [ʧeɪn]  [kəʊst |  [fləʊ]  [ˈpɜːfɪkt]  [pleɪn] [streʧ]  [ˈvælɪ] </vt:lpstr>
      <vt:lpstr>Geographical names</vt:lpstr>
      <vt:lpstr>Физкультминутка</vt:lpstr>
      <vt:lpstr>Reflection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Look at the picture and guess what the topic of our lesson is. </dc:title>
  <dc:creator>user</dc:creator>
  <cp:lastModifiedBy>user</cp:lastModifiedBy>
  <cp:revision>5</cp:revision>
  <dcterms:created xsi:type="dcterms:W3CDTF">2021-12-02T14:15:32Z</dcterms:created>
  <dcterms:modified xsi:type="dcterms:W3CDTF">2021-12-02T15:42:49Z</dcterms:modified>
</cp:coreProperties>
</file>