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1" name="Picture 3" descr="C:\Users\Любовь\Desktop\открытый урок\1676731217_gas-kvas-com-p-bardak-v-detskoi-komnate-risunok-17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-521" r="49125"/>
          <a:stretch>
            <a:fillRect/>
          </a:stretch>
        </p:blipFill>
        <p:spPr bwMode="auto">
          <a:xfrm>
            <a:off x="593269" y="1"/>
            <a:ext cx="793917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0266"/>
          </a:xfrm>
        </p:spPr>
        <p:txBody>
          <a:bodyPr>
            <a:normAutofit/>
          </a:bodyPr>
          <a:lstStyle/>
          <a:p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«Gesunder Lebensstil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de-DE" dirty="0" smtClean="0">
                <a:latin typeface="Times New Roman" pitchFamily="18" charset="0"/>
                <a:cs typeface="Times New Roman" pitchFamily="18" charset="0"/>
              </a:rPr>
              <a:t>Ordnung im Zimmer)»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Любовь\Desktop\открытый урок\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536" y="2780928"/>
            <a:ext cx="8229600" cy="3677603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764704"/>
            <a:ext cx="49269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smtClean="0">
                <a:latin typeface="Times New Roman" pitchFamily="18" charset="0"/>
                <a:cs typeface="Times New Roman" pitchFamily="18" charset="0"/>
              </a:rPr>
              <a:t>Geschirr </a:t>
            </a:r>
            <a:r>
              <a:rPr lang="de-DE" sz="2000" b="1" dirty="0" smtClean="0">
                <a:latin typeface="Times New Roman" pitchFamily="18" charset="0"/>
                <a:cs typeface="Times New Roman" pitchFamily="18" charset="0"/>
              </a:rPr>
              <a:t>spülen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мыть посуду</a:t>
            </a:r>
            <a:r>
              <a:rPr lang="de-DE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268760"/>
            <a:ext cx="489909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smtClean="0">
                <a:latin typeface="Times New Roman" pitchFamily="18" charset="0"/>
                <a:cs typeface="Times New Roman" pitchFamily="18" charset="0"/>
              </a:rPr>
              <a:t>Staub </a:t>
            </a:r>
            <a:r>
              <a:rPr lang="de-DE" sz="2000" b="1" dirty="0" smtClean="0">
                <a:latin typeface="Times New Roman" pitchFamily="18" charset="0"/>
                <a:cs typeface="Times New Roman" pitchFamily="18" charset="0"/>
              </a:rPr>
              <a:t>wischen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вытирать пыль</a:t>
            </a:r>
            <a:endParaRPr lang="de-DE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de-DE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348880"/>
            <a:ext cx="547260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smtClean="0">
                <a:latin typeface="Times New Roman" pitchFamily="18" charset="0"/>
                <a:cs typeface="Times New Roman" pitchFamily="18" charset="0"/>
              </a:rPr>
              <a:t>den </a:t>
            </a:r>
            <a:r>
              <a:rPr lang="de-DE" sz="2000" b="1" dirty="0" smtClean="0">
                <a:latin typeface="Times New Roman" pitchFamily="18" charset="0"/>
                <a:cs typeface="Times New Roman" pitchFamily="18" charset="0"/>
              </a:rPr>
              <a:t>Müll </a:t>
            </a:r>
            <a:r>
              <a:rPr lang="de-DE" sz="2000" b="1" dirty="0" smtClean="0">
                <a:latin typeface="Times New Roman" pitchFamily="18" charset="0"/>
                <a:cs typeface="Times New Roman" pitchFamily="18" charset="0"/>
              </a:rPr>
              <a:t>rausbringen</a:t>
            </a:r>
            <a:r>
              <a:rPr lang="de-DE" sz="2000" dirty="0" smtClean="0">
                <a:latin typeface="Times New Roman" pitchFamily="18" charset="0"/>
                <a:cs typeface="Times New Roman" pitchFamily="18" charset="0"/>
              </a:rPr>
              <a:t> -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выносить мусор</a:t>
            </a:r>
            <a:endParaRPr lang="de-DE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772816"/>
            <a:ext cx="41764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smtClean="0">
                <a:latin typeface="Times New Roman" pitchFamily="18" charset="0"/>
                <a:cs typeface="Times New Roman" pitchFamily="18" charset="0"/>
              </a:rPr>
              <a:t>Staub saugen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- пылесосить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7544" y="2924944"/>
            <a:ext cx="33203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b="1" dirty="0" smtClean="0">
                <a:latin typeface="Times New Roman" pitchFamily="18" charset="0"/>
                <a:cs typeface="Times New Roman" pitchFamily="18" charset="0"/>
              </a:rPr>
              <a:t>Fenster </a:t>
            </a:r>
            <a:r>
              <a:rPr lang="de-DE" sz="2000" b="1" dirty="0" smtClean="0">
                <a:latin typeface="Times New Roman" pitchFamily="18" charset="0"/>
                <a:cs typeface="Times New Roman" pitchFamily="18" charset="0"/>
              </a:rPr>
              <a:t>putzen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мыть окна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3501008"/>
            <a:ext cx="87765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000" b="1" dirty="0" smtClean="0">
                <a:latin typeface="Times New Roman" pitchFamily="18" charset="0"/>
                <a:cs typeface="Times New Roman" pitchFamily="18" charset="0"/>
              </a:rPr>
              <a:t>die Spielsachen in Ordnung </a:t>
            </a:r>
            <a:r>
              <a:rPr lang="de-DE" sz="2000" b="1" dirty="0" smtClean="0">
                <a:latin typeface="Times New Roman" pitchFamily="18" charset="0"/>
                <a:cs typeface="Times New Roman" pitchFamily="18" charset="0"/>
              </a:rPr>
              <a:t>halten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– содержать игрушки в порядке, убирать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Любовь\Desktop\открытый урок\1676731217_gas-kvas-com-p-bardak-v-detskoi-komnate-risunok-17.png"/>
          <p:cNvPicPr>
            <a:picLocks noChangeAspect="1" noChangeArrowheads="1"/>
          </p:cNvPicPr>
          <p:nvPr/>
        </p:nvPicPr>
        <p:blipFill>
          <a:blip r:embed="rId2" cstate="print"/>
          <a:srcRect l="48950" t="-1024" r="-414" b="-403"/>
          <a:stretch>
            <a:fillRect/>
          </a:stretch>
        </p:blipFill>
        <p:spPr bwMode="auto">
          <a:xfrm>
            <a:off x="899592" y="0"/>
            <a:ext cx="7776864" cy="66967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73</TotalTime>
  <Words>38</Words>
  <Application>Microsoft Office PowerPoint</Application>
  <PresentationFormat>Экран (4:3)</PresentationFormat>
  <Paragraphs>9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Апекс</vt:lpstr>
      <vt:lpstr> </vt:lpstr>
      <vt:lpstr>«Gesunder Lebensstil  (Ordnung im Zimmer)»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Любовь</dc:creator>
  <cp:lastModifiedBy>Любовь</cp:lastModifiedBy>
  <cp:revision>9</cp:revision>
  <dcterms:created xsi:type="dcterms:W3CDTF">2024-03-04T15:28:17Z</dcterms:created>
  <dcterms:modified xsi:type="dcterms:W3CDTF">2024-03-04T16:52:09Z</dcterms:modified>
</cp:coreProperties>
</file>