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2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168FE5B-30D4-4F85-A538-89FCEBE19812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70"/>
            <p14:sldId id="272"/>
            <p14:sldId id="27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npa.bashkortostan.ru/27524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roga02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3"/>
            <a:ext cx="7702624" cy="1368151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Родительское </a:t>
            </a:r>
            <a:r>
              <a:rPr lang="ru-RU" sz="3600" dirty="0" smtClean="0"/>
              <a:t>собрание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916832"/>
            <a:ext cx="7200800" cy="2016224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Обучение в условиях самоизоляции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C:\Users\Roman\Desktop\WsjjPtZU2Jo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212976"/>
            <a:ext cx="3724885" cy="3061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6431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1772800" y="404663"/>
            <a:ext cx="14401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91264" cy="60486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Основные принципы распорядка дня:</a:t>
            </a:r>
          </a:p>
          <a:p>
            <a:pPr marL="0" lvl="0" indent="0">
              <a:buNone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Сохранение ритма жизни.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Привыкая к четкому распорядку дня, ребенок растет здоровым. У него хватает сил для физической активности, остается достаточно времени на отдых. </a:t>
            </a:r>
          </a:p>
          <a:p>
            <a:pPr marL="0" indent="0">
              <a:buNone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Воспитание семейных ценностей.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Распорядок дня должен стать частью общих правил. Родители должны прививать ребенку интерес к совместным действиям и уважение к семейным </a:t>
            </a:r>
          </a:p>
        </p:txBody>
      </p:sp>
      <p:sp>
        <p:nvSpPr>
          <p:cNvPr id="4" name="AutoShape 2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Семьи Тюменской области приглашают на конкурс видеороликов ...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645024"/>
            <a:ext cx="2592288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Здоровый ребенок – это счастье родителей!!! | Детский сад №8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0" t="3498" r="15946" b="4152"/>
          <a:stretch/>
        </p:blipFill>
        <p:spPr bwMode="auto">
          <a:xfrm>
            <a:off x="5806430" y="3645024"/>
            <a:ext cx="2324844" cy="27003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64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1772800" y="404663"/>
            <a:ext cx="14401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91264" cy="604867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Формирование практических навыков.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Сформированные в детстве привычки помогают рационально использовать время: ребенок многое успевает, хотя никуда не спешит. При этом он всегда настроен позитивно, так как не нервничает и не суетится.</a:t>
            </a:r>
          </a:p>
          <a:p>
            <a:pPr marL="0" indent="0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Развитие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самостоятельности и ответственности.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Привыкнув к четкому распорядку, ребенок будет точно знать, что именно и в какое время ему делать. А внимание и одобрение со стороны взрослых будет вдохновлять детей и помогать формировать чувство ответственности</a:t>
            </a:r>
          </a:p>
        </p:txBody>
      </p:sp>
      <p:sp>
        <p:nvSpPr>
          <p:cNvPr id="4" name="AutoShape 2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C:\Users\Roman\Desktop\Безымянный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933056"/>
            <a:ext cx="4787230" cy="23700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452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1772800" y="404663"/>
            <a:ext cx="14401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91264" cy="604867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Ожидание развлечений.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Распорядок дня - это не просто сухой перечень обязательных ежедневных действий, это гибкие правила. Уделите особое внимание выходным дням, наполните их приятными событиями.</a:t>
            </a:r>
          </a:p>
          <a:p>
            <a:pPr marL="0" lvl="0" indent="0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Умение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контролировать стрессовые ситуации.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Каждая перемена в жизни ребенка - стресс для его психики. Соблюдение распорядка дня помогает ему быстрее справиться со стрессом и вернуться в привычное русло. </a:t>
            </a:r>
          </a:p>
          <a:p>
            <a:pPr marL="0" lvl="0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Приучение к дисциплине.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Если соблюдать распорядок дня, ребенок будет знать, что подошло время садиться за уроки или готовиться ко сну, и он сделает всё сам, без принуждения со стороны взрослых.</a:t>
            </a:r>
          </a:p>
          <a:p>
            <a:pPr marL="0" indent="0">
              <a:buNone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Как воспитать уверенного в себе ребенка: 12 советов психолога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00" r="7601" b="12727"/>
          <a:stretch/>
        </p:blipFill>
        <p:spPr bwMode="auto">
          <a:xfrm>
            <a:off x="6084168" y="4797152"/>
            <a:ext cx="2053456" cy="16405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1555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1772800" y="404663"/>
            <a:ext cx="14401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91264" cy="6048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При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составлении распорядка невозможно воспользоваться какой-либо одной жесткой схемой, так как каждый ребёнок, каждая семья имеет свои особенности, свои традиции, но при этом возможно использовать общие рекомендации.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Для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правильного формирования распорядка дня у школьников необходимо учитывать ритм деятельности, определенное чередование различных видов занятий. Если они выполняются в определенной последовательности в одно и то же время, то в центральной нервной системе ребёнка будут создаваться «привычки», облегчающие переход от одного вида деятельности к другому. </a:t>
            </a:r>
          </a:p>
          <a:p>
            <a:pPr marL="0" indent="0" algn="just">
              <a:buNone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80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1772800" y="404663"/>
            <a:ext cx="14401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AutoShape 2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Объект 5" descr="http://gimnazia-zern.ru/images/distanobuch/infograph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02" y="312738"/>
            <a:ext cx="8291512" cy="59206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629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1772800" y="404663"/>
            <a:ext cx="14401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AutoShape 2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chool136nn.3dn.ru/2019-2020/DO/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312738"/>
            <a:ext cx="8144073" cy="62846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422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1772800" y="404663"/>
            <a:ext cx="14401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AutoShape 2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60374" y="620688"/>
            <a:ext cx="8226425" cy="55054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Успеваемость детей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 успеваемости детей вы можете узнать  на сайте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elschool.ru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личном кабинете ребёнка.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индивидуальных бесед с учителем </a:t>
            </a:r>
          </a:p>
          <a:p>
            <a:pPr marL="358775" indent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(мы с вами всегда на связи, ежедневно проверяю работы детей и пишу об успеваемости в личные сообщения, даю рекомендации)</a:t>
            </a:r>
          </a:p>
          <a:p>
            <a:pPr marL="358775" indent="0">
              <a:spcBef>
                <a:spcPts val="0"/>
              </a:spcBef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58775" indent="0" algn="ctr"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Буду рада ответить на ваши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вопросы.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94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Повестка дня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Усиление режима самоизоляции.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Распорядок дня школьников на дистанционном обучении.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Рекомендации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родителям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Итоги дистанционного обучения за две недели.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179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1772800" y="404663"/>
            <a:ext cx="14401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91264" cy="604867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Усиление режима самоизоляции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“ Бедность идет по пятам за ленью,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а болезнь – за невоздержанностью.”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Пьер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Буаст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Глава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Башкортостана Радий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Хабиров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подписал 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  <a:hlinkClick r:id="rId3"/>
              </a:rPr>
              <a:t>указ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о введении с 18 марта на территории республики режима повышенной готовности в связи с угрозой распространения новой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коронавирусной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инфекции. Также в республике действует режима самоизоляции.</a:t>
            </a:r>
          </a:p>
          <a:p>
            <a:pPr marL="0" indent="0"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Самоизоляция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это комплекс ограничительных мер для населения, которые вводит правительство на определенный срок для борьбы с распространением опасного заболевания.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Граждан просят соблюдать режим: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не выходить на улицу без острой необходимости, ограничить контакты с другими людьми и соблюдать все рекомендации по профилактике вирусных заболеваний, предложенные медицинским сообществом.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66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1772800" y="404663"/>
            <a:ext cx="14401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91264" cy="60486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16.04.2020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 заседании оперативного штаба по противодействию распространению новой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коронавирусной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инфекции Глава Башкортостана Радий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Хабиров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сообщил, что принял решение об ужесточении режима самоизоляции в республике. Это связано с тем, что возобновление деятельности ряда отраслей экономики республики привело к тому, что граждане стали злоупотреблять своими правами. 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следующего понедельника, 20 апреля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все ранее выданные пропуска утратят свою силу. В новой форме справки работодатель должен будет указать: номер и дату приказа о том, когда работник должен быть непосредственно на рабочем месте; рабочий график с указанием времени начала и окончания работы; адрес проживания работника и его рабочего места; марку и номер автомобиля работника; а также сделать отметку, если работник обязан перемещаться по городу по служебной необходимости.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53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1772800" y="404663"/>
            <a:ext cx="14401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91264" cy="6048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Время в пути из дома на работу ограничат 90 минутами.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Новые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ограничения коснутся и сервиса </a:t>
            </a:r>
            <a:r>
              <a:rPr lang="ru-RU" sz="2200" u="sng" dirty="0">
                <a:latin typeface="Times New Roman" pitchFamily="18" charset="0"/>
                <a:cs typeface="Times New Roman" pitchFamily="18" charset="0"/>
                <a:hlinkClick r:id="rId3"/>
              </a:rPr>
              <a:t>doroga02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С его помощью можно будет совершить только два выезда в неделю.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Меры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направлены на усиление режима самоизоляции и его строгого соблюдения должны распространятся прежде всего на тех, кто находится в группе риска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Во-первых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это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лица старше 65 лет.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Им запрещается находиться в общественных местах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с 18:00 до 10:00.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49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1772800" y="404663"/>
            <a:ext cx="14401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91264" cy="60486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Вторая группа риска -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это дети.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Им запрещается находиться в общественных местах </a:t>
            </a:r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 18:00 до 13:00.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Ответственность за нарушения режима самоизоляции детьми будет возлагаться на родителей в виде денежного штрафа. Многие родители восприняли «комендантский час» для несовершеннолетних как разрешение на свободные прогулки для детей в период с 13:00 до 18:00. Однако в это время они </a:t>
            </a:r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>могут выходить на улицу только в магазин, аптеку, для выгула домашних животных или выноса мусора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06804"/>
            <a:ext cx="5034136" cy="3555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623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1772800" y="404663"/>
            <a:ext cx="14401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91264" cy="6048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связи с ужесточением режима самоизоляции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все прибывшие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из Москвы любым видом транспорта в обязательном порядке должны сразу по прибытии сдать тест на COVID-19 и уйти на двухнедельную самоизоляцию. Также жёсткий 14-дневный карантин обязаны соблюдать те лица, в отношении которых ведётся эпидемиологическое расследование. Глава региона поручил бригадам соцработников организовать адресный обход этих категорий граждан для проверки соблюдения ими режима самоизоляции. Необходимую помощь этим жителям готовы оказать волонтёрские группы.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Ключевыми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для всей страны станут ближайшие две-три недели. Они будут положительными, если мы с вами сохраним режим самоизоляции. Ничего более эффективного пока не придумали. </a:t>
            </a:r>
          </a:p>
          <a:p>
            <a:pPr marL="0" indent="0" algn="just">
              <a:buNone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62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1772800" y="404663"/>
            <a:ext cx="14401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91264" cy="6048672"/>
          </a:xfrm>
        </p:spPr>
        <p:txBody>
          <a:bodyPr>
            <a:normAutofit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Распорядок дня школьников на дистанционном обучении. Рекомендации родителям.</a:t>
            </a:r>
            <a:endParaRPr lang="ru-RU" sz="1800" dirty="0">
              <a:ea typeface="Calibri"/>
              <a:cs typeface="Times New Roman"/>
            </a:endParaRPr>
          </a:p>
          <a:p>
            <a:pPr marL="80963" indent="0" algn="just"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   </a:t>
            </a:r>
            <a:r>
              <a:rPr lang="ru-RU" sz="2200" dirty="0" smtClean="0">
                <a:latin typeface="Times New Roman" pitchFamily="18" charset="0"/>
                <a:ea typeface="Calibri"/>
                <a:cs typeface="Times New Roman" pitchFamily="18" charset="0"/>
              </a:rPr>
              <a:t>Сегодня</a:t>
            </a:r>
            <a:r>
              <a:rPr lang="ru-RU" sz="2200" dirty="0">
                <a:latin typeface="Times New Roman" pitchFamily="18" charset="0"/>
                <a:ea typeface="Calibri"/>
                <a:cs typeface="Times New Roman" pitchFamily="18" charset="0"/>
              </a:rPr>
              <a:t>, в период режима самоизоляции, одним из актуальных методов осуществления образовательного процесса является дистанционное обучение. Дистанционное обучение представляет собой вид интерактивного взаимодействия между учителем и обучающимися, а также между ними и интерактивным источником информационного ресурса. </a:t>
            </a:r>
          </a:p>
          <a:p>
            <a:pPr marL="0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Сложившаяся ситуация может сопровождаться резкими изменениями в режиме жизни школьников, так как привычная учебная деятельность организована в другой форме.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того, чтобы в данных условиях ребенок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испытывал напряжение и стресс, особенно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важным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является поддержание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привычного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распорядка дня.</a:t>
            </a:r>
          </a:p>
          <a:p>
            <a:pPr marL="0" indent="0">
              <a:buNone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C:\Users\Roman\Desktop\WsjjPtZU2Jo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509120"/>
            <a:ext cx="1996693" cy="1693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9841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1772800" y="404663"/>
            <a:ext cx="14401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91264" cy="6048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При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составлении распорядка невозможно воспользоваться какой-либо одной жесткой схемой, так как каждый ребёнок, каждая семья имеет свои особенности, свои традиции, но при этом возможно использовать общие рекомендации.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Для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правильного формирования распорядка дня у школьников необходимо учитывать ритм деятельности, определенное чередование различных видов занятий. Если они выполняются в определенной последовательности в одно и то же время, то в центральной нервной системе ребёнка будут создаваться «привычки», облегчающие переход от одного вида деятельности к другому. </a:t>
            </a:r>
          </a:p>
          <a:p>
            <a:pPr marL="0" indent="0" algn="just">
              <a:buNone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doroga02.ru/simai.data/image/menu/doroga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C:\Users\Roman\Desktop\WsjjPtZU2Jo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5" y="4581128"/>
            <a:ext cx="2212717" cy="1693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4067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954</Words>
  <Application>Microsoft Office PowerPoint</Application>
  <PresentationFormat>Экран (4:3)</PresentationFormat>
  <Paragraphs>47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Родительское собрание</vt:lpstr>
      <vt:lpstr>Повестка дня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во 2 п класса</dc:title>
  <dc:creator>User</dc:creator>
  <cp:lastModifiedBy>DNS</cp:lastModifiedBy>
  <cp:revision>10</cp:revision>
  <dcterms:created xsi:type="dcterms:W3CDTF">2020-04-17T10:15:21Z</dcterms:created>
  <dcterms:modified xsi:type="dcterms:W3CDTF">2022-03-11T05:03:27Z</dcterms:modified>
</cp:coreProperties>
</file>