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8" r:id="rId4"/>
    <p:sldId id="259" r:id="rId5"/>
    <p:sldId id="261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72750-743F-4739-9A8D-DBBB1509B72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CCE2D-3749-4167-8DBB-A57230F777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6835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72750-743F-4739-9A8D-DBBB1509B72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CCE2D-3749-4167-8DBB-A57230F777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9216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72750-743F-4739-9A8D-DBBB1509B72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CCE2D-3749-4167-8DBB-A57230F777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8370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72750-743F-4739-9A8D-DBBB1509B72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CCE2D-3749-4167-8DBB-A57230F777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3870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72750-743F-4739-9A8D-DBBB1509B72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CCE2D-3749-4167-8DBB-A57230F777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7942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72750-743F-4739-9A8D-DBBB1509B72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CCE2D-3749-4167-8DBB-A57230F777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737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72750-743F-4739-9A8D-DBBB1509B72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CCE2D-3749-4167-8DBB-A57230F777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2677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72750-743F-4739-9A8D-DBBB1509B72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CCE2D-3749-4167-8DBB-A57230F777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7459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72750-743F-4739-9A8D-DBBB1509B72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CCE2D-3749-4167-8DBB-A57230F777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9087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72750-743F-4739-9A8D-DBBB1509B72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CCE2D-3749-4167-8DBB-A57230F777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8189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72750-743F-4739-9A8D-DBBB1509B72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CCE2D-3749-4167-8DBB-A57230F777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7767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72750-743F-4739-9A8D-DBBB1509B72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CCE2D-3749-4167-8DBB-A57230F777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3267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Elena\IntelGraphicsProfiles\Desktop\Новая папка (2)\kartina-peyzazh-a-gerasimov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4" y="35171"/>
            <a:ext cx="9097105" cy="68228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30303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Elena\IntelGraphicsProfiles\Desktop\Новая папка (2)\e7a2e73cb322fca62ecc125599238158-768x5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738" y="0"/>
            <a:ext cx="969971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21782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Elena\IntelGraphicsProfiles\Desktop\Новая папка (2)\5738549338_70d7a1292b_b-1024x82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144000" cy="73598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19399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Elena\IntelGraphicsProfiles\Desktop\Новая папка (2)\risunki-na-temu-zima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5" y="6927"/>
            <a:ext cx="9095842" cy="68510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65599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Elena\IntelGraphicsProfiles\Desktop\Новая папка (2)\b0626d7c7b7136752bbdb56cdd8f266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284"/>
            <a:ext cx="9153711" cy="68652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66061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791851" cy="6017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83137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Elena\IntelGraphicsProfiles\Desktop\Новая папка (2)\kartina-peyzazh-a-gerasimov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8229600" cy="4786346"/>
          </a:xfrm>
        </p:spPr>
        <p:txBody>
          <a:bodyPr>
            <a:no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 снежки  с  друзьями  играем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 может  грибы  собираем?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 санках  с  горы  катаемся?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 в речке мы  купаемся?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Лыжи  будем  доставать?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  кораблики  пускать?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Шубы  одеваете?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Или  загораете?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 каток  несём  коньки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Или плетём в лесу  венки?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Красавицу  ёлку  наряжаете?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Или  землянику  собираете?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Зима  отличная  пора?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Отвечаем  дружно… (да)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ELENA\Desktop\21097610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5867400"/>
            <a:ext cx="4257675" cy="990600"/>
          </a:xfrm>
          <a:prstGeom prst="rect">
            <a:avLst/>
          </a:prstGeom>
          <a:noFill/>
        </p:spPr>
      </p:pic>
      <p:pic>
        <p:nvPicPr>
          <p:cNvPr id="1028" name="Picture 4" descr="C:\Users\ELENA\Desktop\2109761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5867400"/>
            <a:ext cx="4257675" cy="990600"/>
          </a:xfrm>
          <a:prstGeom prst="rect">
            <a:avLst/>
          </a:prstGeom>
          <a:noFill/>
        </p:spPr>
      </p:pic>
      <p:pic>
        <p:nvPicPr>
          <p:cNvPr id="1029" name="Picture 5" descr="C:\Users\ELENA\Desktop\2109761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4257675" cy="990600"/>
          </a:xfrm>
          <a:prstGeom prst="rect">
            <a:avLst/>
          </a:prstGeom>
          <a:noFill/>
        </p:spPr>
      </p:pic>
      <p:pic>
        <p:nvPicPr>
          <p:cNvPr id="1030" name="Picture 6" descr="C:\Users\ELENA\Desktop\2109761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0"/>
            <a:ext cx="4257675" cy="99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5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В  снежки  с  друзьями  играем А может  грибы  собираем? На  санках  с  горы  катаемся? А в речке мы  купаемся? Лыжи  будем  доставать? А  кораблики  пускать? Шубы  одеваете? Или  загораете? На  каток  несём  коньки Или плетём в лесу  венки? Красавицу  ёлку  наряжаете? Или  землянику  собираете? Зима  отличная  пора? Отвечаем  дружно… (да)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 Zhakovich</dc:creator>
  <cp:lastModifiedBy>ELENA</cp:lastModifiedBy>
  <cp:revision>9</cp:revision>
  <dcterms:created xsi:type="dcterms:W3CDTF">2017-11-27T06:30:05Z</dcterms:created>
  <dcterms:modified xsi:type="dcterms:W3CDTF">2017-12-03T18:16:00Z</dcterms:modified>
</cp:coreProperties>
</file>