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1" r:id="rId6"/>
    <p:sldId id="260" r:id="rId7"/>
    <p:sldId id="263" r:id="rId8"/>
    <p:sldId id="264" r:id="rId9"/>
    <p:sldId id="262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5465A-12A5-4728-9A14-D588BB2E6532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D70F8-AF6F-4987-9CA6-65F2FE5EB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8D2F-987E-403D-854B-472F5098BB4F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D2F32-B42E-43F4-B7D3-1B529E7A9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8F1B3-E156-4E3E-A08D-052DEA1ABBB7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12E2C-C219-4E86-BBFA-1E84EB9C2E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1DFBB-98E4-49CB-AB70-C2C8B491B430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1532-2492-4510-A7BE-FBA027713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DD69D-FF1F-48F9-85CB-B1E79B7C8705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00DF3-DB2B-4E92-A0AF-8E912294A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FBF67-BD2B-4353-BCFE-5B63DD7EA055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87C34-63B5-4A65-ABFB-2F587C5D02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F9F24-0875-4E3B-9AD8-5B8BB95BE3FE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B7B7E-58D3-4A09-AE40-65748CDF0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AC3CA-631E-4A5E-9ED4-0CA8CB38265D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0C6D4-465A-4AC3-B86E-C774211AA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BA7A8-CD46-4366-966F-473570160315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F1DA3-33E8-4CC4-8AD5-90824BC4E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7BAFD-7628-45FE-AA7C-08030DDF1209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1050C-E9A0-40AE-8E01-74EC357EE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31779-6A01-437C-B064-9D97E24C7554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FF656-72D5-4227-8795-4B1AABE36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889BC2-EF8A-48D1-A427-A68CCD257828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42E0487-D19B-4D6F-A009-73FAAA4DC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500"/>
            <a:ext cx="7772400" cy="188595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Живет и славится земля Вологодская. </a:t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Завод «Северная чернь».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3886200"/>
            <a:ext cx="4000499" cy="1752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Парамонова </a:t>
            </a:r>
            <a:r>
              <a:rPr lang="ru-RU" sz="200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О.В</a:t>
            </a:r>
            <a:r>
              <a:rPr lang="ru-RU" sz="200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физики и математики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Белозерская СШ № 1, 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Белозерск, Вологодская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область.</a:t>
            </a:r>
            <a:endParaRPr lang="ru-RU" sz="20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K:\душа-русского севера 2018\Fabrika---Severnaya-chern---768x5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3"/>
            <a:ext cx="426402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Вопрос 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Какой народный промысел распространен в Великом Устюге?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2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 каком году было первое упоминание о великоустюгской черни?</a:t>
            </a:r>
          </a:p>
          <a:p>
            <a:pPr algn="ctr" eaLnBrk="1" hangingPunct="1"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Вопрос 3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 1929 году в Великом Устюге создается кооперативная промысловая производственная артель под названием «Экспортная мастерская «Северная чернь», которая преобразуется в крепкую артель «Северная чернь». В каком году была создан завод "Северная чернь".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Вопрос 4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 Всемирной выставке в Париже в 1937 году артель «Северная чернь» получила Большую Золотую медаль.  Что она представила на выставке?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Вопрос 5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Большую роль в истории «Северной черни» сыграл выпускник Петербургской академии художеств заслуженный деятель искусств РСФСР Евстафий Павлович Шильниковский (1890-1980), который в течение трех десятилетий был художественным руководителем артели. Он создал серии художественных рисунков на произведения известных авторов, которые были выгравированы на лучших изделиях "Северной черни". О каких произведениях идет речь?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Вопрос 6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Что такое чернь?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7</a:t>
            </a:r>
          </a:p>
          <a:p>
            <a:pPr algn="just" eaLnBrk="1" hangingPunct="1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На выпуске каких изделий специализируется "Северная чернь" сегодня?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Вопрос 8</a:t>
            </a:r>
          </a:p>
          <a:p>
            <a:pPr algn="just" eaLnBrk="1" hangingPunct="1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Какие профессии распространены на заводе "Северная чернь"?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Вопрос 9</a:t>
            </a:r>
          </a:p>
          <a:p>
            <a:pPr algn="just" eaLnBrk="1" hangingPunct="1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Какой обработке подвергаются гранулы серебра от первоначального состояния до готового изделия?</a:t>
            </a:r>
          </a:p>
          <a:p>
            <a:pPr algn="ctr" eaLnBrk="1" hangingPunct="1">
              <a:buFont typeface="Arial" charset="0"/>
              <a:buNone/>
            </a:pP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2" descr="K:\душа-русского севера 2018\karta-vologodskaoj-oblast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357313"/>
            <a:ext cx="8258175" cy="4652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Великий Устюг</a:t>
            </a:r>
          </a:p>
        </p:txBody>
      </p:sp>
      <p:pic>
        <p:nvPicPr>
          <p:cNvPr id="4099" name="Picture 2" descr="K:\душа-русского севера 2018\6541765_xlar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9513" y="1600200"/>
            <a:ext cx="67849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</a:p>
        </p:txBody>
      </p:sp>
      <p:pic>
        <p:nvPicPr>
          <p:cNvPr id="5123" name="Picture 2" descr="K:\душа-русского севера 2018\img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643063"/>
            <a:ext cx="1966912" cy="2838450"/>
          </a:xfrm>
          <a:noFill/>
        </p:spPr>
      </p:pic>
      <p:pic>
        <p:nvPicPr>
          <p:cNvPr id="5124" name="Picture 3" descr="K:\душа-русского севера 2018\img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1714500"/>
            <a:ext cx="23526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 descr="K:\душа-русского севера 2018\img_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1714500"/>
            <a:ext cx="196691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42938" y="500063"/>
            <a:ext cx="7429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Землепроходцы и мореплаватели</a:t>
            </a:r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642938" y="4857750"/>
            <a:ext cx="77866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Семен Дежнев                     Владимир Атласов                    Ерофей Хабаров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Евгения </a:t>
            </a:r>
            <a:r>
              <a:rPr lang="ru-RU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Жабчикова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«Великий Устюг – город детства»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Зори алые над городом,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Колокольный перезвон,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Купола сверкают золотом,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Красотой чарует он!</a:t>
            </a:r>
          </a:p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Храмы в Сухоне купаются,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 - сказка, дивный сад,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Добрым людям улыбаются,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 много лет назад!</a:t>
            </a:r>
          </a:p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Мастерами Устюг славится,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Чудо - чернь по серебру!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Моя родина - красавица,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Знают городок в миру!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6148" name="Picture 2" descr="K:\душа-русского севера 2018\4973076_x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4475" y="3000375"/>
            <a:ext cx="5089525" cy="351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РЕМЕСЛО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Профессиональное занятие- изготовление изделий ручным, кустарным способом.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Вообще профессия, занятие (разг.).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ПРОМЫСЕЛ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Добывание чего-н., добыча, охота.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Мелкое ремесленное производство, обычно как подсобное занятие при основном, сельскохозяйственном. Местные промыслы.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Промышленное предприятие добывающего типа.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Кустарный промысел - производство бытовых изделий ручным способом.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Уникальный народный художественный промысел чернения по серебру зародился в Великом Устюге более трех столетий назад. Одно из первых сохранившихся документальных упоминаний о великоустюгской черни относится к 1683 году.</a:t>
            </a:r>
          </a:p>
          <a:p>
            <a:pPr algn="just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Великоустюгский завод «Северная чернь» был создан  в 1933 году.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 Всемирной выставке в Париже в 1937 году артель «Северная чернь» представила столовый набор из 42 предметов с рисунками по мотивам стихов и  сказок Пушкина и получила за него Большую Золотую медаль.</a:t>
            </a:r>
          </a:p>
          <a:p>
            <a:pPr eaLnBrk="1" hangingPunct="1"/>
            <a:endParaRPr lang="ru-RU" smtClean="0"/>
          </a:p>
        </p:txBody>
      </p:sp>
      <p:pic>
        <p:nvPicPr>
          <p:cNvPr id="9220" name="Picture 2" descr="K:\душа-русского севера 2018\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8875" y="3590925"/>
            <a:ext cx="41751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Изделия завода</a:t>
            </a:r>
          </a:p>
        </p:txBody>
      </p:sp>
      <p:pic>
        <p:nvPicPr>
          <p:cNvPr id="19458" name="Picture 2" descr="K:\душа-русского севера 2018\02_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79513" y="1600200"/>
            <a:ext cx="6784975" cy="4525963"/>
          </a:xfrm>
          <a:noFill/>
        </p:spPr>
      </p:pic>
      <p:pic>
        <p:nvPicPr>
          <p:cNvPr id="19461" name="Picture 5" descr="K:\душа-русского севера 2018\02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7913" y="95250"/>
            <a:ext cx="444817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K:\душа-русского севера 2018\02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0" y="463550"/>
            <a:ext cx="8890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K:\душа-русского севера 2018\02_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7000" y="463550"/>
            <a:ext cx="8890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K:\душа-русского севера 2018\0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7000" y="463550"/>
            <a:ext cx="8890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K:\душа-русского севера 2018\07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7000" y="463550"/>
            <a:ext cx="8890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 descr="K:\душа-русского севера 2018\08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7913" y="95250"/>
            <a:ext cx="444817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K:\душа-русского севера 2018\F7lRlgFTGA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473200"/>
            <a:ext cx="91440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K:\душа-русского севера 2018\7675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950913"/>
            <a:ext cx="91440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387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Живет и славится земля Вологодская.  Завод «Северная чернь».</vt:lpstr>
      <vt:lpstr>Слайд 2</vt:lpstr>
      <vt:lpstr>Великий Устюг</vt:lpstr>
      <vt:lpstr> </vt:lpstr>
      <vt:lpstr>Евгения Жабчикова «Великий Устюг – город детства»</vt:lpstr>
      <vt:lpstr>Слайд 6</vt:lpstr>
      <vt:lpstr>Слайд 7</vt:lpstr>
      <vt:lpstr>Слайд 8</vt:lpstr>
      <vt:lpstr>Изделия завода</vt:lpstr>
      <vt:lpstr>Вопрос 1</vt:lpstr>
      <vt:lpstr>Вопрос 3</vt:lpstr>
      <vt:lpstr>Вопрос 4</vt:lpstr>
      <vt:lpstr>Вопрос 5</vt:lpstr>
      <vt:lpstr>Вопрос 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26</cp:revision>
  <dcterms:created xsi:type="dcterms:W3CDTF">2018-11-23T17:57:42Z</dcterms:created>
  <dcterms:modified xsi:type="dcterms:W3CDTF">2022-11-05T17:13:49Z</dcterms:modified>
</cp:coreProperties>
</file>