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sldIdLst>
    <p:sldId id="355" r:id="rId2"/>
    <p:sldId id="326" r:id="rId3"/>
    <p:sldId id="327" r:id="rId4"/>
    <p:sldId id="328" r:id="rId5"/>
    <p:sldId id="329" r:id="rId6"/>
    <p:sldId id="332" r:id="rId7"/>
    <p:sldId id="352" r:id="rId8"/>
    <p:sldId id="341" r:id="rId9"/>
    <p:sldId id="342" r:id="rId10"/>
    <p:sldId id="357" r:id="rId11"/>
    <p:sldId id="343" r:id="rId12"/>
    <p:sldId id="344" r:id="rId13"/>
    <p:sldId id="345" r:id="rId14"/>
    <p:sldId id="346" r:id="rId15"/>
    <p:sldId id="347" r:id="rId16"/>
    <p:sldId id="348" r:id="rId17"/>
    <p:sldId id="339" r:id="rId18"/>
    <p:sldId id="353" r:id="rId19"/>
    <p:sldId id="35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8" autoAdjust="0"/>
    <p:restoredTop sz="94660"/>
  </p:normalViewPr>
  <p:slideViewPr>
    <p:cSldViewPr>
      <p:cViewPr>
        <p:scale>
          <a:sx n="76" d="100"/>
          <a:sy n="76" d="100"/>
        </p:scale>
        <p:origin x="-1008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98553-C1FA-4164-B832-AA351DC802EB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68BCB-D55E-4FF1-A6C2-FA12EDA99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7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FFFF00"/>
                </a:solidFill>
                <a:effectLst/>
                <a:latin typeface="+mn-lt"/>
              </a:rPr>
              <a:t>Муниципальное бюджетное дошкольное образовательное учреждение    «Детский сад общеразвивающего вида № 17»</a:t>
            </a:r>
            <a:br>
              <a:rPr lang="ru-RU" sz="2000" dirty="0">
                <a:solidFill>
                  <a:srgbClr val="FFFF00"/>
                </a:solidFill>
                <a:effectLst/>
                <a:latin typeface="+mn-lt"/>
              </a:rPr>
            </a:br>
            <a:r>
              <a:rPr lang="ru-RU" sz="2000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+mn-lt"/>
              </a:rPr>
            </a:br>
            <a:r>
              <a:rPr lang="ru-RU" sz="3100" dirty="0" smtClean="0">
                <a:solidFill>
                  <a:srgbClr val="FFFF00"/>
                </a:solidFill>
              </a:rPr>
              <a:t> Проект</a:t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en-US" sz="3100" dirty="0" smtClean="0">
                <a:solidFill>
                  <a:srgbClr val="FFFF00"/>
                </a:solidFill>
              </a:rPr>
              <a:t> </a:t>
            </a:r>
            <a:r>
              <a:rPr lang="ru-RU" sz="3100" dirty="0" smtClean="0">
                <a:solidFill>
                  <a:srgbClr val="FFFF00"/>
                </a:solidFill>
              </a:rPr>
              <a:t>по познавательному и художественно-эстетическому развитию дошкольников </a:t>
            </a:r>
            <a:r>
              <a:rPr lang="en-US" sz="3100" dirty="0" smtClean="0">
                <a:solidFill>
                  <a:srgbClr val="FFFF00"/>
                </a:solidFill>
              </a:rPr>
              <a:t>«</a:t>
            </a:r>
            <a:r>
              <a:rPr lang="ru-RU" sz="3100" dirty="0" smtClean="0">
                <a:solidFill>
                  <a:srgbClr val="FFFF00"/>
                </a:solidFill>
              </a:rPr>
              <a:t>Помним и гордимся!</a:t>
            </a:r>
            <a:r>
              <a:rPr lang="en-US" sz="3100" dirty="0" smtClean="0">
                <a:solidFill>
                  <a:srgbClr val="FFFF00"/>
                </a:solidFill>
              </a:rPr>
              <a:t>»</a:t>
            </a:r>
            <a:endParaRPr lang="ru-RU" sz="31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1538" y="2643182"/>
            <a:ext cx="707236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0800000" flipV="1">
            <a:off x="2286000" y="5576518"/>
            <a:ext cx="6246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        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Выполнили: старший воспитатель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Бражникова</a:t>
            </a:r>
            <a:r>
              <a:rPr lang="ru-RU" b="1" dirty="0" smtClean="0">
                <a:solidFill>
                  <a:srgbClr val="FFFF00"/>
                </a:solidFill>
              </a:rPr>
              <a:t> В.Б.</a:t>
            </a:r>
          </a:p>
          <a:p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>                                учитель-логопед Осадчая В.В.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Выставка «Спасибо за мирное детство!»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PC\Downloads\Проект о войне Бражникова В.Б\IMG_06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03244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Downloads\Проект о войне Бражникова В.Б\IMG_06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36786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6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Беседы и прослушивание песен о Великой Отечественной войне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1266" name="Picture 2" descr="D:\Работа\Патриот\P1010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71942"/>
            <a:ext cx="3857652" cy="2328865"/>
          </a:xfrm>
          <a:prstGeom prst="rect">
            <a:avLst/>
          </a:prstGeom>
          <a:noFill/>
        </p:spPr>
      </p:pic>
      <p:pic>
        <p:nvPicPr>
          <p:cNvPr id="11269" name="Picture 5" descr="D:\Работа\Патриот\DSC079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00504"/>
            <a:ext cx="3357586" cy="2286016"/>
          </a:xfrm>
          <a:prstGeom prst="rect">
            <a:avLst/>
          </a:prstGeom>
          <a:noFill/>
        </p:spPr>
      </p:pic>
      <p:pic>
        <p:nvPicPr>
          <p:cNvPr id="11271" name="Picture 7" descr="D:\Работа\Патриот\P1010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571612"/>
            <a:ext cx="3714776" cy="2214555"/>
          </a:xfrm>
          <a:prstGeom prst="rect">
            <a:avLst/>
          </a:prstGeom>
          <a:noFill/>
        </p:spPr>
      </p:pic>
      <p:pic>
        <p:nvPicPr>
          <p:cNvPr id="11272" name="Picture 8" descr="D:\Работа\Патриот\P10100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571613"/>
            <a:ext cx="3571900" cy="2214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Конкурс чтецов “Этот праздник со слезами на глазах”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2291" name="Picture 3" descr="D:\Патриот\IMG_0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14488"/>
            <a:ext cx="3929091" cy="4708525"/>
          </a:xfrm>
          <a:prstGeom prst="rect">
            <a:avLst/>
          </a:prstGeom>
          <a:noFill/>
        </p:spPr>
      </p:pic>
      <p:pic>
        <p:nvPicPr>
          <p:cNvPr id="12292" name="Picture 4" descr="D:\Работа\Утренники\IMG_0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85926"/>
            <a:ext cx="385765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Изображение военных сражений,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техники в </a:t>
            </a:r>
            <a:r>
              <a:rPr lang="ru-RU" dirty="0" err="1" smtClean="0">
                <a:solidFill>
                  <a:srgbClr val="FFFF00"/>
                </a:solidFill>
              </a:rPr>
              <a:t>изодеятельности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314" name="Picture 2" descr="D:\Патриот\DSC079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428736"/>
            <a:ext cx="3714775" cy="4708525"/>
          </a:xfrm>
          <a:prstGeom prst="rect">
            <a:avLst/>
          </a:prstGeom>
          <a:noFill/>
        </p:spPr>
      </p:pic>
      <p:pic>
        <p:nvPicPr>
          <p:cNvPr id="13315" name="Picture 3" descr="D:\Патриот\P101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4000496" cy="2714644"/>
          </a:xfrm>
          <a:prstGeom prst="rect">
            <a:avLst/>
          </a:prstGeom>
          <a:noFill/>
        </p:spPr>
      </p:pic>
      <p:pic>
        <p:nvPicPr>
          <p:cNvPr id="13316" name="Picture 4" descr="D:\Патриот\IMG_03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572008"/>
            <a:ext cx="3000396" cy="2000264"/>
          </a:xfrm>
          <a:prstGeom prst="rect">
            <a:avLst/>
          </a:prstGeom>
          <a:noFill/>
        </p:spPr>
      </p:pic>
      <p:pic>
        <p:nvPicPr>
          <p:cNvPr id="8" name="Picture 2" descr="D:\Патриот\DSC079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428736"/>
            <a:ext cx="3714775" cy="470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201294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/>
            </a:r>
            <a:br>
              <a:rPr lang="ru-RU" sz="4400" dirty="0" smtClean="0">
                <a:solidFill>
                  <a:srgbClr val="FFFF00"/>
                </a:solidFill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85720" y="428604"/>
            <a:ext cx="4071966" cy="19288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Дидактические игры: </a:t>
            </a:r>
            <a:r>
              <a:rPr lang="ru-RU" sz="2000" b="1" dirty="0" smtClean="0">
                <a:solidFill>
                  <a:schemeClr val="bg1"/>
                </a:solidFill>
              </a:rPr>
              <a:t>“Назови рода войск”, “Кому, что нужно?”, “Что для чего”, “Кто больше назовет качеств героя” 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3438" y="0"/>
            <a:ext cx="4500562" cy="228599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Коммуникативные игры: </a:t>
            </a:r>
            <a:r>
              <a:rPr lang="ru-RU" sz="2000" b="1" dirty="0" smtClean="0">
                <a:solidFill>
                  <a:schemeClr val="bg1"/>
                </a:solidFill>
              </a:rPr>
              <a:t>“Поводырь”, “Служили два товарища”, “Медицинские сестры”, “Перенести раненого”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4338" name="Picture 2" descr="D:\Патриот\IMG_010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500571"/>
            <a:ext cx="2434622" cy="2000264"/>
          </a:xfrm>
          <a:prstGeom prst="rect">
            <a:avLst/>
          </a:prstGeom>
          <a:noFill/>
        </p:spPr>
      </p:pic>
      <p:pic>
        <p:nvPicPr>
          <p:cNvPr id="14339" name="Picture 3" descr="D:\Патриот\IMG_0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71678"/>
            <a:ext cx="2571768" cy="2143140"/>
          </a:xfrm>
          <a:prstGeom prst="rect">
            <a:avLst/>
          </a:prstGeom>
          <a:noFill/>
        </p:spPr>
      </p:pic>
      <p:pic>
        <p:nvPicPr>
          <p:cNvPr id="14340" name="Picture 4" descr="D:\Патриот\IMG_018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214554"/>
            <a:ext cx="2576704" cy="1714512"/>
          </a:xfrm>
          <a:prstGeom prst="rect">
            <a:avLst/>
          </a:prstGeom>
          <a:noFill/>
        </p:spPr>
      </p:pic>
      <p:pic>
        <p:nvPicPr>
          <p:cNvPr id="14341" name="Picture 5" descr="D:\Патриот\IMG_01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4357694"/>
            <a:ext cx="2500330" cy="2143140"/>
          </a:xfrm>
          <a:prstGeom prst="rect">
            <a:avLst/>
          </a:prstGeom>
          <a:noFill/>
        </p:spPr>
      </p:pic>
      <p:pic>
        <p:nvPicPr>
          <p:cNvPr id="9" name="Picture 2" descr="D:\Работа\Утренники\IMG_0166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428992" y="2143117"/>
            <a:ext cx="2357454" cy="2143139"/>
          </a:xfrm>
          <a:prstGeom prst="rect">
            <a:avLst/>
          </a:prstGeom>
          <a:noFill/>
        </p:spPr>
      </p:pic>
      <p:pic>
        <p:nvPicPr>
          <p:cNvPr id="10" name="Picture 3" descr="D:\Работа\Утренники\IMG_0157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428992" y="4660903"/>
            <a:ext cx="2459776" cy="1911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0"/>
            <a:ext cx="4040188" cy="1357298"/>
          </a:xfrm>
        </p:spPr>
        <p:txBody>
          <a:bodyPr>
            <a:normAutofit fontScale="92500"/>
          </a:bodyPr>
          <a:lstStyle/>
          <a:p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ru-RU" sz="2600" b="1" dirty="0" smtClean="0">
                <a:solidFill>
                  <a:srgbClr val="FFFF00"/>
                </a:solidFill>
              </a:rPr>
              <a:t>подвижные игры: </a:t>
            </a:r>
            <a:r>
              <a:rPr lang="ru-RU" b="1" dirty="0" smtClean="0">
                <a:solidFill>
                  <a:schemeClr val="bg1"/>
                </a:solidFill>
              </a:rPr>
              <a:t>“Шагаем на параде”, “Полоса препятствий”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00562" y="357166"/>
            <a:ext cx="4643438" cy="114300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сюжетно-ролевые игры: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“Разведчики”, “Моряки”, “Парад”</a:t>
            </a:r>
          </a:p>
          <a:p>
            <a:endParaRPr lang="ru-RU" dirty="0"/>
          </a:p>
        </p:txBody>
      </p:sp>
      <p:pic>
        <p:nvPicPr>
          <p:cNvPr id="15362" name="Picture 2" descr="D:\Патриот\IMG_01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643050"/>
            <a:ext cx="3214710" cy="2071702"/>
          </a:xfrm>
          <a:prstGeom prst="rect">
            <a:avLst/>
          </a:prstGeom>
          <a:noFill/>
        </p:spPr>
      </p:pic>
      <p:pic>
        <p:nvPicPr>
          <p:cNvPr id="15363" name="Picture 3" descr="D:\Патриот\IMG_0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071942"/>
            <a:ext cx="2928958" cy="2428893"/>
          </a:xfrm>
          <a:prstGeom prst="rect">
            <a:avLst/>
          </a:prstGeom>
          <a:noFill/>
        </p:spPr>
      </p:pic>
      <p:pic>
        <p:nvPicPr>
          <p:cNvPr id="15364" name="Picture 4" descr="D:\детсад № 17(архив)\CAM0208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714488"/>
            <a:ext cx="3000396" cy="2143139"/>
          </a:xfrm>
          <a:prstGeom prst="rect">
            <a:avLst/>
          </a:prstGeom>
          <a:noFill/>
        </p:spPr>
      </p:pic>
      <p:pic>
        <p:nvPicPr>
          <p:cNvPr id="15366" name="Picture 6" descr="D:\Работа\Утренники\IMG_01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071942"/>
            <a:ext cx="2286016" cy="2428892"/>
          </a:xfrm>
          <a:prstGeom prst="rect">
            <a:avLst/>
          </a:prstGeom>
          <a:noFill/>
        </p:spPr>
      </p:pic>
      <p:pic>
        <p:nvPicPr>
          <p:cNvPr id="15367" name="Picture 7" descr="D:\Работа\Утренники\IMG_01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3929066"/>
            <a:ext cx="2428892" cy="2500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357166"/>
            <a:ext cx="842968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 </a:t>
            </a:r>
            <a:r>
              <a:rPr lang="ru-RU" sz="2400" b="1" dirty="0" smtClean="0"/>
              <a:t>                        </a:t>
            </a:r>
            <a:r>
              <a:rPr lang="ru-RU" sz="3600" b="1" dirty="0" smtClean="0">
                <a:solidFill>
                  <a:srgbClr val="FFFF00"/>
                </a:solidFill>
              </a:rPr>
              <a:t>Завершающий этап </a:t>
            </a:r>
          </a:p>
          <a:p>
            <a:r>
              <a:rPr lang="ru-RU" sz="3600" b="1" smtClean="0">
                <a:solidFill>
                  <a:srgbClr val="FFFF00"/>
                </a:solidFill>
              </a:rPr>
              <a:t>     (</a:t>
            </a:r>
            <a:r>
              <a:rPr lang="ru-RU" sz="3600" b="1" dirty="0" smtClean="0">
                <a:solidFill>
                  <a:srgbClr val="FFFF00"/>
                </a:solidFill>
              </a:rPr>
              <a:t>презентация продуктов проекта)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Оформление выставки "Герои Великой Отечественной войны";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-оформление альбомов “Воронеж - город Воинской Славы", "Памятники нашего города";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-создание электронной презентации по итогам работы над проектом;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-подведение итогов реализации проекта, участие в развлечении с представлением своих работ;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  </a:t>
            </a:r>
            <a:r>
              <a:rPr lang="ru-RU" sz="2800" b="1" dirty="0" smtClean="0">
                <a:solidFill>
                  <a:schemeClr val="bg1"/>
                </a:solidFill>
              </a:rPr>
              <a:t>-пополнение материала в патриотическом уголке.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Представление материалов проекта для детей старшей группы.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 результате данного проекта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у детей сформированы: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представления о Великой Отечественной войне, о подвигах солдат и о Дне Победы;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представления о памятных местах, истории и жизни родного города;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умения выражать полученные знания о войне в продуктивной, игровой, музыкальной деятельности;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способности взаимодействовать со сверстниками и взрослыми.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Дальнейшие развитие проекта: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Использование материалов, атрибутов в игровой деятельности детей.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Участие в конкурсах, выставках.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Привлечение родителей к совместной работе по патриотическому воспитанию детей: круглые столы, совместные мероприятия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Спасибо за внимание!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2428868"/>
            <a:ext cx="7643866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0"/>
            <a:ext cx="828680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Цель проекта: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развивать у детей познавательно-исследовательскую деятельность, формировать интерес к истории страны и города во время Великой Отечественной войны, воспитывать гражданско-патриотические чувства у детей дошкольного возраста. 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Задачи: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-Обогащать представления детей о Великой Отечественной войне, о подвигах советских солдат.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-Формировать представление детей о памятных местах, истории и жизни родного города.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-Заложить нравственные начала в детях через ознакомление с событиями Великой Отечественной войны, воспитывать чувство патриотизма.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-Развивать у детей желание выражать в речи, продуктивной (рисовании, лепке, конструировании), игровой и музыкальной деятельности полученные знания о Великой Отечественной войне.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1428736"/>
            <a:ext cx="78581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Тип проекта: </a:t>
            </a:r>
            <a:r>
              <a:rPr lang="ru-RU" sz="3200" b="1" dirty="0" smtClean="0">
                <a:solidFill>
                  <a:schemeClr val="bg1"/>
                </a:solidFill>
              </a:rPr>
              <a:t>творческий</a:t>
            </a:r>
          </a:p>
          <a:p>
            <a:endParaRPr lang="ru-RU" sz="3200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</a:rPr>
              <a:t>Участники:</a:t>
            </a:r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дети подготовительной группы, педагоги, родители </a:t>
            </a:r>
          </a:p>
          <a:p>
            <a:endParaRPr lang="ru-RU" sz="3200" b="1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</a:rPr>
              <a:t>Продолжительность проекта: </a:t>
            </a:r>
            <a:r>
              <a:rPr lang="ru-RU" sz="3200" b="1" dirty="0" smtClean="0">
                <a:solidFill>
                  <a:schemeClr val="bg1"/>
                </a:solidFill>
              </a:rPr>
              <a:t>среднесрочный  </a:t>
            </a:r>
            <a:r>
              <a:rPr lang="ru-RU" sz="3200" b="1" dirty="0" smtClean="0">
                <a:solidFill>
                  <a:schemeClr val="bg1"/>
                </a:solidFill>
              </a:rPr>
              <a:t>- </a:t>
            </a:r>
            <a:r>
              <a:rPr lang="ru-RU" sz="3200" b="1" smtClean="0">
                <a:solidFill>
                  <a:schemeClr val="bg1"/>
                </a:solidFill>
              </a:rPr>
              <a:t>4 недели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solidFill>
                  <a:srgbClr val="FFFF00"/>
                </a:solidFill>
              </a:rPr>
              <a:t>             Ожидаемые </a:t>
            </a:r>
            <a:r>
              <a:rPr lang="ru-RU" sz="4000" b="1" u="sng" dirty="0" err="1" smtClean="0">
                <a:solidFill>
                  <a:srgbClr val="FFFF00"/>
                </a:solidFill>
              </a:rPr>
              <a:t>результаты:_____</a:t>
            </a:r>
            <a:endParaRPr lang="ru-RU" sz="4000" b="1" u="sng" dirty="0" smtClean="0">
              <a:solidFill>
                <a:srgbClr val="FFFF00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-</a:t>
            </a:r>
            <a:r>
              <a:rPr lang="ru-RU" sz="2800" b="1" dirty="0" smtClean="0">
                <a:solidFill>
                  <a:schemeClr val="bg1"/>
                </a:solidFill>
              </a:rPr>
              <a:t>сформированные представления у детей о войне и о Дне Победы;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-дети познакомятся с памятными местами, историей и жизнью родного города;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-дети познакомятся с новыми произведениями о войне, пополнят свой словарный запас;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-сформированная способность воплощения собственного замысла в рисунках, поделках, рассказе;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-заинтересованное участие в образовательном проекте;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-конструктивные способы взаимодействия со сверстниками;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-совместная с родителями работа еще более сблизит детей и родителей.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              Подготовительный этап: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-подбор методической литературы, художественной литературы для чтения, аудиозаписей по теме проекта;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-подбор подвижных, речевых, настольно-печатных, дидактических игр;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-подбор иллюстративного материала по теме, материалов, атрибутов для игр;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-составление конспектов тематических занятий по теме проекта.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Побуждение интереса детей и родителей к предстоящей деятельности.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-Проблемная ситуация “Что мы можем рассказать младшим детям о Великой Отечественной войне?”;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-Введение в проблему (рассматривание иллюстраций и фотографий о Великой Отечественной войне, беседа: “Что такое война и что такое День Победы”);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-Разработка проекта совместно с детьми. (Что мы знаем? Что хотим узнать? Где будем искать информацию?)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79249"/>
            <a:ext cx="85725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           Реализация проекта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Знакомство с историей города и страны в годы Великой Отечественной войны опирается на наглядный материал, представленный в форме презентаций и подборках иллюстраций в альбомах.</a:t>
            </a:r>
          </a:p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 На данном этапе работа ведётся в следующих направлениях:</a:t>
            </a:r>
          </a:p>
          <a:p>
            <a:endParaRPr lang="ru-RU" sz="2800" b="1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ru-RU" sz="2800" b="1" dirty="0" smtClean="0">
                <a:solidFill>
                  <a:schemeClr val="bg1"/>
                </a:solidFill>
              </a:rPr>
              <a:t>1)Создание предметно-развивающей среды.</a:t>
            </a:r>
          </a:p>
          <a:p>
            <a:pPr marL="457200" indent="-457200"/>
            <a:r>
              <a:rPr lang="en-US" sz="2800" b="1" dirty="0" smtClean="0">
                <a:solidFill>
                  <a:schemeClr val="bg1"/>
                </a:solidFill>
              </a:rPr>
              <a:t>2) </a:t>
            </a:r>
            <a:r>
              <a:rPr lang="ru-RU" sz="2800" b="1" dirty="0" smtClean="0">
                <a:solidFill>
                  <a:schemeClr val="bg1"/>
                </a:solidFill>
              </a:rPr>
              <a:t>Работа по обогащению жизненного опыта ребёнка.</a:t>
            </a:r>
          </a:p>
          <a:p>
            <a:pPr marL="457200" indent="-457200"/>
            <a:r>
              <a:rPr lang="en-US" sz="2800" b="1" dirty="0" smtClean="0">
                <a:solidFill>
                  <a:schemeClr val="bg1"/>
                </a:solidFill>
              </a:rPr>
              <a:t>3) </a:t>
            </a:r>
            <a:r>
              <a:rPr lang="ru-RU" sz="2800" b="1" dirty="0" smtClean="0">
                <a:solidFill>
                  <a:schemeClr val="bg1"/>
                </a:solidFill>
              </a:rPr>
              <a:t>Работа по обогащению игрового опыта ребёнка. </a:t>
            </a:r>
          </a:p>
          <a:p>
            <a:pPr marL="457200" indent="-457200">
              <a:buAutoNum type="arabicParenR"/>
            </a:pPr>
            <a:endParaRPr lang="ru-RU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Подарки  ветеранам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Picture 3" descr="D:\Патриот\IMG_026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71546"/>
            <a:ext cx="3286148" cy="2214578"/>
          </a:xfrm>
          <a:prstGeom prst="rect">
            <a:avLst/>
          </a:prstGeom>
          <a:noFill/>
        </p:spPr>
      </p:pic>
      <p:pic>
        <p:nvPicPr>
          <p:cNvPr id="13" name="Picture 4" descr="D:\Патриот\IMG_025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71546"/>
            <a:ext cx="3857652" cy="2571768"/>
          </a:xfrm>
          <a:prstGeom prst="rect">
            <a:avLst/>
          </a:prstGeom>
          <a:noFill/>
        </p:spPr>
      </p:pic>
      <p:pic>
        <p:nvPicPr>
          <p:cNvPr id="14" name="Picture 3" descr="D:\Патриот\IMG_03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071942"/>
            <a:ext cx="2071702" cy="2339973"/>
          </a:xfrm>
          <a:prstGeom prst="rect">
            <a:avLst/>
          </a:prstGeom>
          <a:noFill/>
        </p:spPr>
      </p:pic>
      <p:pic>
        <p:nvPicPr>
          <p:cNvPr id="15" name="Picture 2" descr="D:\Патриот\IMG_03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14752"/>
            <a:ext cx="2786082" cy="2500330"/>
          </a:xfrm>
          <a:prstGeom prst="rect">
            <a:avLst/>
          </a:prstGeom>
          <a:noFill/>
        </p:spPr>
      </p:pic>
      <p:pic>
        <p:nvPicPr>
          <p:cNvPr id="16" name="Picture 2" descr="D:\Работа\Патриот\IMG_02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4143380"/>
            <a:ext cx="2571768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Оформление мини-музея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9218" name="Picture 2" descr="D:\Патриот\IMG_0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4143404" cy="2786082"/>
          </a:xfrm>
          <a:prstGeom prst="rect">
            <a:avLst/>
          </a:prstGeom>
          <a:noFill/>
        </p:spPr>
      </p:pic>
      <p:pic>
        <p:nvPicPr>
          <p:cNvPr id="9219" name="Picture 3" descr="D:\Патриот\IMG_0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857628"/>
            <a:ext cx="3643338" cy="2643206"/>
          </a:xfrm>
          <a:prstGeom prst="rect">
            <a:avLst/>
          </a:prstGeom>
          <a:noFill/>
        </p:spPr>
      </p:pic>
      <p:pic>
        <p:nvPicPr>
          <p:cNvPr id="9220" name="Picture 4" descr="D:\Патриот\DSC079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929066"/>
            <a:ext cx="3421058" cy="2547934"/>
          </a:xfrm>
          <a:prstGeom prst="rect">
            <a:avLst/>
          </a:prstGeom>
          <a:noFill/>
        </p:spPr>
      </p:pic>
      <p:pic>
        <p:nvPicPr>
          <p:cNvPr id="9221" name="Picture 5" descr="D:\Работа\Патриот\IMG_02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071546"/>
            <a:ext cx="335758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8429652" cy="141763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Выставка "Герои Великой Отечественной войны"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D:\Работа\Патриот\IMG_02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1"/>
            <a:ext cx="4000527" cy="4429155"/>
          </a:xfrm>
          <a:prstGeom prst="rect">
            <a:avLst/>
          </a:prstGeom>
          <a:noFill/>
        </p:spPr>
      </p:pic>
      <p:pic>
        <p:nvPicPr>
          <p:cNvPr id="10243" name="Picture 3" descr="D:\Работа\Патриот\IMG_0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14488"/>
            <a:ext cx="414340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">
      <a:dk1>
        <a:sysClr val="windowText" lastClr="000000"/>
      </a:dk1>
      <a:lt1>
        <a:sysClr val="window" lastClr="FFFFFF"/>
      </a:lt1>
      <a:dk2>
        <a:srgbClr val="D487C4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F6E7F3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1396</TotalTime>
  <Words>695</Words>
  <Application>Microsoft Office PowerPoint</Application>
  <PresentationFormat>Экран (4:3)</PresentationFormat>
  <Paragraphs>73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Муниципальное бюджетное дошкольное образовательное учреждение    «Детский сад общеразвивающего вида № 17»   Проект  по познавательному и художественно-эстетическому развитию дошкольников «Помним и гордимся!»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Подарки  ветеранам </vt:lpstr>
      <vt:lpstr>Оформление мини-музея </vt:lpstr>
      <vt:lpstr> Выставка "Герои Великой Отечественной войны" </vt:lpstr>
      <vt:lpstr>Выставка «Спасибо за мирное детство!»</vt:lpstr>
      <vt:lpstr> Беседы и прослушивание песен о Великой Отечественной войне </vt:lpstr>
      <vt:lpstr>Конкурс чтецов “Этот праздник со слезами на глазах” </vt:lpstr>
      <vt:lpstr>Изображение военных сражений, техники в изодеятельности </vt:lpstr>
      <vt:lpstr> </vt:lpstr>
      <vt:lpstr>Презентация PowerPoint</vt:lpstr>
      <vt:lpstr>Презентация PowerPoint</vt:lpstr>
      <vt:lpstr>В результате данного проекта у детей сформированы:</vt:lpstr>
      <vt:lpstr>Дальнейшие развитие проекта: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семья.</dc:title>
  <dc:creator>Валентина</dc:creator>
  <cp:lastModifiedBy>VB</cp:lastModifiedBy>
  <cp:revision>137</cp:revision>
  <dcterms:created xsi:type="dcterms:W3CDTF">2015-01-20T16:37:53Z</dcterms:created>
  <dcterms:modified xsi:type="dcterms:W3CDTF">2018-10-02T09:53:22Z</dcterms:modified>
</cp:coreProperties>
</file>