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7" r:id="rId5"/>
    <p:sldId id="265" r:id="rId6"/>
    <p:sldId id="304" r:id="rId7"/>
    <p:sldId id="311" r:id="rId8"/>
    <p:sldId id="312" r:id="rId9"/>
    <p:sldId id="313" r:id="rId10"/>
    <p:sldId id="314" r:id="rId11"/>
    <p:sldId id="315" r:id="rId12"/>
    <p:sldId id="316" r:id="rId13"/>
    <p:sldId id="309" r:id="rId14"/>
    <p:sldId id="305" r:id="rId15"/>
    <p:sldId id="318" r:id="rId16"/>
    <p:sldId id="308" r:id="rId17"/>
    <p:sldId id="317" r:id="rId18"/>
    <p:sldId id="319" r:id="rId19"/>
    <p:sldId id="322" r:id="rId2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21" autoAdjust="0"/>
    <p:restoredTop sz="94619" autoAdjust="0"/>
  </p:normalViewPr>
  <p:slideViewPr>
    <p:cSldViewPr>
      <p:cViewPr varScale="1">
        <p:scale>
          <a:sx n="83" d="100"/>
          <a:sy n="83" d="100"/>
        </p:scale>
        <p:origin x="-9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9" d="100"/>
          <a:sy n="89" d="100"/>
        </p:scale>
        <p:origin x="279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DD3FE5C-685E-40DC-8B47-8DF64F779F51}" type="datetime1">
              <a:rPr lang="ru-RU" smtClean="0"/>
              <a:pPr rtl="0"/>
              <a:t>23.12.2020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0AD62A-9EE1-43E3-A7E5-D268F71DF3EB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64482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52D75A-407D-4103-A02A-5E07FB0FD905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534C2EF-8A97-4DAF-B099-E567883644D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718091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85616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ПРИМЕЧАНИЕ. Чтобы изменить изображения на этом слайде, выберите рисунок и удалите его. Затем нажмите значок вставки рисунка в заполнителе, чтобы вставить собственное изображение.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534C2EF-8A97-4DAF-B099-E567883644D6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6014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5534C2EF-8A97-4DAF-B099-E567883644D6}" type="slidenum">
              <a:rPr lang="ru-RU" noProof="0" smtClean="0"/>
              <a:pPr rtl="0"/>
              <a:t>8</a:t>
            </a:fld>
            <a:endParaRPr lang="ru-RU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" r="323" b="422"/>
          <a:stretch/>
        </p:blipFill>
        <p:spPr>
          <a:xfrm>
            <a:off x="1524" y="1"/>
            <a:ext cx="1218895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533400"/>
            <a:ext cx="845820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2438400"/>
            <a:ext cx="708660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1544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580" y="5791200"/>
            <a:ext cx="8115419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762000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992435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1028581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5300133" y="933449"/>
            <a:ext cx="41148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5530568" y="1113022"/>
            <a:ext cx="3638453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0" name="Текст 16"/>
          <p:cNvSpPr>
            <a:spLocks noGrp="1"/>
          </p:cNvSpPr>
          <p:nvPr>
            <p:ph type="body" sz="quarter" idx="16"/>
          </p:nvPr>
        </p:nvSpPr>
        <p:spPr>
          <a:xfrm>
            <a:off x="5566714" y="5181600"/>
            <a:ext cx="356616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3777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5" y="1716"/>
            <a:ext cx="12188952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580" y="5305424"/>
            <a:ext cx="8104083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762000" y="933449"/>
            <a:ext cx="53340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991888" y="1113022"/>
            <a:ext cx="4874224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6323873" y="967316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6506025" y="1109743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6323873" y="3060954"/>
            <a:ext cx="2990942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 hasCustomPrompt="1"/>
          </p:nvPr>
        </p:nvSpPr>
        <p:spPr>
          <a:xfrm>
            <a:off x="6506025" y="3203381"/>
            <a:ext cx="2626638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noProof="0" dirty="0" smtClean="0"/>
              <a:t>Щелкните значок, чтобы добавить фото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1028581" y="5919255"/>
            <a:ext cx="810408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1779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ять рисун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3" y="283"/>
            <a:ext cx="12188952" cy="68597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77400" y="365126"/>
            <a:ext cx="21336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8" name="Полилиния 5"/>
          <p:cNvSpPr>
            <a:spLocks/>
          </p:cNvSpPr>
          <p:nvPr/>
        </p:nvSpPr>
        <p:spPr bwMode="gray">
          <a:xfrm>
            <a:off x="4182533" y="265044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Рисунок 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4424435" y="436315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0" name="Полилиния 5"/>
          <p:cNvSpPr>
            <a:spLocks/>
          </p:cNvSpPr>
          <p:nvPr/>
        </p:nvSpPr>
        <p:spPr bwMode="gray">
          <a:xfrm>
            <a:off x="816188" y="384723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1013022" y="538232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816188" y="2478361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/>
          </p:nvPr>
        </p:nvSpPr>
        <p:spPr>
          <a:xfrm>
            <a:off x="1013022" y="2631870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Полилиния 5"/>
          <p:cNvSpPr>
            <a:spLocks/>
          </p:cNvSpPr>
          <p:nvPr/>
        </p:nvSpPr>
        <p:spPr bwMode="gray">
          <a:xfrm>
            <a:off x="816188" y="4571999"/>
            <a:ext cx="3146212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7"/>
          </p:nvPr>
        </p:nvSpPr>
        <p:spPr>
          <a:xfrm>
            <a:off x="1013022" y="4725508"/>
            <a:ext cx="2752545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0" name="Полилиния 5"/>
          <p:cNvSpPr>
            <a:spLocks/>
          </p:cNvSpPr>
          <p:nvPr/>
        </p:nvSpPr>
        <p:spPr bwMode="gray">
          <a:xfrm>
            <a:off x="4182533" y="3448511"/>
            <a:ext cx="52323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1" name="Рисунок 2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8"/>
          </p:nvPr>
        </p:nvSpPr>
        <p:spPr>
          <a:xfrm>
            <a:off x="4424435" y="3619782"/>
            <a:ext cx="4748594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6467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5B8932-1B2E-4152-972E-5DDDF189815E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4432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65125"/>
            <a:ext cx="1828799" cy="49403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365125"/>
            <a:ext cx="6858000" cy="49403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4ABA02B-48D7-4F45-BDF4-92DC0DAD942C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9262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9DDE378-217F-408E-9F08-1F2C2197986A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0357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" t="422"/>
          <a:stretch/>
        </p:blipFill>
        <p:spPr>
          <a:xfrm>
            <a:off x="0" y="0"/>
            <a:ext cx="12188952" cy="68571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73152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2800" y="2438400"/>
            <a:ext cx="54864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7950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4000" y="1825625"/>
            <a:ext cx="4389120" cy="347472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78880" y="1825625"/>
            <a:ext cx="4389120" cy="347472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3B390B6-A938-4A3C-81E6-728DA5F6F5C9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625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4000" y="2624666"/>
            <a:ext cx="4389120" cy="267546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78880" y="1828799"/>
            <a:ext cx="438912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78880" y="2624666"/>
            <a:ext cx="4389120" cy="267546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2CB6574-69C6-4D24-9F36-307D5EE1909D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9000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86FE35-6E1F-4337-8DC1-75284CBAFF98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64502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C588FA2-CAE4-491F-91C5-2256E3BFB24E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58007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4400" y="1828800"/>
            <a:ext cx="59436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3999" y="1828800"/>
            <a:ext cx="292608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A6B729A-78D4-46ED-B78F-25AAD81A9EA1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07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5"/>
          <p:cNvSpPr>
            <a:spLocks/>
          </p:cNvSpPr>
          <p:nvPr/>
        </p:nvSpPr>
        <p:spPr bwMode="gray">
          <a:xfrm>
            <a:off x="804333" y="1695450"/>
            <a:ext cx="5596467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2" name="Рисунок 11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006022" y="1874520"/>
            <a:ext cx="5193089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10400" y="2245995"/>
            <a:ext cx="36576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148A9C3-BEC6-470C-8939-1BC0DFD13620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65131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 userDrawn="1"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" t="511" r="525" b="2999"/>
          <a:stretch/>
        </p:blipFill>
        <p:spPr>
          <a:xfrm>
            <a:off x="0" y="0"/>
            <a:ext cx="121888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982980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4000" y="1828800"/>
            <a:ext cx="9144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09800" y="6416675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010400" y="6416675"/>
            <a:ext cx="1371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DC929494-1A30-419E-AF45-4DF2B34B9C72}" type="datetime1">
              <a:rPr lang="ru-RU" noProof="0" smtClean="0"/>
              <a:pPr rtl="0"/>
              <a:t>23.12.2020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838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89D71E3-7D81-4C24-B9D8-6B108755C64C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2" r:id="rId11"/>
    <p:sldLayoutId id="2147483661" r:id="rId12"/>
    <p:sldLayoutId id="2147483658" r:id="rId13"/>
    <p:sldLayoutId id="2147483659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5340" y="1142984"/>
            <a:ext cx="9544080" cy="2357454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sz="2200" b="1" dirty="0" smtClean="0"/>
              <a:t>МОАУ «Основная общеобразовательная школа №90»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b="1" dirty="0" smtClean="0">
                <a:solidFill>
                  <a:srgbClr val="FF0000"/>
                </a:solidFill>
              </a:rPr>
              <a:t>Час общения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/>
              <a:t>«Мы все разные, но этим и прекрасны мы!» 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738810" y="3571876"/>
            <a:ext cx="3871890" cy="192882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Конспект разработан </a:t>
            </a:r>
            <a:endParaRPr lang="ru-RU" dirty="0" smtClean="0"/>
          </a:p>
          <a:p>
            <a:r>
              <a:rPr lang="ru-RU" b="1" dirty="0" smtClean="0"/>
              <a:t>учителем начальных классов</a:t>
            </a:r>
            <a:endParaRPr lang="ru-RU" dirty="0" smtClean="0"/>
          </a:p>
          <a:p>
            <a:r>
              <a:rPr lang="ru-RU" b="1" dirty="0" smtClean="0"/>
              <a:t>высшей квалификационной категории</a:t>
            </a:r>
            <a:endParaRPr lang="ru-RU" dirty="0" smtClean="0"/>
          </a:p>
          <a:p>
            <a:r>
              <a:rPr lang="ru-RU" b="1" dirty="0" err="1" smtClean="0"/>
              <a:t>Бастрыкиной</a:t>
            </a:r>
            <a:r>
              <a:rPr lang="ru-RU" b="1" dirty="0" smtClean="0"/>
              <a:t> Натальей Сергеевной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98047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9522" y="2000240"/>
            <a:ext cx="115932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+mj-lt"/>
              </a:rPr>
              <a:t>Н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</a:rPr>
              <a:t>еобходимо </a:t>
            </a:r>
            <a:r>
              <a:rPr lang="ru-RU" sz="4000" b="1" dirty="0">
                <a:solidFill>
                  <a:schemeClr val="tx2"/>
                </a:solidFill>
                <a:latin typeface="+mj-lt"/>
              </a:rPr>
              <a:t>помнить, что другой человек имеет право быть не таким, как ты, что обществу очень нужны не только такие, как ты, но и совсем другие, </a:t>
            </a:r>
            <a:r>
              <a:rPr lang="ru-RU" sz="4000" b="1" dirty="0" smtClean="0">
                <a:solidFill>
                  <a:schemeClr val="tx2"/>
                </a:solidFill>
                <a:latin typeface="+mj-lt"/>
              </a:rPr>
              <a:t>не похожие </a:t>
            </a:r>
            <a:r>
              <a:rPr lang="ru-RU" sz="4000" b="1" dirty="0">
                <a:solidFill>
                  <a:schemeClr val="tx2"/>
                </a:solidFill>
                <a:latin typeface="+mj-lt"/>
              </a:rPr>
              <a:t>на тебя.</a:t>
            </a:r>
            <a:endParaRPr lang="ru-RU" sz="4000" b="1" dirty="0">
              <a:solidFill>
                <a:schemeClr val="tx2"/>
              </a:solidFill>
              <a:effectLst/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38216" y="214290"/>
            <a:ext cx="978700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Мы все разные, но этим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и прекрасны мы!»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3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52464" y="214290"/>
          <a:ext cx="10501386" cy="771144"/>
        </p:xfrm>
        <a:graphic>
          <a:graphicData uri="http://schemas.openxmlformats.org/drawingml/2006/table">
            <a:tbl>
              <a:tblPr/>
              <a:tblGrid>
                <a:gridCol w="10501386"/>
              </a:tblGrid>
              <a:tr h="0">
                <a:tc>
                  <a:txBody>
                    <a:bodyPr/>
                    <a:lstStyle/>
                    <a:p>
                      <a:pPr marR="7620" indent="30480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990099"/>
                          </a:solidFill>
                          <a:latin typeface="Calibri"/>
                          <a:ea typeface="Calibri"/>
                          <a:cs typeface="Times New Roman"/>
                        </a:rPr>
                        <a:t>Я  толерантный человек, потому </a:t>
                      </a:r>
                      <a:r>
                        <a:rPr lang="ru-RU" sz="4400" dirty="0" smtClean="0">
                          <a:solidFill>
                            <a:srgbClr val="990099"/>
                          </a:solidFill>
                          <a:latin typeface="Calibri"/>
                          <a:ea typeface="Calibri"/>
                          <a:cs typeface="Times New Roman"/>
                        </a:rPr>
                        <a:t>что я…</a:t>
                      </a:r>
                      <a:endParaRPr lang="ru-RU" sz="4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36" name="Rectangle 12"/>
          <p:cNvSpPr>
            <a:spLocks noChangeArrowheads="1"/>
          </p:cNvSpPr>
          <p:nvPr/>
        </p:nvSpPr>
        <p:spPr bwMode="auto">
          <a:xfrm rot="10800000" flipV="1">
            <a:off x="809588" y="1123499"/>
            <a:ext cx="1114432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терпеливый, считающийся с чужими мнениями  и интересами, умеющий решать конфликты путем убеждения и взаимопонимания, приветливый и заботливый, вежливый и деликатный,  уважающий права свои и окружающих, умеющий слушать и слышать, любознательный, добрый, трудолюбивый, успешный, независимый, счастливый.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77007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95340" y="857232"/>
            <a:ext cx="106442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«Если я чем-то на тебя не похож, я этим вовсе не оскорбляю тебя, а, напротив, одаряю».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Антуан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де Сент-Экзюпери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51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www.mareestuartt.com/wp-content/uploads/2015/06/Heart-Hands-copy-1024x9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24298" y="1285860"/>
            <a:ext cx="42792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+mj-lt"/>
              </a:rPr>
              <a:t>«</a:t>
            </a:r>
            <a:r>
              <a:rPr lang="ru-RU" sz="5400" b="1" dirty="0">
                <a:solidFill>
                  <a:srgbClr val="FF0000"/>
                </a:solidFill>
                <a:latin typeface="+mj-lt"/>
              </a:rPr>
              <a:t>Ладошки</a:t>
            </a:r>
            <a:r>
              <a:rPr lang="ru-RU" sz="5400" b="1" dirty="0" smtClean="0">
                <a:solidFill>
                  <a:srgbClr val="FF0000"/>
                </a:solidFill>
                <a:latin typeface="+mj-lt"/>
              </a:rPr>
              <a:t>»</a:t>
            </a:r>
            <a:endParaRPr lang="ru-RU" sz="5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24100" y="1928802"/>
            <a:ext cx="70111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+mj-lt"/>
              </a:rPr>
              <a:t>У </a:t>
            </a:r>
            <a:r>
              <a:rPr lang="ru-RU" sz="3200" b="1" dirty="0">
                <a:solidFill>
                  <a:schemeClr val="tx2"/>
                </a:solidFill>
                <a:latin typeface="+mj-lt"/>
              </a:rPr>
              <a:t>людей двух абсолютно одинаковых узоров на пальцах и ладонях не бывает. Это говорит об уникальности каждого человека. Его уникальность – это ценность, которую нужно беречь. </a:t>
            </a:r>
            <a:endParaRPr lang="ru-RU" sz="3200" b="1" dirty="0">
              <a:solidFill>
                <a:schemeClr val="tx2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0080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0177" t="6641" r="17691" b="7812"/>
          <a:stretch>
            <a:fillRect/>
          </a:stretch>
        </p:blipFill>
        <p:spPr bwMode="auto">
          <a:xfrm>
            <a:off x="3095604" y="642918"/>
            <a:ext cx="535785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23902" y="0"/>
            <a:ext cx="106442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Эмблема толерантности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8084" y="1142984"/>
            <a:ext cx="1150151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Если каждый будет, друг к другу терпим,</a:t>
            </a:r>
            <a:b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Мы сделаем вместе толерантным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наш мир!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274" y="533400"/>
            <a:ext cx="10787138" cy="2681286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СПАСИБО </a:t>
            </a:r>
            <a:r>
              <a:rPr lang="ru-RU" sz="6000" b="1" dirty="0" smtClean="0"/>
              <a:t>ВАМ ЗА РАБОТУ!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endParaRPr lang="ru-RU" sz="6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262646" y="285728"/>
            <a:ext cx="5929354" cy="4857784"/>
          </a:xfrm>
        </p:spPr>
        <p:txBody>
          <a:bodyPr rtlCol="0">
            <a:noAutofit/>
          </a:bodyPr>
          <a:lstStyle/>
          <a:p>
            <a:pPr algn="ctr"/>
            <a:r>
              <a:rPr lang="ru-RU" sz="2000" b="1" dirty="0" smtClean="0"/>
              <a:t>Мы разные! Но </a:t>
            </a:r>
            <a:r>
              <a:rPr lang="ru-RU" sz="2000" b="1" dirty="0" smtClean="0"/>
              <a:t>этим и прекрасны мы</a:t>
            </a:r>
            <a:r>
              <a:rPr lang="ru-RU" sz="2000" b="1" dirty="0" smtClean="0"/>
              <a:t>!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Мы все имеем равные права смеяться и грустить!</a:t>
            </a:r>
          </a:p>
          <a:p>
            <a:pPr algn="ctr"/>
            <a:r>
              <a:rPr lang="ru-RU" sz="2000" b="1" dirty="0" smtClean="0"/>
              <a:t>Мы все для счастья рождены, и так тому и быть!</a:t>
            </a:r>
          </a:p>
          <a:p>
            <a:pPr algn="ctr"/>
            <a:r>
              <a:rPr lang="ru-RU" sz="2000" b="1" dirty="0" smtClean="0"/>
              <a:t>Ведь каждый из нас индивидуальность.</a:t>
            </a:r>
          </a:p>
          <a:p>
            <a:pPr algn="ctr"/>
            <a:r>
              <a:rPr lang="ru-RU" sz="2000" b="1" dirty="0" smtClean="0"/>
              <a:t>А в этом, конечно, и есть уникальность!</a:t>
            </a:r>
          </a:p>
          <a:p>
            <a:pPr algn="ctr"/>
            <a:r>
              <a:rPr lang="ru-RU" sz="2000" b="1" dirty="0" smtClean="0"/>
              <a:t>Различиями нашими мы будем восхищаться!</a:t>
            </a:r>
          </a:p>
          <a:p>
            <a:pPr algn="ctr"/>
            <a:r>
              <a:rPr lang="ru-RU" sz="2000" b="1" dirty="0" smtClean="0"/>
              <a:t>Друг другу доброту дарить и просто улыбаться!</a:t>
            </a:r>
            <a:endParaRPr lang="ru-RU" sz="2000" b="1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4757734" cy="1082674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Чаша Доброты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l="18141" t="3086" r="20180" b="1"/>
          <a:stretch>
            <a:fillRect/>
          </a:stretch>
        </p:blipFill>
        <p:spPr bwMode="auto">
          <a:xfrm>
            <a:off x="2309786" y="1785926"/>
            <a:ext cx="242889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3389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95340" y="857232"/>
            <a:ext cx="106442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«Если я чем-то на тебя не похож, я этим вовсе не оскорбляю тебя, а, напротив, одаряю».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Антуан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де Сент-Экзюпери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51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6844" y="285728"/>
            <a:ext cx="88583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«Что в волшебном мешочке?»</a:t>
            </a:r>
            <a:endParaRPr lang="ru-RU" sz="4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F8F7"/>
              </a:clrFrom>
              <a:clrTo>
                <a:srgbClr val="F6F8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0" y="1714488"/>
            <a:ext cx="4572012" cy="457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2728" y="285728"/>
            <a:ext cx="63991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/>
              <a:t>«</a:t>
            </a:r>
            <a:r>
              <a:rPr lang="ru-RU" sz="4400" b="1" dirty="0" err="1" smtClean="0"/>
              <a:t>Цветик-семицветик</a:t>
            </a:r>
            <a:r>
              <a:rPr lang="ru-RU" sz="4400" b="1" dirty="0" smtClean="0"/>
              <a:t>».</a:t>
            </a:r>
            <a:endParaRPr lang="ru-RU" sz="44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480" y="1214422"/>
            <a:ext cx="5119702" cy="511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6976" y="357166"/>
            <a:ext cx="70009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«Особенности класса».</a:t>
            </a:r>
            <a:endParaRPr lang="ru-RU" sz="4400" dirty="0"/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4100" y="1142983"/>
            <a:ext cx="6838336" cy="520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08" y="0"/>
            <a:ext cx="3536155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3667108" y="1714488"/>
            <a:ext cx="82868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Смысл</a:t>
            </a:r>
            <a:r>
              <a:rPr lang="ru-RU" sz="3200" dirty="0" smtClean="0"/>
              <a:t> </a:t>
            </a:r>
            <a:r>
              <a:rPr lang="ru-RU" sz="3200" b="1" dirty="0" smtClean="0"/>
              <a:t>пословицы</a:t>
            </a:r>
            <a:r>
              <a:rPr lang="ru-RU" sz="3200" dirty="0" smtClean="0"/>
              <a:t> заключается в том, что каждый должен поддерживать своего ближнего, все должны помогать друг другу. В </a:t>
            </a:r>
            <a:r>
              <a:rPr lang="ru-RU" sz="3200" b="1" dirty="0" smtClean="0"/>
              <a:t>пословице</a:t>
            </a:r>
            <a:r>
              <a:rPr lang="ru-RU" sz="3200" dirty="0" smtClean="0"/>
              <a:t> говорится о настоящей верной дружбе товарищей, которые всегда и во всех случаях помогают друг другу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81356" y="428604"/>
            <a:ext cx="85725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Один за всех и все за одного. </a:t>
            </a:r>
            <a:endParaRPr lang="ru-RU" sz="4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Lenovo\Downloads\Гадкий-Утенок-Андерсен-рисунок-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000504"/>
            <a:ext cx="3636166" cy="2723574"/>
          </a:xfrm>
          <a:prstGeom prst="rect">
            <a:avLst/>
          </a:prstGeom>
          <a:noFill/>
        </p:spPr>
      </p:pic>
      <p:pic>
        <p:nvPicPr>
          <p:cNvPr id="33795" name="Picture 3" descr="C:\Users\Lenovo\Downloads\multik-gadkij-uteno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16" y="4071942"/>
            <a:ext cx="3631059" cy="2649457"/>
          </a:xfrm>
          <a:prstGeom prst="rect">
            <a:avLst/>
          </a:prstGeom>
          <a:noFill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52794" y="142852"/>
            <a:ext cx="5167376" cy="388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952860" y="4500570"/>
            <a:ext cx="457203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«Гадкий утенок» Г. Х. Андерсена.</a:t>
            </a:r>
            <a:endParaRPr lang="ru-RU" sz="4400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6"/>
          <a:srcRect r="7928"/>
          <a:stretch>
            <a:fillRect/>
          </a:stretch>
        </p:blipFill>
        <p:spPr bwMode="auto">
          <a:xfrm>
            <a:off x="166646" y="571480"/>
            <a:ext cx="3643338" cy="2643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10578" y="500042"/>
            <a:ext cx="3714752" cy="2827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24232" y="142852"/>
            <a:ext cx="45720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Толерантность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66646" y="714356"/>
            <a:ext cx="1171583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Толерантность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это умение жить в мире и согласии со всем миром.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Быть толерантными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это значит быть терпимыми и терпеливыми к тем людям, которые чем-то от нас отличаются.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Быть толерантным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означает уважать других, невзирая на различия. Это значит, быть внимательным к другим.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ти-друзья 16 х 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Учебная презентация с детьми на школьном дворе, альбом (широкоэкранный формат)" id="{DE30AEFF-F729-4871-A0C5-43832C2A3D7A}" vid="{FBBE9456-FD03-4DC1-BD2C-796BCF631744}"/>
    </a:ext>
  </a:extLst>
</a:theme>
</file>

<file path=ppt/theme/theme2.xml><?xml version="1.0" encoding="utf-8"?>
<a:theme xmlns:a="http://schemas.openxmlformats.org/drawingml/2006/main" name="Тема Offic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4A369AEE-D726-45B1-ACA9-0D6048C368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EDF6667-B669-49A4-BBE6-2132BA71C0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A15C6C-6BB6-4DB6-B7D6-7F14EAB2CC5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40262f94-9f35-4ac3-9a90-690165a166b7"/>
    <ds:schemaRef ds:uri="a4f35948-e619-41b3-aa29-22878b09cfd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Учебная презентация с детьми на школьном дворе, альбом (широкоэкранный формат)</Template>
  <TotalTime>424</TotalTime>
  <Words>380</Words>
  <Application>Microsoft Office PowerPoint</Application>
  <PresentationFormat>Произвольный</PresentationFormat>
  <Paragraphs>44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Дети-друзья 16 х 9</vt:lpstr>
      <vt:lpstr>МОАУ «Основная общеобразовательная школа №90»  Час общения   «Мы все разные, но этим и прекрасны мы!»  </vt:lpstr>
      <vt:lpstr>Чаша Доброты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ВАМ ЗА РАБОТУ! 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Час общения "Мы очень разные, но мы вместе!"</dc:title>
  <dc:creator>RePack by Diakov</dc:creator>
  <cp:lastModifiedBy>Lenovo</cp:lastModifiedBy>
  <cp:revision>77</cp:revision>
  <dcterms:created xsi:type="dcterms:W3CDTF">2018-11-24T17:43:52Z</dcterms:created>
  <dcterms:modified xsi:type="dcterms:W3CDTF">2020-12-23T21:47:59Z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TC038961019991</vt:lpwstr>
  </property>
  <property fmtid="{D5CDD505-2E9C-101B-9397-08002B2CF9AE}" pid="3" name="ContentTypeId">
    <vt:lpwstr>0x010100AA3F7D94069FF64A86F7DFF56D60E3BE</vt:lpwstr>
  </property>
</Properties>
</file>