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  <p:sldId id="257" r:id="rId5"/>
    <p:sldId id="258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  <a:alpha val="1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https://dverivladimir33.ru/colors/%D0%BC%D0%B0%D1%82%D0%BE%D0%B2%D0%BE%D0%B5_%D0%B7%D0%BE%D0%BB%D0%BE%D1%82%D0%BE.jpg"/>
          <p:cNvPicPr>
            <a:picLocks noChangeAspect="1" noChangeArrowheads="1"/>
          </p:cNvPicPr>
          <p:nvPr/>
        </p:nvPicPr>
        <p:blipFill>
          <a:blip r:embed="rId2">
            <a:lum bright="30000" contrast="-30000"/>
          </a:blip>
          <a:srcRect l="21208"/>
          <a:stretch>
            <a:fillRect/>
          </a:stretch>
        </p:blipFill>
        <p:spPr bwMode="auto">
          <a:xfrm>
            <a:off x="-1" y="0"/>
            <a:ext cx="9106061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 descr="https://i.pinimg.com/originals/af/e9/b2/afe9b2db3f716bd789964c060f9b03e8.jpg"/>
          <p:cNvPicPr>
            <a:picLocks noChangeAspect="1" noChangeArrowheads="1"/>
          </p:cNvPicPr>
          <p:nvPr/>
        </p:nvPicPr>
        <p:blipFill>
          <a:blip r:embed="rId3"/>
          <a:srcRect t="2237" b="65324"/>
          <a:stretch>
            <a:fillRect/>
          </a:stretch>
        </p:blipFill>
        <p:spPr bwMode="auto">
          <a:xfrm rot="16200000">
            <a:off x="-2857512" y="2857512"/>
            <a:ext cx="6858000" cy="1142976"/>
          </a:xfrm>
          <a:prstGeom prst="rect">
            <a:avLst/>
          </a:prstGeom>
          <a:noFill/>
        </p:spPr>
      </p:pic>
      <p:pic>
        <p:nvPicPr>
          <p:cNvPr id="6" name="Picture 4" descr="https://i.pinimg.com/originals/af/e9/b2/afe9b2db3f716bd789964c060f9b03e8.jpg"/>
          <p:cNvPicPr>
            <a:picLocks noChangeAspect="1" noChangeArrowheads="1"/>
          </p:cNvPicPr>
          <p:nvPr/>
        </p:nvPicPr>
        <p:blipFill>
          <a:blip r:embed="rId3"/>
          <a:srcRect t="2237" b="65324"/>
          <a:stretch>
            <a:fillRect/>
          </a:stretch>
        </p:blipFill>
        <p:spPr bwMode="auto">
          <a:xfrm rot="5400000">
            <a:off x="5143512" y="2857512"/>
            <a:ext cx="6858000" cy="1142976"/>
          </a:xfrm>
          <a:prstGeom prst="rect">
            <a:avLst/>
          </a:prstGeom>
          <a:noFill/>
        </p:spPr>
      </p:pic>
      <p:pic>
        <p:nvPicPr>
          <p:cNvPr id="9" name="Рисунок 8" descr="https://avatars.mds.yandex.net/get-pdb/750514/5a4b29e8-d9bf-499c-92e4-771201b20161/s1200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0"/>
            <a:ext cx="4214842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386" name="AutoShape 2" descr="http://bgfons.com/uploads/gold/gold_texture453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s://ds03.infourok.ru/uploads/ex/098b/000539aa-1e2ee69e/hello_html_52ca999c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714488"/>
            <a:ext cx="6715775" cy="16943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http://redkayakniga.ru/biblioteki/item/f00/s00/z0000012/pic/00007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642918"/>
            <a:ext cx="6168992" cy="37512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502</TotalTime>
  <Words>0</Words>
  <PresentationFormat>Экран (4:3)</PresentationFormat>
  <Paragraphs>0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46</cp:revision>
  <dcterms:created xsi:type="dcterms:W3CDTF">2019-10-13T11:41:30Z</dcterms:created>
  <dcterms:modified xsi:type="dcterms:W3CDTF">2019-10-13T20:14:13Z</dcterms:modified>
</cp:coreProperties>
</file>