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7" d="100"/>
          <a:sy n="77" d="100"/>
        </p:scale>
        <p:origin x="4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875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797243"/>
            <a:ext cx="7468553" cy="4857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7650"/>
              </a:lnSpc>
              <a:buNone/>
            </a:pPr>
            <a:r>
              <a:rPr lang="en-US" sz="6100" kern="0" spc="-122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Квест «Герои Великой Отечественной в детском саду: по следам истории»</a:t>
            </a:r>
            <a:endParaRPr lang="en-US" sz="6100" dirty="0"/>
          </a:p>
        </p:txBody>
      </p:sp>
      <p:sp>
        <p:nvSpPr>
          <p:cNvPr id="4" name="Text 1"/>
          <p:cNvSpPr/>
          <p:nvPr/>
        </p:nvSpPr>
        <p:spPr>
          <a:xfrm>
            <a:off x="837724" y="6013966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Автор: Дерябина Кристина Сергеевна, воспитатель МБДОУ "Детский сад № 57" города Нижнего Новгорода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837724" y="7049214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428750"/>
            <a:ext cx="12954952" cy="8446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00"/>
              </a:lnSpc>
              <a:buNone/>
            </a:pPr>
            <a:r>
              <a:rPr lang="en-US" sz="2650" b="1" kern="0" spc="-53" dirty="0">
                <a:solidFill>
                  <a:srgbClr val="B05EF1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Цель:</a:t>
            </a:r>
            <a:r>
              <a:rPr lang="en-US" sz="2650" kern="0" spc="-53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 формирование у детей 5-7 лет представлений о Великой Отечественной войне через активные действия и взаимодействие </a:t>
            </a:r>
            <a:endParaRPr lang="en-US" sz="2650" dirty="0"/>
          </a:p>
        </p:txBody>
      </p:sp>
      <p:sp>
        <p:nvSpPr>
          <p:cNvPr id="3" name="Text 1"/>
          <p:cNvSpPr/>
          <p:nvPr/>
        </p:nvSpPr>
        <p:spPr>
          <a:xfrm>
            <a:off x="837724" y="2752130"/>
            <a:ext cx="12954952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b="1" kern="0" spc="-38" dirty="0">
                <a:solidFill>
                  <a:srgbClr val="B05EF1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Задачи:</a:t>
            </a:r>
            <a:endParaRPr lang="en-US" sz="2350" dirty="0"/>
          </a:p>
        </p:txBody>
      </p:sp>
      <p:sp>
        <p:nvSpPr>
          <p:cNvPr id="4" name="Shape 2"/>
          <p:cNvSpPr/>
          <p:nvPr/>
        </p:nvSpPr>
        <p:spPr>
          <a:xfrm>
            <a:off x="837724" y="3769162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2509" y="3869412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4"/>
          <p:cNvSpPr/>
          <p:nvPr/>
        </p:nvSpPr>
        <p:spPr>
          <a:xfrm>
            <a:off x="1615559" y="376916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Расширение знаний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615559" y="4264700"/>
            <a:ext cx="3380899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Углубить понимание детьми ключевых событий и героев Великой Отечественной войны.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5235773" y="3769162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420558" y="3869412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8"/>
          <p:cNvSpPr/>
          <p:nvPr/>
        </p:nvSpPr>
        <p:spPr>
          <a:xfrm>
            <a:off x="6013609" y="376916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Развитие интереса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6013609" y="4264700"/>
            <a:ext cx="3380899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Пробудить интерес к историческому наследию и уважение к ветеранам войны.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9633823" y="3769162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9818608" y="3869412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2"/>
          <p:cNvSpPr/>
          <p:nvPr/>
        </p:nvSpPr>
        <p:spPr>
          <a:xfrm>
            <a:off x="10411658" y="3769162"/>
            <a:ext cx="336911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Воспитание патриотизма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10411658" y="4264700"/>
            <a:ext cx="3380899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Формировать чувство гордости за свою Родину и её историю.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837724" y="5922288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22509" y="6022538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650" dirty="0"/>
          </a:p>
        </p:txBody>
      </p:sp>
      <p:sp>
        <p:nvSpPr>
          <p:cNvPr id="18" name="Text 16"/>
          <p:cNvSpPr/>
          <p:nvPr/>
        </p:nvSpPr>
        <p:spPr>
          <a:xfrm>
            <a:off x="1615559" y="59222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Развитие навыков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1615559" y="6417826"/>
            <a:ext cx="121771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Улучшить коммуникативные способности и умение работать в команде.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2470" y="886301"/>
            <a:ext cx="4790003" cy="598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kern="0" spc="-75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Подготовка к квесту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1006316" y="1790224"/>
            <a:ext cx="22860" cy="5552956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5" name="Shape 2"/>
          <p:cNvSpPr/>
          <p:nvPr/>
        </p:nvSpPr>
        <p:spPr>
          <a:xfrm>
            <a:off x="1223903" y="2236708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6" name="Shape 3"/>
          <p:cNvSpPr/>
          <p:nvPr/>
        </p:nvSpPr>
        <p:spPr>
          <a:xfrm>
            <a:off x="788730" y="2019181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45892" y="2104430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2137410" y="1993702"/>
            <a:ext cx="2653189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Посещение мини-музея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2137410" y="2415183"/>
            <a:ext cx="6294120" cy="6515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 знакомятся с экспонатами, связанными с Великой Отечественной войной.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223903" y="3920133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11" name="Shape 8"/>
          <p:cNvSpPr/>
          <p:nvPr/>
        </p:nvSpPr>
        <p:spPr>
          <a:xfrm>
            <a:off x="788730" y="3702606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945892" y="3787854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2137410" y="3677126"/>
            <a:ext cx="2716411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Создание уголка памяти</a:t>
            </a:r>
            <a:endParaRPr lang="en-US" sz="1850" dirty="0"/>
          </a:p>
        </p:txBody>
      </p:sp>
      <p:sp>
        <p:nvSpPr>
          <p:cNvPr id="14" name="Text 11"/>
          <p:cNvSpPr/>
          <p:nvPr/>
        </p:nvSpPr>
        <p:spPr>
          <a:xfrm>
            <a:off x="2137410" y="4098608"/>
            <a:ext cx="6294120" cy="3257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 группе оформляется специальное пространство, посвященное войне.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1223903" y="5277803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16" name="Shape 13"/>
          <p:cNvSpPr/>
          <p:nvPr/>
        </p:nvSpPr>
        <p:spPr>
          <a:xfrm>
            <a:off x="788730" y="5060275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45892" y="5145524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2137410" y="5034796"/>
            <a:ext cx="2441258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Изучение материалов</a:t>
            </a:r>
            <a:endParaRPr lang="en-US" sz="1850" dirty="0"/>
          </a:p>
        </p:txBody>
      </p:sp>
      <p:sp>
        <p:nvSpPr>
          <p:cNvPr id="19" name="Text 16"/>
          <p:cNvSpPr/>
          <p:nvPr/>
        </p:nvSpPr>
        <p:spPr>
          <a:xfrm>
            <a:off x="2137410" y="5456277"/>
            <a:ext cx="6294120" cy="3257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Чтение книг, рассматривание альбомов и плакатов о событиях войны.</a:t>
            </a: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1223903" y="6635472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21" name="Shape 18"/>
          <p:cNvSpPr/>
          <p:nvPr/>
        </p:nvSpPr>
        <p:spPr>
          <a:xfrm>
            <a:off x="788730" y="6417945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945892" y="6503194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250" dirty="0"/>
          </a:p>
        </p:txBody>
      </p:sp>
      <p:sp>
        <p:nvSpPr>
          <p:cNvPr id="23" name="Text 20"/>
          <p:cNvSpPr/>
          <p:nvPr/>
        </p:nvSpPr>
        <p:spPr>
          <a:xfrm>
            <a:off x="2137410" y="6392466"/>
            <a:ext cx="2623066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Просмотр презентаций</a:t>
            </a:r>
            <a:endParaRPr lang="en-US" sz="1850" dirty="0"/>
          </a:p>
        </p:txBody>
      </p:sp>
      <p:sp>
        <p:nvSpPr>
          <p:cNvPr id="24" name="Text 21"/>
          <p:cNvSpPr/>
          <p:nvPr/>
        </p:nvSpPr>
        <p:spPr>
          <a:xfrm>
            <a:off x="2137410" y="6813947"/>
            <a:ext cx="6294120" cy="3257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Знакомство с видеоматериалами о технике, оружии и героях войны.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3838218"/>
            <a:ext cx="6611064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Оборудование для квеста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4901208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57389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Карточки с героями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7724" y="6234470"/>
            <a:ext cx="2969419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Набор изображений героев Великой Отечественной войны.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116" y="4901208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166116" y="57389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Литература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166116" y="6234470"/>
            <a:ext cx="296953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Книги и альбомы о Великой Отечественной войне.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4627" y="4901208"/>
            <a:ext cx="598408" cy="5984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494627" y="5738932"/>
            <a:ext cx="2969538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Творческие материалы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7494627" y="6586418"/>
            <a:ext cx="296953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Бумага, краски, карандаши, пластилин для заданий.</a:t>
            </a:r>
            <a:endParaRPr lang="en-US" sz="18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3138" y="4901208"/>
            <a:ext cx="598408" cy="5984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823138" y="57389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Игрушки и атрибуты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0823138" y="6234470"/>
            <a:ext cx="2969538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Предметы для сюжетно-ролевых игр на военную тематику.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5927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2597" y="3366373"/>
            <a:ext cx="5193983" cy="649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en-US" sz="4050" kern="0" spc="-82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Начало квеста</a:t>
            </a:r>
            <a:endParaRPr lang="en-US" sz="40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97" y="4346615"/>
            <a:ext cx="3271242" cy="88296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93338" y="5560695"/>
            <a:ext cx="2781657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Формирование команд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993338" y="6017657"/>
            <a:ext cx="2829758" cy="10594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kern="0" spc="-35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 делятся на команды, получают названия и эмблемы.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3839" y="4346615"/>
            <a:ext cx="3271361" cy="88296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264581" y="5560695"/>
            <a:ext cx="2596991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Инструктаж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4264581" y="6017657"/>
            <a:ext cx="2829878" cy="706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kern="0" spc="-35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Ведущие объясняют правила квеста участникам.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346615"/>
            <a:ext cx="3271242" cy="88296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35942" y="5560695"/>
            <a:ext cx="2829758" cy="6491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Встреча с Главнокомандующим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535942" y="6342221"/>
            <a:ext cx="2829758" cy="10594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kern="0" spc="-35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Команды получают первое задание - найти карточку героя.</a:t>
            </a:r>
            <a:endParaRPr lang="en-US" sz="17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86442" y="4346615"/>
            <a:ext cx="3271361" cy="88296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807184" y="5560695"/>
            <a:ext cx="2596991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kern="0" spc="-41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Поиск по подсказкам</a:t>
            </a:r>
            <a:endParaRPr lang="en-US" sz="2000" dirty="0"/>
          </a:p>
        </p:txBody>
      </p:sp>
      <p:sp>
        <p:nvSpPr>
          <p:cNvPr id="15" name="Text 8"/>
          <p:cNvSpPr/>
          <p:nvPr/>
        </p:nvSpPr>
        <p:spPr>
          <a:xfrm>
            <a:off x="10807184" y="6017657"/>
            <a:ext cx="2829878" cy="10594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kern="0" spc="-35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 отправляются на поиски, следуя полученным подсказкам и ориентирам.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6181844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Изучение героев войны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3080028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Александр Покрышкин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Легендарный лётчик, трижды Герой Советского Союза. Участвовал в боях на разных фронтах, сбил более 50 вражеских самолётов.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7614761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Лёня Голиков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614761" y="4379357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Юный партизан, участвовавший в диверсиях против немецких войск. Помогал уничтожать вражеские склады с боеприпасами, подрывал железнодорожные пути.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98870" y="560546"/>
            <a:ext cx="4790003" cy="598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kern="0" spc="-75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Творческие задания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6492716" y="1464469"/>
            <a:ext cx="22860" cy="6204466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5" name="Shape 2"/>
          <p:cNvSpPr/>
          <p:nvPr/>
        </p:nvSpPr>
        <p:spPr>
          <a:xfrm>
            <a:off x="6710303" y="1910953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6" name="Shape 3"/>
          <p:cNvSpPr/>
          <p:nvPr/>
        </p:nvSpPr>
        <p:spPr>
          <a:xfrm>
            <a:off x="6275130" y="1693426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32292" y="1778675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7623810" y="1667947"/>
            <a:ext cx="2394942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Создание памятника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7623810" y="2089428"/>
            <a:ext cx="6294120" cy="3257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Команды разрабатывают свою версию памятника герою войны.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6710303" y="3268623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11" name="Shape 8"/>
          <p:cNvSpPr/>
          <p:nvPr/>
        </p:nvSpPr>
        <p:spPr>
          <a:xfrm>
            <a:off x="6275130" y="3051096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432292" y="3136344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7623810" y="3025616"/>
            <a:ext cx="2394942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Презентация работ</a:t>
            </a:r>
            <a:endParaRPr lang="en-US" sz="1850" dirty="0"/>
          </a:p>
        </p:txBody>
      </p:sp>
      <p:sp>
        <p:nvSpPr>
          <p:cNvPr id="14" name="Text 11"/>
          <p:cNvSpPr/>
          <p:nvPr/>
        </p:nvSpPr>
        <p:spPr>
          <a:xfrm>
            <a:off x="7623810" y="3447098"/>
            <a:ext cx="6294120" cy="6515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 представляют свои творческие проекты и рассказывают о процессе их создания.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6710303" y="4952048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16" name="Shape 13"/>
          <p:cNvSpPr/>
          <p:nvPr/>
        </p:nvSpPr>
        <p:spPr>
          <a:xfrm>
            <a:off x="6275130" y="4734520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432292" y="4819769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7623810" y="4709041"/>
            <a:ext cx="2394942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Сборка карты</a:t>
            </a:r>
            <a:endParaRPr lang="en-US" sz="1850" dirty="0"/>
          </a:p>
        </p:txBody>
      </p:sp>
      <p:sp>
        <p:nvSpPr>
          <p:cNvPr id="19" name="Text 16"/>
          <p:cNvSpPr/>
          <p:nvPr/>
        </p:nvSpPr>
        <p:spPr>
          <a:xfrm>
            <a:off x="7623810" y="5130522"/>
            <a:ext cx="6294120" cy="6515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Команды собирают фрагменты карты, ведущей к "сокровищу" - книге о войне.</a:t>
            </a: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6710303" y="6635472"/>
            <a:ext cx="712470" cy="22860"/>
          </a:xfrm>
          <a:prstGeom prst="roundRect">
            <a:avLst>
              <a:gd name="adj" fmla="val 374030"/>
            </a:avLst>
          </a:prstGeom>
          <a:solidFill>
            <a:srgbClr val="DABADD"/>
          </a:solidFill>
          <a:ln/>
        </p:spPr>
      </p:sp>
      <p:sp>
        <p:nvSpPr>
          <p:cNvPr id="21" name="Shape 18"/>
          <p:cNvSpPr/>
          <p:nvPr/>
        </p:nvSpPr>
        <p:spPr>
          <a:xfrm>
            <a:off x="6275130" y="6417945"/>
            <a:ext cx="458033" cy="458033"/>
          </a:xfrm>
          <a:prstGeom prst="roundRect">
            <a:avLst>
              <a:gd name="adj" fmla="val 1866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432292" y="6503194"/>
            <a:ext cx="143708" cy="287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kern="0" spc="-45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250" dirty="0"/>
          </a:p>
        </p:txBody>
      </p:sp>
      <p:sp>
        <p:nvSpPr>
          <p:cNvPr id="23" name="Text 20"/>
          <p:cNvSpPr/>
          <p:nvPr/>
        </p:nvSpPr>
        <p:spPr>
          <a:xfrm>
            <a:off x="7623810" y="6392466"/>
            <a:ext cx="2394942" cy="299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Поиск книги</a:t>
            </a:r>
            <a:endParaRPr lang="en-US" sz="1850" dirty="0"/>
          </a:p>
        </p:txBody>
      </p:sp>
      <p:sp>
        <p:nvSpPr>
          <p:cNvPr id="24" name="Text 21"/>
          <p:cNvSpPr/>
          <p:nvPr/>
        </p:nvSpPr>
        <p:spPr>
          <a:xfrm>
            <a:off x="7623810" y="6813947"/>
            <a:ext cx="6294120" cy="6515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kern="0" spc="-32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Следуя собранной карте, дети отправляются на поиски книги о Великой Отечественной войне.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32516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Завершение квеста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388156"/>
            <a:ext cx="3614618" cy="2138482"/>
          </a:xfrm>
          <a:prstGeom prst="roundRect">
            <a:avLst>
              <a:gd name="adj" fmla="val 4701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84659" y="263509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Обсуждение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84659" y="3130629"/>
            <a:ext cx="312074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Команды собираются вместе для обмена впечатлениями о квесте.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388156"/>
            <a:ext cx="3614618" cy="2138482"/>
          </a:xfrm>
          <a:prstGeom prst="roundRect">
            <a:avLst>
              <a:gd name="adj" fmla="val 4701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38593" y="263509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Рефлексия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38593" y="3130629"/>
            <a:ext cx="312074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Дети делятся тем, что нового они узнали о Великой Отечественной войне.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4765953"/>
            <a:ext cx="3614618" cy="2138482"/>
          </a:xfrm>
          <a:prstGeom prst="roundRect">
            <a:avLst>
              <a:gd name="adj" fmla="val 4701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84659" y="50128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Награждение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84659" y="5508427"/>
            <a:ext cx="312074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Участники получают памятные призы за успешное прохождение квеста.</a:t>
            </a:r>
            <a:endParaRPr lang="en-US" sz="1850" dirty="0"/>
          </a:p>
        </p:txBody>
      </p:sp>
      <p:sp>
        <p:nvSpPr>
          <p:cNvPr id="13" name="Shape 10"/>
          <p:cNvSpPr/>
          <p:nvPr/>
        </p:nvSpPr>
        <p:spPr>
          <a:xfrm>
            <a:off x="4691658" y="4765953"/>
            <a:ext cx="3614618" cy="2138482"/>
          </a:xfrm>
          <a:prstGeom prst="roundRect">
            <a:avLst>
              <a:gd name="adj" fmla="val 4701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4938593" y="50128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Планы на будущее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4938593" y="5508427"/>
            <a:ext cx="3120747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Обсуждение дальнейших мероприятий, посвященных изучению истории.</a:t>
            </a:r>
            <a:endParaRPr lang="en-US" sz="1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419</Words>
  <Application>Microsoft Office PowerPoint</Application>
  <PresentationFormat>Произвольный</PresentationFormat>
  <Paragraphs>82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Source Sans Pro</vt:lpstr>
      <vt:lpstr>Source Serif Pro Semi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МБДОУ-316</cp:lastModifiedBy>
  <cp:revision>1</cp:revision>
  <dcterms:created xsi:type="dcterms:W3CDTF">2024-11-01T14:20:01Z</dcterms:created>
  <dcterms:modified xsi:type="dcterms:W3CDTF">2024-11-01T14:24:57Z</dcterms:modified>
</cp:coreProperties>
</file>