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5D76B-BCE3-4501-8F07-2A7C7F637ED9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A1FB4-7849-4251-89D6-B6759B7B9C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036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FB4-7849-4251-89D6-B6759B7B9C9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2932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FB4-7849-4251-89D6-B6759B7B9C9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792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FB4-7849-4251-89D6-B6759B7B9C9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948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FB4-7849-4251-89D6-B6759B7B9C9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485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FB4-7849-4251-89D6-B6759B7B9C9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8621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FB4-7849-4251-89D6-B6759B7B9C9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574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FB4-7849-4251-89D6-B6759B7B9C9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280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FB4-7849-4251-89D6-B6759B7B9C9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101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FB4-7849-4251-89D6-B6759B7B9C9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982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FB4-7849-4251-89D6-B6759B7B9C9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2411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3A1FB4-7849-4251-89D6-B6759B7B9C9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554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4878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7457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1535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357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073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0896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8231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6292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192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7849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876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3DEAF-30E4-40D6-B24E-63E003709FA5}" type="datetimeFigureOut">
              <a:rPr lang="ru-RU" smtClean="0"/>
              <a:t>08.12.2022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E7BB73DC-D247-40DA-AD2A-E782AB66FC0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013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29B17-4983-D39F-30DB-8FC965ABB3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745" y="802298"/>
            <a:ext cx="10900107" cy="2541431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 в атмосфере.</a:t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класс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A59EFBE-950F-FD37-75F4-95DB8CF682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65562" y="3602038"/>
            <a:ext cx="6602437" cy="208131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географии высшей категории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«СОШ № 4 им. С. П. Королева»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Клюева Наталья Леонидовна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Энгельсского муниципального района Саратовской области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B323F6-4519-AE36-9528-95437A3D98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7333" y="0"/>
            <a:ext cx="3894667" cy="2926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8642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952F0-0205-AD18-791E-E1A23CA45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 задач: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0CB662-B32D-BC82-812C-61E5F3887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4.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январе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=-10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С, в июле 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=+18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2400" baseline="-25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год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=+18 – (-10)=28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9449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3EC3D5-8BF8-5661-FC94-7D7838DE5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292825-2026-AD3E-FFE8-39525D6963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на дом</a:t>
            </a:r>
            <a:r>
              <a:rPr lang="ru-RU" sz="3600">
                <a:latin typeface="Times New Roman" panose="02020603050405020304" pitchFamily="18" charset="0"/>
                <a:cs typeface="Times New Roman" panose="02020603050405020304" pitchFamily="18" charset="0"/>
              </a:rPr>
              <a:t>: параграф 37, тест.</a:t>
            </a:r>
          </a:p>
        </p:txBody>
      </p:sp>
    </p:spTree>
    <p:extLst>
      <p:ext uri="{BB962C8B-B14F-4D97-AF65-F5344CB8AC3E}">
        <p14:creationId xmlns:p14="http://schemas.microsoft.com/office/powerpoint/2010/main" val="4250772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C24A87-6C6B-27B3-D74B-05A090BF2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температуры с высотой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C1111CD-B005-50E0-FE00-B5D55A924D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032652" y="1853754"/>
            <a:ext cx="3022202" cy="40437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134C94-EACC-9734-E808-6B7DA6B33184}"/>
              </a:ext>
            </a:extLst>
          </p:cNvPr>
          <p:cNvSpPr txBox="1"/>
          <p:nvPr/>
        </p:nvSpPr>
        <p:spPr>
          <a:xfrm>
            <a:off x="1451579" y="1853755"/>
            <a:ext cx="7706488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3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емпература воздуха в </a:t>
            </a:r>
          </a:p>
          <a:p>
            <a:r>
              <a:rPr lang="ru-RU" sz="3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тропосфере с высотой </a:t>
            </a:r>
          </a:p>
          <a:p>
            <a:r>
              <a:rPr lang="ru-RU" sz="3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понижается на 6</a:t>
            </a:r>
            <a:r>
              <a:rPr lang="ru-RU" sz="3600" b="1" i="1" baseline="30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3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</a:p>
          <a:p>
            <a:r>
              <a:rPr lang="ru-RU" sz="36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каждый километр (1000 м) высоты.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077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CFC89-35E2-B5DD-8631-6AF930A3E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 задач: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275DE8-5017-EF5B-9877-36DD91B6F0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 1.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Рассчитайте, какова температура воздуха за бортом самолёта, летящего на высоте 5 км, если у земной поверхности она равна 18</a:t>
            </a:r>
            <a:r>
              <a:rPr lang="ru-RU" sz="28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FAEE4A-9842-A199-E78E-8CD64AF79D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697" y="3088665"/>
            <a:ext cx="5853303" cy="307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156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65981C-5275-32BC-7910-D94A36F3F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 задач: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4C7103-B3A1-F768-21D4-1CDEEB4CCA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1. Решение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arenR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5*6=30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(на сколько градусов произойдёт изменение температуры)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+mj-lt"/>
              <a:buAutoNum type="arabicParenR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 как температура с высотой понижается, то мы от 18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вычитаем 30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15000"/>
              </a:lnSpc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18-30=-12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Ответ: на высоте 5 км температура составила -12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5609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D28876-4EF4-D8A7-275B-DDDC0B035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 задач: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214D4F-6982-F623-F6F2-B6E454D8C5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</a:t>
            </a: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горе высотой 4 км термометр показал 0</a:t>
            </a:r>
            <a:r>
              <a:rPr lang="ru-RU" sz="32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 Какая температура будет у подножия горы?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722AF0-FB92-5F3E-0EC2-168D7E615F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0449" y="3249638"/>
            <a:ext cx="4060874" cy="253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866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839FA3-EA6D-9DDB-51C1-5B322C6BB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Почему температура изменяется в течение суток? Когда она самая низкая, самая высокая?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819144-7029-B10D-F60D-C7522AFB45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определить среднюю суточную температуру?</a:t>
            </a: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определить среднюю суточную температуру воздуха, нужно сложить все значения температуры за сутки и разделить на количество измерений.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представляет собой суточная амплитуда температур?</a:t>
            </a:r>
          </a:p>
          <a:p>
            <a:pPr marL="0" indent="0">
              <a:buNone/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Суточная амплитуда температур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разность между самой высокой и самой низкой температурой в течение суток.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14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02A42E-9461-55E4-DA7F-AE72257C4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 задач: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D676A2-B34F-FB27-7802-135C3DF34A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3. </a:t>
            </a: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Определите среднесуточную температуру воздуха и суточную амплитуду температур по следующим данным: +4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С, +10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С, +14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С, +6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327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1E931-341B-1D74-7AA5-5ED8199FB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 задач: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345A1F-8AC5-9431-23E4-247065417F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arenR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Средняя суточная температура=4+10+14+6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\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4=+8,5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arenR"/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Сначала определяем наибольшую и наименьшую температуру воздуха в течение суток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 затем вычисляем разность между ними.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ru-RU" sz="2400" baseline="-25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=14-4=10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96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C97748-8634-305D-83D0-A20F89900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Решение задач: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7DABFB-7EE8-59F0-5FC0-82A082319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Годовая амплитуда температур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разность между температурой самого тёплого месяца и температурой самого холодного месяца.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4.</a:t>
            </a:r>
          </a:p>
          <a:p>
            <a:pPr marL="0" indent="0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Проанализируйте график в Москве (рис. 86, с. 124) и определите температуру в январе и июле. Определите годовую амплитуду температур.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4389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3307B3C6-4967-438E-9C89-D78FD08A1619}"/>
  <p:tag name="ISPRING_RESOURCE_FOLDER" val="D:\Натуля\Documents\Клюева Н. Л. 2022 - 2023 учебный год\Конкурс Моя лучшая методическая разработка\Моя лучшая методическая разработка\"/>
  <p:tag name="ISPRING_PRESENTATION_PATH" val="D:\Натуля\Documents\Клюева Н. Л. 2022 - 2023 учебный год\Конкурс Моя лучшая методическая разработка\Моя лучшая методическая разработка.pptx"/>
  <p:tag name="ISPRING_PROJECT_VERSION" val="9.32"/>
  <p:tag name="ISPRING_PROJECT_FOLDER_UPDATED" val="1"/>
  <p:tag name="ISPRING_PRESENTATION_TITLE" val="Моя лучшая методическая разработка"/>
  <p:tag name="ISPRING_FIRST_PUBLISH" val="1"/>
</p:tagLst>
</file>

<file path=ppt/theme/theme1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86</TotalTime>
  <Words>391</Words>
  <Application>Microsoft Office PowerPoint</Application>
  <PresentationFormat>Широкоэкранный</PresentationFormat>
  <Paragraphs>57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Gill Sans MT</vt:lpstr>
      <vt:lpstr>Times New Roman</vt:lpstr>
      <vt:lpstr>Галерея</vt:lpstr>
      <vt:lpstr>Тепло в атмосфере. 6 класс</vt:lpstr>
      <vt:lpstr>Изменения температуры с высотой</vt:lpstr>
      <vt:lpstr>Решение задач:</vt:lpstr>
      <vt:lpstr>Решение задач:</vt:lpstr>
      <vt:lpstr>Решение задач:</vt:lpstr>
      <vt:lpstr>Почему температура изменяется в течение суток? Когда она самая низкая, самая высокая?</vt:lpstr>
      <vt:lpstr>Решение задач:</vt:lpstr>
      <vt:lpstr>Решение задач:</vt:lpstr>
      <vt:lpstr>Решение задач:</vt:lpstr>
      <vt:lpstr>Решение задач: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лучшая методическая разработка</dc:title>
  <dc:creator>Клюева Наталья</dc:creator>
  <cp:lastModifiedBy>Клюева Наталья</cp:lastModifiedBy>
  <cp:revision>17</cp:revision>
  <dcterms:created xsi:type="dcterms:W3CDTF">2022-12-08T16:25:32Z</dcterms:created>
  <dcterms:modified xsi:type="dcterms:W3CDTF">2022-12-08T17:52:10Z</dcterms:modified>
</cp:coreProperties>
</file>