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9" r:id="rId4"/>
    <p:sldId id="272" r:id="rId5"/>
    <p:sldId id="260" r:id="rId6"/>
    <p:sldId id="261" r:id="rId7"/>
    <p:sldId id="263" r:id="rId8"/>
    <p:sldId id="273" r:id="rId9"/>
    <p:sldId id="265" r:id="rId10"/>
    <p:sldId id="274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4707" autoAdjust="0"/>
  </p:normalViewPr>
  <p:slideViewPr>
    <p:cSldViewPr>
      <p:cViewPr varScale="1">
        <p:scale>
          <a:sx n="110" d="100"/>
          <a:sy n="110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8671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1515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790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850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0703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009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882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368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5593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8056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076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664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1600200"/>
            <a:ext cx="7848600" cy="198119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600" b="1" dirty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Внеклассное занятие в начальной школе </a:t>
            </a:r>
            <a: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гостях у сказки. </a:t>
            </a:r>
            <a: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3600" b="1" dirty="0">
                <a:solidFill>
                  <a:srgbClr val="CC0066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Старичка-боровичка»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14D2999-FC0E-4848-B85B-50550DEFA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605D60F-4BEC-45F8-BF30-62C5B623255D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/>
              <a:t>« Берегите лес!»</a:t>
            </a:r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EDF5E04F-956B-42E0-92F1-51A1EA17D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8" y="38100"/>
            <a:ext cx="9077325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5650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5926B9-0744-4284-9165-F51A89CDE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Спасибо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77269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8686800" cy="5715000"/>
          </a:xfrm>
        </p:spPr>
        <p:txBody>
          <a:bodyPr/>
          <a:lstStyle/>
          <a:p>
            <a:r>
              <a:rPr lang="ru-RU" dirty="0"/>
              <a:t>- </a:t>
            </a:r>
            <a:r>
              <a:rPr lang="ru-RU" sz="2400" dirty="0"/>
              <a:t>Здравствуй, лес,                                                        </a:t>
            </a:r>
          </a:p>
          <a:p>
            <a:r>
              <a:rPr lang="ru-RU" sz="2400" dirty="0"/>
              <a:t>Полный сказок и чудес!</a:t>
            </a:r>
          </a:p>
          <a:p>
            <a:r>
              <a:rPr lang="ru-RU" sz="2400" dirty="0"/>
              <a:t>Ты о чем шумишь листвою? </a:t>
            </a:r>
          </a:p>
          <a:p>
            <a:r>
              <a:rPr lang="ru-RU" sz="2400" dirty="0"/>
              <a:t>Что ты шепчешь на заре,</a:t>
            </a:r>
          </a:p>
          <a:p>
            <a:r>
              <a:rPr lang="ru-RU" sz="2400" dirty="0"/>
              <a:t>Весь в росе, как в серебре?</a:t>
            </a:r>
          </a:p>
          <a:p>
            <a:r>
              <a:rPr lang="ru-RU" sz="2400" dirty="0"/>
              <a:t>Кто в глуши твоей таится? </a:t>
            </a:r>
          </a:p>
          <a:p>
            <a:r>
              <a:rPr lang="ru-RU" sz="2400" dirty="0"/>
              <a:t>Все открой, не утаи, </a:t>
            </a:r>
          </a:p>
          <a:p>
            <a:r>
              <a:rPr lang="ru-RU" sz="2400" dirty="0"/>
              <a:t>Ты же знаешь - мы - свои!</a:t>
            </a:r>
          </a:p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8C366725-2CAB-4B85-B5DC-35F7B9CE8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1" y="595086"/>
            <a:ext cx="457199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24C60D11-1DF9-4DFF-AF85-B058EC0C6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651" y="423863"/>
            <a:ext cx="8861418" cy="58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2CACB2-4AA9-410B-8EA2-C18A3A873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BAD9CE-2AE1-41DA-92B5-49179B719E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DAADF648-C35A-4A55-84CD-5E5A3DBF0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035" y="609600"/>
            <a:ext cx="8829929" cy="584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9678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AUTUM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3124200" y="1287780"/>
            <a:ext cx="2971800" cy="1600200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1марта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228600" y="3276600"/>
            <a:ext cx="2438400" cy="1676400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март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3276600" y="4953000"/>
            <a:ext cx="2590800" cy="1905000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rgbClr val="FF0000"/>
                </a:solidFill>
              </a:rPr>
              <a:t>май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6400800" y="3505200"/>
            <a:ext cx="2362200" cy="1752600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апрель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B834820A-4766-4544-8686-1716FA72B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75" y="217828"/>
            <a:ext cx="7919403" cy="642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9F562888-C5E7-45A2-A142-5458B0765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29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DA00E9-A1D1-42B0-BE40-ADFA32084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9D9544-1A6E-4419-A181-CF2F1A5B2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7FFDD941-48B6-4879-B456-F8F0B866B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02" y="379413"/>
            <a:ext cx="8798898" cy="586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1064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4833515-A29B-4ECD-9885-3942C403D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557179CB-8CDB-4355-93AD-FA4CF401C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857" y="1295400"/>
            <a:ext cx="8351520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DF5327"/>
      </a:accent1>
      <a:accent2>
        <a:srgbClr val="A6B7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383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123</TotalTime>
  <Words>65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Базис</vt:lpstr>
      <vt:lpstr>Внеклассное занятие в начальной школе  «В гостях у сказки.  История Старичка-боровичка»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Спасибо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лесной полянке</dc:title>
  <dc:creator>lommo</dc:creator>
  <cp:lastModifiedBy>Путин</cp:lastModifiedBy>
  <cp:revision>18</cp:revision>
  <dcterms:modified xsi:type="dcterms:W3CDTF">2021-01-07T12:40:31Z</dcterms:modified>
</cp:coreProperties>
</file>