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65" r:id="rId5"/>
    <p:sldId id="264" r:id="rId6"/>
    <p:sldId id="263" r:id="rId7"/>
    <p:sldId id="262" r:id="rId8"/>
    <p:sldId id="261" r:id="rId9"/>
    <p:sldId id="268" r:id="rId10"/>
    <p:sldId id="260" r:id="rId11"/>
    <p:sldId id="267" r:id="rId12"/>
    <p:sldId id="266" r:id="rId13"/>
    <p:sldId id="259" r:id="rId14"/>
    <p:sldId id="273" r:id="rId15"/>
    <p:sldId id="272" r:id="rId16"/>
    <p:sldId id="271" r:id="rId17"/>
    <p:sldId id="270" r:id="rId18"/>
    <p:sldId id="287" r:id="rId19"/>
    <p:sldId id="286" r:id="rId20"/>
    <p:sldId id="285" r:id="rId21"/>
    <p:sldId id="284" r:id="rId22"/>
    <p:sldId id="283" r:id="rId23"/>
    <p:sldId id="282" r:id="rId24"/>
    <p:sldId id="281" r:id="rId25"/>
    <p:sldId id="280" r:id="rId26"/>
    <p:sldId id="279" r:id="rId27"/>
    <p:sldId id="278" r:id="rId28"/>
    <p:sldId id="277" r:id="rId29"/>
    <p:sldId id="276" r:id="rId30"/>
    <p:sldId id="275" r:id="rId31"/>
    <p:sldId id="269" r:id="rId32"/>
    <p:sldId id="27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fr-FR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fr-FR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CD7E2-2236-498C-AD4B-1A9CBACC36FC}" type="datetimeFigureOut">
              <a:rPr lang="fr-FR" smtClean="0"/>
              <a:pPr/>
              <a:t>12/10/2022</a:t>
            </a:fld>
            <a:endParaRPr lang="fr-FR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0381E-CD58-4A0B-909B-C3DA016B5599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4;&#1083;&#1100;&#1075;&#1072;\Desktop\&#1053;&#1086;&#1074;&#1072;&#1103;%20&#1087;&#1072;&#1087;&#1082;&#1072;\&#1082;&#1086;&#1085;&#1077;&#1094;%20&#1074;&#1086;&#1081;&#1085;&#1099;%20&#1051;&#1077;&#1074;&#1080;&#1090;&#1072;&#1085;.mp3" TargetMode="Externa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gif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4;&#1083;&#1100;&#1075;&#1072;\Desktop\&#1053;&#1086;&#1074;&#1072;&#1103;%20&#1087;&#1072;&#1087;&#1082;&#1072;\Levitan%20Soobschenie%20o%20nachale%20Velikoy%20Otechestvennoy%20Voyny%20(mp3top100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4;&#1083;&#1100;&#1075;&#1072;\Desktop\&#1053;&#1086;&#1074;&#1072;&#1103;%20&#1087;&#1072;&#1087;&#1082;&#1072;\&#1047;&#1072;&#1083;&#1087;%20&#1089;&#1072;&#1083;&#1102;&#1090;&#1072;.mp3" TargetMode="External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4;&#1083;&#1100;&#1075;&#1072;\Desktop\&#1053;&#1086;&#1074;&#1072;&#1103;%20&#1087;&#1072;&#1087;&#1082;&#1072;\&#1052;&#1077;&#1090;&#1088;&#1086;&#1085;&#1086;&#1084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5696" y="1196752"/>
            <a:ext cx="61206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Comic Sans MS" pitchFamily="66" charset="0"/>
              </a:rPr>
              <a:t>ПОКЛОНИМСЯ ВЕЛИКИМ ТЕМ ГОДАМ</a:t>
            </a:r>
            <a:endParaRPr lang="fr-FR" sz="5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RIAN_archive_887721_Defense_of_Mosc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268760"/>
            <a:ext cx="3672408" cy="2736304"/>
          </a:xfrm>
          <a:prstGeom prst="rect">
            <a:avLst/>
          </a:prstGeom>
        </p:spPr>
      </p:pic>
      <p:pic>
        <p:nvPicPr>
          <p:cNvPr id="6" name="Рисунок 5" descr="f2542f11db5df6ac70621775d4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4005064"/>
            <a:ext cx="3600400" cy="2572096"/>
          </a:xfrm>
          <a:prstGeom prst="rect">
            <a:avLst/>
          </a:prstGeom>
        </p:spPr>
      </p:pic>
      <p:pic>
        <p:nvPicPr>
          <p:cNvPr id="7" name="Рисунок 6" descr="1272847016_vystrel-bm-13-poslevoennaya-na-zadnem-plane-stoit-bm-21-gra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1268760"/>
            <a:ext cx="4104456" cy="2736304"/>
          </a:xfrm>
          <a:prstGeom prst="rect">
            <a:avLst/>
          </a:prstGeom>
        </p:spPr>
      </p:pic>
      <p:pic>
        <p:nvPicPr>
          <p:cNvPr id="8" name="Рисунок 7" descr="i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4005064"/>
            <a:ext cx="4139355" cy="26245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19672" y="62068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Битва под Москвой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3728" y="836712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Битва на Курской дуге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5" descr="758334bd63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412776"/>
            <a:ext cx="5185172" cy="41415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01422030817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628800"/>
            <a:ext cx="5688632" cy="39346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7744" y="764704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Освобождение Брянска</a:t>
            </a:r>
            <a:endParaRPr lang="fr-FR" sz="28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 descr="разгром паулю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20688"/>
            <a:ext cx="7632848" cy="56886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6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1340768"/>
            <a:ext cx="2520280" cy="2520280"/>
          </a:xfrm>
          <a:prstGeom prst="rect">
            <a:avLst/>
          </a:prstGeom>
        </p:spPr>
      </p:pic>
      <p:pic>
        <p:nvPicPr>
          <p:cNvPr id="6" name="Рисунок 5" descr="reWalls.com-25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3501008"/>
            <a:ext cx="4536504" cy="2952328"/>
          </a:xfrm>
          <a:prstGeom prst="rect">
            <a:avLst/>
          </a:prstGeom>
        </p:spPr>
      </p:pic>
      <p:pic>
        <p:nvPicPr>
          <p:cNvPr id="7" name="Рисунок 6" descr="img3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1268760"/>
            <a:ext cx="3888432" cy="27854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51720" y="692696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Битва за Берлин</a:t>
            </a:r>
            <a:endParaRPr lang="fr-FR" sz="28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конец войны Левит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187624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5024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6" descr="0_cdb4_f4434ad8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4176464" cy="3384376"/>
          </a:xfrm>
          <a:prstGeom prst="rect">
            <a:avLst/>
          </a:prstGeom>
          <a:noFill/>
        </p:spPr>
      </p:pic>
      <p:pic>
        <p:nvPicPr>
          <p:cNvPr id="6" name="Picture 8" descr="POBEDA-65_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268760"/>
            <a:ext cx="4328914" cy="3384376"/>
          </a:xfrm>
          <a:prstGeom prst="rect">
            <a:avLst/>
          </a:prstGeom>
          <a:noFill/>
        </p:spPr>
      </p:pic>
      <p:pic>
        <p:nvPicPr>
          <p:cNvPr id="7" name="Picture 7" descr="img-91001-972f06e08a"/>
          <p:cNvPicPr>
            <a:picLocks noChangeAspect="1" noChangeArrowheads="1"/>
          </p:cNvPicPr>
          <p:nvPr/>
        </p:nvPicPr>
        <p:blipFill>
          <a:blip r:embed="rId5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827584" y="3717032"/>
            <a:ext cx="5832648" cy="29337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23728" y="692696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Парад Победы в Москве</a:t>
            </a:r>
            <a:endParaRPr lang="fr-FR" sz="28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83671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Имена Героев на карте </a:t>
            </a:r>
            <a:r>
              <a:rPr lang="ru-RU" sz="2800" b="1" dirty="0" err="1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Бежицкого</a:t>
            </a:r>
            <a:r>
              <a:rPr lang="ru-RU" sz="2800" b="1" dirty="0" smtClean="0">
                <a:ln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района</a:t>
            </a:r>
            <a:endParaRPr lang="fr-FR" sz="2800" b="1" dirty="0"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Содержимое 3" descr="VOV-orden-c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1988840"/>
            <a:ext cx="2232248" cy="2232248"/>
          </a:xfrm>
          <a:prstGeom prst="rect">
            <a:avLst/>
          </a:prstGeom>
        </p:spPr>
      </p:pic>
      <p:pic>
        <p:nvPicPr>
          <p:cNvPr id="7" name="Рисунок 6" descr="orden-slav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1988840"/>
            <a:ext cx="2377800" cy="2287120"/>
          </a:xfrm>
          <a:prstGeom prst="rect">
            <a:avLst/>
          </a:prstGeom>
        </p:spPr>
      </p:pic>
      <p:pic>
        <p:nvPicPr>
          <p:cNvPr id="8" name="Рисунок 7" descr="7f919f4abfa3da2fc76ebaa188c4f5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3728" y="4293096"/>
            <a:ext cx="2237466" cy="2016224"/>
          </a:xfrm>
          <a:prstGeom prst="rect">
            <a:avLst/>
          </a:prstGeom>
        </p:spPr>
      </p:pic>
      <p:pic>
        <p:nvPicPr>
          <p:cNvPr id="9" name="Рисунок 8" descr="1317673628_medal-partizanu-otechestvennoy-voyny-i-stepeni_www.nevsepic.com.ua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6016" y="4077072"/>
            <a:ext cx="2123358" cy="223224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2013030112471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484784"/>
            <a:ext cx="3826711" cy="44644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836712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Улица Медведева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700808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Названа в честь Дмитрия Николаевича Медведева (1898-1954), Героя Советского Союза.</a:t>
            </a: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628800"/>
            <a:ext cx="3584648" cy="38884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4048" y="1772816"/>
            <a:ext cx="33843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Дмитрий Николаевич Медведев родился в Брянске. Руководил партизанским отрядом, который совершил 50 боевых операций в Брянских лесах во время ВОВ.</a:t>
            </a:r>
          </a:p>
          <a:p>
            <a:endParaRPr lang="fr-FR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20130301121935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700808"/>
            <a:ext cx="4193407" cy="4320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8" y="692696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Улица </a:t>
            </a:r>
            <a:r>
              <a:rPr lang="ru-RU" sz="2800" b="1" dirty="0" err="1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Камозина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1340768"/>
            <a:ext cx="31683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latin typeface="Comic Sans MS" pitchFamily="66" charset="0"/>
                <a:cs typeface="Consolas" pitchFamily="49" charset="0"/>
              </a:rPr>
              <a:t>Названа в честь Павла Михайловича </a:t>
            </a:r>
            <a:r>
              <a:rPr lang="ru-RU" sz="2800" dirty="0" err="1" smtClean="0">
                <a:latin typeface="Comic Sans MS" pitchFamily="66" charset="0"/>
                <a:cs typeface="Consolas" pitchFamily="49" charset="0"/>
              </a:rPr>
              <a:t>Камозина</a:t>
            </a:r>
            <a:r>
              <a:rPr lang="ru-RU" sz="2800" dirty="0" smtClean="0">
                <a:latin typeface="Comic Sans MS" pitchFamily="66" charset="0"/>
                <a:cs typeface="Consolas" pitchFamily="49" charset="0"/>
              </a:rPr>
              <a:t> (1917-1983), дважды Героя Советского Союза, который родился в Брянске.</a:t>
            </a:r>
            <a:endParaRPr lang="ru-RU" sz="2800" dirty="0">
              <a:latin typeface="Comic Sans MS" pitchFamily="66" charset="0"/>
              <a:cs typeface="Consolas" pitchFamily="49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5" descr="poster-1941a[1]"/>
          <p:cNvPicPr>
            <a:picLocks noChangeAspect="1" noChangeArrowheads="1"/>
          </p:cNvPicPr>
          <p:nvPr/>
        </p:nvPicPr>
        <p:blipFill>
          <a:blip r:embed="rId4" cstate="print"/>
          <a:srcRect b="11008"/>
          <a:stretch>
            <a:fillRect/>
          </a:stretch>
        </p:blipFill>
        <p:spPr bwMode="auto">
          <a:xfrm>
            <a:off x="2051720" y="476672"/>
            <a:ext cx="4472742" cy="5976664"/>
          </a:xfrm>
          <a:prstGeom prst="rect">
            <a:avLst/>
          </a:prstGeom>
          <a:noFill/>
        </p:spPr>
      </p:pic>
      <p:pic>
        <p:nvPicPr>
          <p:cNvPr id="6" name="Levitan Soobschenie o nachale Velikoy Otechestvennoy Voyny (mp3top100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331640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04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gsle3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556792"/>
            <a:ext cx="3238500" cy="4445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1628800"/>
            <a:ext cx="3960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Павел Михайлович </a:t>
            </a:r>
            <a:r>
              <a:rPr lang="ru-RU" sz="2400" dirty="0" err="1" smtClean="0">
                <a:latin typeface="Comic Sans MS" pitchFamily="66" charset="0"/>
                <a:cs typeface="Times New Roman" pitchFamily="18" charset="0"/>
              </a:rPr>
              <a:t>Камозин</a:t>
            </a:r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 за войну совершил 750 вылетов, уничтожил лично 35 и в групповых боях 13 самолётов противника.</a:t>
            </a: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5" descr="2013040110233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916832"/>
            <a:ext cx="3633092" cy="38071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9672" y="836712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Улица Виноградова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060848"/>
            <a:ext cx="36724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Названа в честь Александра Ивановича Виноградова (1898-1942), руководителя партизанского отряда. </a:t>
            </a:r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201210100713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340768"/>
            <a:ext cx="2798025" cy="36724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3968" y="1412777"/>
            <a:ext cx="41044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Командир партизанского отряда Александр Виноградов родился 29 августа 1898 года. В начале ВОВ остался  в тылу врага и создал партизанский отряд. После смерти Виноградова партизаны назвали отряд в его честь.</a:t>
            </a: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5" descr="2013030110255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556792"/>
            <a:ext cx="4608512" cy="48245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8" y="764704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Улица Ани Морозовой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1700808"/>
            <a:ext cx="28803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Названа в честь Героя Советского Союза Анны Афанасьевны Морозовой (1921-1944), уроженки Калужской области. </a:t>
            </a: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edb1d01280c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124744"/>
            <a:ext cx="2636843" cy="38884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23928" y="1268760"/>
            <a:ext cx="4752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С мая 1942 по сентябрь 1943 Анна руководила интернациональной подпольной группой на </a:t>
            </a:r>
            <a:r>
              <a:rPr lang="ru-RU" sz="2400" dirty="0" err="1" smtClean="0">
                <a:latin typeface="Comic Sans MS" pitchFamily="66" charset="0"/>
                <a:cs typeface="Times New Roman" pitchFamily="18" charset="0"/>
              </a:rPr>
              <a:t>Брянщине</a:t>
            </a:r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. В декабре 1944 года у польской деревушки окружённая фашистами, она подорвала себя гранатой.</a:t>
            </a:r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2013030112400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556792"/>
            <a:ext cx="4320479" cy="4608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07704" y="69269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Улица Коршунова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1700808"/>
            <a:ext cx="30963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Названа в честь Анатолия Петровича Коршунова </a:t>
            </a:r>
          </a:p>
          <a:p>
            <a:pPr algn="ctr"/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(1922-1942), минёра- подрывника молодёжного отряда.</a:t>
            </a: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201303011241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38474" y="1268761"/>
            <a:ext cx="2857461" cy="36004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139952" y="1412776"/>
            <a:ext cx="4392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Родился в Брянске.</a:t>
            </a:r>
          </a:p>
          <a:p>
            <a:pPr algn="ctr">
              <a:buNone/>
            </a:pPr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 4 декабря 1942 года с миной в руках вышел навстречу поезду. Это был 9-й вражеский эшелон на счету героя-подрывника.</a:t>
            </a:r>
            <a:endParaRPr lang="ru-RU" sz="2400" dirty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5fevralja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844824"/>
            <a:ext cx="2862318" cy="3240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1680" y="764704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Улица Александра Матросова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844824"/>
            <a:ext cx="4248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Названа в честь Героя Советского Союза Александра Матвеевича Матросова (1924-1943), который ради выполнения боевой задачи с криком «Вперёд!» закрыл своим телом амбразуру вражеского дзота</a:t>
            </a: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azarov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628800"/>
            <a:ext cx="2743200" cy="3581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35696" y="764704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Улица Азарова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1628800"/>
            <a:ext cx="45365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Названа в честь Героя Советского Союза  Сергея Семёновича Азарова (1915 – 1943). Родился в деревне </a:t>
            </a:r>
            <a:r>
              <a:rPr lang="ru-RU" sz="2400" dirty="0" err="1" smtClean="0">
                <a:latin typeface="Comic Sans MS" pitchFamily="66" charset="0"/>
                <a:cs typeface="Times New Roman" pitchFamily="18" charset="0"/>
              </a:rPr>
              <a:t>Соколово</a:t>
            </a:r>
            <a:r>
              <a:rPr lang="ru-RU" sz="2400" dirty="0" smtClean="0">
                <a:latin typeface="Comic Sans MS" pitchFamily="66" charset="0"/>
                <a:cs typeface="Times New Roman" pitchFamily="18" charset="0"/>
              </a:rPr>
              <a:t> Брянского района. В воздушном бою на Кубани Сергей, сбив самолёт врага, поспешил на выручку командиру. Сам герой погиб.</a:t>
            </a: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0120311210345.jpg"/>
          <p:cNvPicPr>
            <a:picLocks noChangeAspect="1"/>
          </p:cNvPicPr>
          <p:nvPr/>
        </p:nvPicPr>
        <p:blipFill>
          <a:blip r:embed="rId3" cstate="print"/>
          <a:srcRect l="10298" r="10298"/>
          <a:stretch>
            <a:fillRect/>
          </a:stretch>
        </p:blipFill>
        <p:spPr>
          <a:xfrm>
            <a:off x="971600" y="1124744"/>
            <a:ext cx="4546394" cy="469225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508104" y="1412776"/>
            <a:ext cx="31683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Comic Sans MS" pitchFamily="66" charset="0"/>
              </a:rPr>
              <a:t>И бронза становится цветом лица….</a:t>
            </a:r>
            <a:br>
              <a:rPr lang="ru-RU" sz="2400" i="1" dirty="0" smtClean="0">
                <a:latin typeface="Comic Sans MS" pitchFamily="66" charset="0"/>
              </a:rPr>
            </a:br>
            <a:r>
              <a:rPr lang="ru-RU" sz="2400" i="1" dirty="0" smtClean="0">
                <a:latin typeface="Comic Sans MS" pitchFamily="66" charset="0"/>
              </a:rPr>
              <a:t>Есть память, которой не будет забвенья,</a:t>
            </a:r>
            <a:br>
              <a:rPr lang="ru-RU" sz="2400" i="1" dirty="0" smtClean="0">
                <a:latin typeface="Comic Sans MS" pitchFamily="66" charset="0"/>
              </a:rPr>
            </a:br>
            <a:r>
              <a:rPr lang="ru-RU" sz="2400" i="1" dirty="0" smtClean="0">
                <a:latin typeface="Comic Sans MS" pitchFamily="66" charset="0"/>
              </a:rPr>
              <a:t>И слава,</a:t>
            </a:r>
            <a:br>
              <a:rPr lang="ru-RU" sz="2400" i="1" dirty="0" smtClean="0">
                <a:latin typeface="Comic Sans MS" pitchFamily="66" charset="0"/>
              </a:rPr>
            </a:br>
            <a:r>
              <a:rPr lang="ru-RU" sz="2400" i="1" dirty="0" smtClean="0">
                <a:latin typeface="Comic Sans MS" pitchFamily="66" charset="0"/>
              </a:rPr>
              <a:t>Которой не будет конца…</a:t>
            </a:r>
            <a:r>
              <a:rPr lang="ru-RU" sz="2400" b="0" dirty="0" smtClean="0">
                <a:latin typeface="Comic Sans MS" pitchFamily="66" charset="0"/>
              </a:rPr>
              <a:t/>
            </a:r>
            <a:br>
              <a:rPr lang="ru-RU" sz="2400" b="0" dirty="0" smtClean="0">
                <a:latin typeface="Comic Sans MS" pitchFamily="66" charset="0"/>
              </a:rPr>
            </a:br>
            <a:endParaRPr lang="fr-F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09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48680"/>
            <a:ext cx="5976664" cy="3528391"/>
          </a:xfrm>
          <a:prstGeom prst="rect">
            <a:avLst/>
          </a:prstGeom>
          <a:noFill/>
        </p:spPr>
      </p:pic>
      <p:pic>
        <p:nvPicPr>
          <p:cNvPr id="6" name="Содержимое 6" descr="caf8341d20f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71600" y="3573016"/>
            <a:ext cx="3521075" cy="2811358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45024"/>
            <a:ext cx="3537036" cy="273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0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620688"/>
            <a:ext cx="2945011" cy="2897196"/>
          </a:xfrm>
          <a:prstGeom prst="rect">
            <a:avLst/>
          </a:prstGeom>
        </p:spPr>
      </p:pic>
      <p:pic>
        <p:nvPicPr>
          <p:cNvPr id="6" name="Содержимое 7" descr="368147_(www.GdeFon.com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620688"/>
            <a:ext cx="3521075" cy="2200672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5" cstate="print"/>
          <a:srcRect b="13319"/>
          <a:stretch>
            <a:fillRect/>
          </a:stretch>
        </p:blipFill>
        <p:spPr>
          <a:xfrm>
            <a:off x="4716016" y="2852936"/>
            <a:ext cx="3528392" cy="2160240"/>
          </a:xfrm>
          <a:prstGeom prst="rect">
            <a:avLst/>
          </a:prstGeom>
        </p:spPr>
      </p:pic>
      <p:pic>
        <p:nvPicPr>
          <p:cNvPr id="8" name="Рисунок 7" descr="i (1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8184" y="4293096"/>
            <a:ext cx="2448272" cy="2076822"/>
          </a:xfrm>
          <a:prstGeom prst="rect">
            <a:avLst/>
          </a:prstGeom>
        </p:spPr>
      </p:pic>
      <p:pic>
        <p:nvPicPr>
          <p:cNvPr id="9" name="Рисунок 8" descr="370af47662a9.jpg"/>
          <p:cNvPicPr>
            <a:picLocks noChangeAspect="1"/>
          </p:cNvPicPr>
          <p:nvPr/>
        </p:nvPicPr>
        <p:blipFill>
          <a:blip r:embed="rId7" cstate="print"/>
          <a:srcRect l="14583"/>
          <a:stretch>
            <a:fillRect/>
          </a:stretch>
        </p:blipFill>
        <p:spPr>
          <a:xfrm>
            <a:off x="1763688" y="3573016"/>
            <a:ext cx="2952328" cy="264487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4" descr="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548680"/>
            <a:ext cx="3600400" cy="3096965"/>
          </a:xfrm>
          <a:prstGeom prst="rect">
            <a:avLst/>
          </a:prstGeom>
        </p:spPr>
      </p:pic>
      <p:pic>
        <p:nvPicPr>
          <p:cNvPr id="6" name="Содержимое 5" descr="595169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76672"/>
            <a:ext cx="3060682" cy="4525963"/>
          </a:xfrm>
          <a:prstGeom prst="rect">
            <a:avLst/>
          </a:prstGeom>
        </p:spPr>
      </p:pic>
      <p:pic>
        <p:nvPicPr>
          <p:cNvPr id="7" name="Рисунок 6" descr="110626261_netvoinerisunokskan.jpg"/>
          <p:cNvPicPr>
            <a:picLocks noChangeAspect="1"/>
          </p:cNvPicPr>
          <p:nvPr/>
        </p:nvPicPr>
        <p:blipFill>
          <a:blip r:embed="rId5" cstate="print"/>
          <a:srcRect b="9758"/>
          <a:stretch>
            <a:fillRect/>
          </a:stretch>
        </p:blipFill>
        <p:spPr>
          <a:xfrm>
            <a:off x="971600" y="2924944"/>
            <a:ext cx="5405887" cy="338437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7" descr="365ffe53a8d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620688"/>
            <a:ext cx="6023558" cy="4968552"/>
          </a:xfrm>
          <a:prstGeom prst="rect">
            <a:avLst/>
          </a:prstGeom>
        </p:spPr>
      </p:pic>
      <p:pic>
        <p:nvPicPr>
          <p:cNvPr id="6" name="Залп салют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59632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1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 descr="album_0308220619_1265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620688"/>
            <a:ext cx="5832648" cy="51184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55776" y="1124744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1941-1945</a:t>
            </a:r>
            <a:endParaRPr lang="fr-FR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7" name="Метрон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59632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226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Содержимое 3" descr="49b167a014e3c75b0b7f2060784641c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340768"/>
            <a:ext cx="3456384" cy="2160240"/>
          </a:xfrm>
          <a:prstGeom prst="rect">
            <a:avLst/>
          </a:prstGeom>
        </p:spPr>
      </p:pic>
      <p:pic>
        <p:nvPicPr>
          <p:cNvPr id="6" name="Рисунок 5" descr="5455390zp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3645024"/>
            <a:ext cx="3528392" cy="2707606"/>
          </a:xfrm>
          <a:prstGeom prst="rect">
            <a:avLst/>
          </a:prstGeom>
        </p:spPr>
      </p:pic>
      <p:pic>
        <p:nvPicPr>
          <p:cNvPr id="7" name="Рисунок 6" descr="788274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8024" y="1700808"/>
            <a:ext cx="3886016" cy="46085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35696" y="692696"/>
            <a:ext cx="554461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Брянск в годы войны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_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420888"/>
            <a:ext cx="5035277" cy="3912423"/>
          </a:xfrm>
          <a:prstGeom prst="rect">
            <a:avLst/>
          </a:prstGeom>
        </p:spPr>
      </p:pic>
      <p:pic>
        <p:nvPicPr>
          <p:cNvPr id="7" name="Рисунок 6" descr="auschwitz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8808" y="548680"/>
            <a:ext cx="3885432" cy="2520280"/>
          </a:xfrm>
          <a:prstGeom prst="rect">
            <a:avLst/>
          </a:prstGeom>
        </p:spPr>
      </p:pic>
      <p:pic>
        <p:nvPicPr>
          <p:cNvPr id="8" name="Содержимое 3" descr="i.jpg"/>
          <p:cNvPicPr>
            <a:picLocks noChangeAspect="1"/>
          </p:cNvPicPr>
          <p:nvPr/>
        </p:nvPicPr>
        <p:blipFill>
          <a:blip r:embed="rId5" cstate="print"/>
          <a:srcRect t="16000" b="8000"/>
          <a:stretch>
            <a:fillRect/>
          </a:stretch>
        </p:blipFill>
        <p:spPr>
          <a:xfrm>
            <a:off x="971600" y="620688"/>
            <a:ext cx="3825425" cy="273630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 descr="Оборона Севастопол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84784"/>
            <a:ext cx="4104456" cy="2880320"/>
          </a:xfrm>
          <a:prstGeom prst="rect">
            <a:avLst/>
          </a:prstGeom>
          <a:noFill/>
        </p:spPr>
      </p:pic>
      <p:pic>
        <p:nvPicPr>
          <p:cNvPr id="6" name="Рисунок 5" descr="1375675211_tmp11b-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484784"/>
            <a:ext cx="3960440" cy="2880319"/>
          </a:xfrm>
          <a:prstGeom prst="rect">
            <a:avLst/>
          </a:prstGeom>
        </p:spPr>
      </p:pic>
      <p:pic>
        <p:nvPicPr>
          <p:cNvPr id="7" name="Рисунок 6" descr="sevastopol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3789040"/>
            <a:ext cx="3816424" cy="2689480"/>
          </a:xfrm>
          <a:prstGeom prst="rect">
            <a:avLst/>
          </a:prstGeom>
        </p:spPr>
      </p:pic>
      <p:pic>
        <p:nvPicPr>
          <p:cNvPr id="8" name="Рисунок 7" descr="1353760569-0448279-www.nevsepic.com.u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3717032"/>
            <a:ext cx="3960440" cy="27227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39752" y="836712"/>
            <a:ext cx="5112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Битва за Севастополь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88840"/>
            <a:ext cx="3748215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565" y="2060848"/>
            <a:ext cx="362388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95736" y="764704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Блокадный Ленинград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Рисунок 3" descr="img1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 descr="парад на к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24744"/>
            <a:ext cx="6495933" cy="43924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03648" y="692696"/>
            <a:ext cx="6264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Парад на Красной площади</a:t>
            </a:r>
          </a:p>
          <a:p>
            <a:pPr algn="ctr"/>
            <a:r>
              <a:rPr lang="ru-RU" sz="2800" b="1" dirty="0" smtClean="0">
                <a:ln w="18415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7 ноября 1941</a:t>
            </a:r>
            <a:endParaRPr lang="fr-FR" sz="2800" b="1" dirty="0">
              <a:ln w="18415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318</Words>
  <Application>Microsoft Office PowerPoint</Application>
  <PresentationFormat>Экран (4:3)</PresentationFormat>
  <Paragraphs>35</Paragraphs>
  <Slides>32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</cp:revision>
  <dcterms:created xsi:type="dcterms:W3CDTF">2022-10-12T16:47:20Z</dcterms:created>
  <dcterms:modified xsi:type="dcterms:W3CDTF">2022-10-12T18:04:48Z</dcterms:modified>
</cp:coreProperties>
</file>