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Я знаю, что…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Миграция это..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Внешняя миграция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Внутренняя миграция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Эмиграция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Иммиграция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Реэмиграция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Урбанизация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Город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Трудовые ресурсы – это…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Плотность населения – это…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274\Desktop\depositphotos_3660873-stock-illustration-cartoon-wise-owl-with-wor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714620"/>
            <a:ext cx="4071934" cy="3044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dirty="0" smtClean="0"/>
              <a:t>Параграф 41 учебника (чтение и </a:t>
            </a:r>
            <a:r>
              <a:rPr lang="ru-RU" dirty="0" smtClean="0"/>
              <a:t>пересказ).</a:t>
            </a:r>
            <a:endParaRPr lang="ru-RU" dirty="0" smtClean="0"/>
          </a:p>
          <a:p>
            <a:r>
              <a:rPr lang="ru-RU" dirty="0" smtClean="0"/>
              <a:t>2. Выполнить контурную </a:t>
            </a:r>
            <a:r>
              <a:rPr lang="ru-RU" dirty="0" smtClean="0"/>
              <a:t>карту. </a:t>
            </a:r>
            <a:endParaRPr lang="ru-RU" dirty="0" smtClean="0"/>
          </a:p>
          <a:p>
            <a:r>
              <a:rPr lang="ru-RU" dirty="0" smtClean="0"/>
              <a:t>3. Определите пути решения экологических проблем экономического района Западная </a:t>
            </a:r>
            <a:r>
              <a:rPr lang="ru-RU" dirty="0" smtClean="0"/>
              <a:t>Сибирь.</a:t>
            </a:r>
            <a:endParaRPr lang="ru-RU" dirty="0" smtClean="0"/>
          </a:p>
          <a:p>
            <a:r>
              <a:rPr lang="ru-RU" dirty="0" smtClean="0"/>
              <a:t>3. Готовимся к ГИА (тестовое </a:t>
            </a:r>
            <a:r>
              <a:rPr lang="ru-RU" dirty="0" smtClean="0"/>
              <a:t>задание).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74\Desktop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  Урал! Невольною печалью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 Я отдаю прощанью дань…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А за Уралом — Зауралье,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          А там своя, иная даль.		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                                                          </a:t>
            </a:r>
            <a:r>
              <a:rPr lang="ru-RU" sz="2700" b="1" i="1" dirty="0" smtClean="0">
                <a:solidFill>
                  <a:srgbClr val="002060"/>
                </a:solidFill>
              </a:rPr>
              <a:t>Александр Твардовский 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endParaRPr lang="ru-RU" sz="2700" i="1" dirty="0"/>
          </a:p>
        </p:txBody>
      </p:sp>
      <p:pic>
        <p:nvPicPr>
          <p:cNvPr id="1026" name="Picture 2" descr="C:\Users\274\Downloads\5311008_x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1810"/>
            <a:ext cx="5286412" cy="351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«Сибирь. Западно - Сибирский  экономический район»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274\Downloads\zapadnaya_sibi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375" y="2571744"/>
            <a:ext cx="8651343" cy="3652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М.В.Ломоносов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«…российское могущество прирастать будет Сибирью…»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274\Downloads\955-e28aec402d49ea2d125de0ecda824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350750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1 группа «ГЕОГРАФЫ»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Работая с политико- административной картой, определить состав экономического района Западная Сибирь и нанести на контурную карту. Дать оценку ЭГП Западной Сибири по плану.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2" name="Picture 2" descr="C:\Users\274\Downloads\zapadnaya_sib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143380"/>
            <a:ext cx="5865261" cy="2476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2 группа «ПРИРОДОВЕДЫ»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Работая с картами атласа и дополнительным материалом, дать краткую характеристику, климата, почв, внутренних вод, ПЗ,  рельефа территории Западной Сибири. Сделать вывод.</a:t>
            </a:r>
          </a:p>
          <a:p>
            <a:endParaRPr lang="ru-RU" dirty="0"/>
          </a:p>
        </p:txBody>
      </p:sp>
      <p:pic>
        <p:nvPicPr>
          <p:cNvPr id="7" name="Picture 2" descr="C:\Users\274\Downloads\zapadnaya_sib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5865261" cy="2476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3 группа «ДЕМОГРАФЫ»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Работая с картами атласа и дополнительным материалом, дать краткую характеристику населения Западной Сибири. Сделать вывод.</a:t>
            </a:r>
          </a:p>
          <a:p>
            <a:endParaRPr lang="ru-RU" dirty="0"/>
          </a:p>
        </p:txBody>
      </p:sp>
      <p:pic>
        <p:nvPicPr>
          <p:cNvPr id="7" name="Picture 2" descr="C:\Users\274\Downloads\zapadnaya_sib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143380"/>
            <a:ext cx="5865261" cy="2476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4 группа «ЭКОНОМИСТЫ»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Используя знания о природных ресурсах, текст учебника, предположите, какие отрасли хозяйства развиты в Западной Сибири. Перечислите отрасли </a:t>
            </a:r>
            <a:r>
              <a:rPr lang="ru-RU" dirty="0" smtClean="0"/>
              <a:t>специализации. Назовите экологические проблемы.  </a:t>
            </a:r>
            <a:r>
              <a:rPr lang="ru-RU" dirty="0" smtClean="0"/>
              <a:t>Докажите, что Западная Сибирь выделяется своей мощной экономикой.</a:t>
            </a:r>
            <a:endParaRPr lang="ru-RU" dirty="0"/>
          </a:p>
        </p:txBody>
      </p:sp>
      <p:pic>
        <p:nvPicPr>
          <p:cNvPr id="7" name="Picture 2" descr="C:\Users\274\Downloads\zapadnaya_sib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143512"/>
            <a:ext cx="3293493" cy="1390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244</Words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Я знаю, что…</vt:lpstr>
      <vt:lpstr>Слайд 2</vt:lpstr>
      <vt:lpstr>  Урал! Невольною печалью   Я отдаю прощанью дань… А за Уралом — Зауралье,            А там своя, иная даль.                                                             Александр Твардовский  </vt:lpstr>
      <vt:lpstr>«Сибирь. Западно - Сибирский  экономический район» </vt:lpstr>
      <vt:lpstr>М.В.Ломоносов</vt:lpstr>
      <vt:lpstr>1 группа «ГЕОГРАФЫ» </vt:lpstr>
      <vt:lpstr>2 группа «ПРИРОДОВЕДЫ» </vt:lpstr>
      <vt:lpstr>3 группа «ДЕМОГРАФЫ» </vt:lpstr>
      <vt:lpstr>4 группа «ЭКОНОМИСТЫ»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знаю, что…</dc:title>
  <dc:creator>274</dc:creator>
  <cp:lastModifiedBy>274</cp:lastModifiedBy>
  <cp:revision>30</cp:revision>
  <dcterms:created xsi:type="dcterms:W3CDTF">2018-01-22T17:22:40Z</dcterms:created>
  <dcterms:modified xsi:type="dcterms:W3CDTF">2019-03-10T09:37:18Z</dcterms:modified>
</cp:coreProperties>
</file>