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9" r:id="rId3"/>
    <p:sldId id="270" r:id="rId4"/>
    <p:sldId id="256" r:id="rId5"/>
    <p:sldId id="257" r:id="rId6"/>
    <p:sldId id="263" r:id="rId7"/>
    <p:sldId id="264" r:id="rId8"/>
    <p:sldId id="265" r:id="rId9"/>
    <p:sldId id="266" r:id="rId10"/>
    <p:sldId id="267" r:id="rId11"/>
    <p:sldId id="268" r:id="rId12"/>
    <p:sldId id="262" r:id="rId13"/>
    <p:sldId id="261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-96" y="-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5EC4EA-253A-4EDE-B4AB-B23476A573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6FDADB6-3E04-4E92-9341-B7C89830EF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6384F92-4895-42D1-83AB-F0548CC3F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12586EE-91FF-4BE6-8461-B61819D42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564AFBC-0AC7-42D4-8B39-245AA0A17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879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164501F-A644-465E-B517-03CF69C85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40AB7E0-2F12-44C5-9528-40D9C5150F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BC64365-91EC-426B-8368-8517F081B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22E93C8-1E78-4892-9CF3-D00E8C902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289B75D-23CE-43C4-BB89-836EF011F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96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1B3EB342-61BF-4554-B3FB-0391865AA68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7D9DE7B3-A9C0-4B16-B071-FA11552F92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EBAD061-864E-4FD1-99C1-9D4E21287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DF1046F-CBDB-4E21-BB89-CBBB88E82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3BCAD12-5105-44AD-AFF8-E17454645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251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859280"/>
            <a:ext cx="85344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12192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429000"/>
            <a:ext cx="85344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98DB694F-156F-4E0E-A0C3-9140AE66065E}" type="datetimeFigureOut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25.12.2020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4965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2438401"/>
            <a:ext cx="85344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25.12.2020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12192000" cy="9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527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25.12.2020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12192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0400" y="3410268"/>
            <a:ext cx="83312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30400" y="1503680"/>
            <a:ext cx="83312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12192000" cy="9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46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828800" y="2438400"/>
            <a:ext cx="41656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25.12.2020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6197600" y="2438400"/>
            <a:ext cx="41656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12192000" cy="9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6378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12192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828800" y="2819400"/>
            <a:ext cx="41656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197600" y="2819400"/>
            <a:ext cx="41656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0" y="2362201"/>
            <a:ext cx="4167717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2359152"/>
            <a:ext cx="4169833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25.12.2020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6744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25.12.2020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12192000" cy="9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2822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25.12.2020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3683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2" y="1676400"/>
            <a:ext cx="37591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4002" y="2275840"/>
            <a:ext cx="37591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25.12.2020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828800" y="1676400"/>
            <a:ext cx="43688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255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C6A3B67-2E18-405F-9D10-9572B5844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7DF875E-33AC-474D-AC8E-3D71E93186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D5EA68BD-067F-42B9-9311-83BF4900B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0A30675-B555-4AF9-BEF4-36D300E91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234CE26-1DEE-4C71-BAB9-1D3630045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5098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950720" y="1847088"/>
            <a:ext cx="4120896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4000" y="1676400"/>
            <a:ext cx="37592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32000" y="1905000"/>
            <a:ext cx="39624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04000" y="2276856"/>
            <a:ext cx="37592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25.12.2020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7283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25.12.2020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8543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209041"/>
            <a:ext cx="17272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27200" y="1219200"/>
            <a:ext cx="69088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25.12.2020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52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485D45-6A75-4D85-ACD6-454F33422C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5FDF00B-EBDA-4A4C-9FAB-35EC4CC9F5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F5FFD38-49C9-47C2-8C34-3656DEE04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5F64A45-F1A8-4A47-B801-E8F6499D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A5F840F-4B46-42EB-B0FC-163A3E811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909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D44D37-8D44-4E41-8DC4-D5438FCDEE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ECA6FFA-85E6-47A2-B9A0-5C97C40D32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3CA37FA-9AD2-4714-ACCE-AEC0C67F5B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DFA6F48-6342-461F-9382-8DC6122DA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2F5BE82-7CA1-47C5-89D3-6BBFED6DD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10F7325-0344-4749-BCD9-D52DB9B0F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365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6EB1D47-F1FD-4835-9812-410361E890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B7F71A4-6D2C-43FA-AA4D-5DDCD2BE98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8E3EFC5-4839-4CA5-AC54-ABD314A1B9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24CB5254-D251-4F11-AD49-52E502A645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07764CB5-957C-40F9-9655-05CFE110AE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93B436C3-B738-4AF4-9FE3-EB3859027C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91B6B743-6E17-46C0-A7D6-1E593E65E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CDC482A1-E37F-4D77-90A7-653DBF0D9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0094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DB4E59-9C39-4A6D-BF40-E99B73075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CDE1120-1204-420D-A1FB-28D526D96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77ECC960-0086-441F-A797-E5FB398BB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2DF7F609-5374-4045-AD84-773208F7C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186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8672AC4-4E72-4E70-AB14-A8C5E5C22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4D7E5FA-3A47-4AFC-8D01-89A8BF772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9BD7BA39-7E6F-40FC-9FF7-20D9A7A0C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934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473214A-88BC-4CA2-A8D5-A78A06C54E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A4A5B4C-070A-4326-AA88-11091122F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DC848E11-7798-4E69-AE05-95A6E9FDEE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C61393F-1FC2-417C-AF15-36B47B4A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E4E4F46-717E-4DDB-AE5F-05EBC545F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FD501D04-2916-49FE-88ED-BB9E146D6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434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38C7FB-7887-457F-9E1C-C09CA547C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D217394-B9BF-48EA-9C33-19BE278AE4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A88C6AD-6255-4B7F-8E4F-70087B7C1E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752BED0-27A9-4F4B-A5A3-99983A54C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DB694F-156F-4E0E-A0C3-9140AE66065E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A820A466-95ED-47BA-8F22-4D57B61E2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C7FCA351-F733-417B-AED5-F1BC1DEFE8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8AEBA-3A52-4766-97B8-B21E0058C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740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12F5579-4F19-4502-B1DA-9225E3356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5CABE34-86BF-4FD4-A33C-7368457FC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A579B78-A520-49C0-ABA4-F2FBFBD95E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B694F-156F-4E0E-A0C3-9140AE66065E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9EC5FB30-4525-4C80-83D1-9564BD3959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3B0CAD0-1446-48BD-BE36-110A36E504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8AEBA-3A52-4766-97B8-B21E0058C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434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0" y="1295400"/>
            <a:ext cx="85344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0" y="2057401"/>
            <a:ext cx="85344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406400" y="6356351"/>
            <a:ext cx="28448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98DB694F-156F-4E0E-A0C3-9140AE66065E}" type="datetimeFigureOut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25.12.2020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3962400" y="6356351"/>
            <a:ext cx="426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8900160" y="636422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F28AEBA-3A52-4766-97B8-B21E0058CC9C}" type="slidenum">
              <a:rPr lang="ru-RU" smtClean="0">
                <a:solidFill>
                  <a:srgbClr val="9E8E5C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9E8E5C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075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4.png"/><Relationship Id="rId4" Type="http://schemas.microsoft.com/office/2007/relationships/hdphoto" Target="../media/hdphoto6.wdp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12" Type="http://schemas.microsoft.com/office/2007/relationships/hdphoto" Target="../media/hdphoto15.wdp"/><Relationship Id="rId2" Type="http://schemas.openxmlformats.org/officeDocument/2006/relationships/image" Target="../media/image30.png"/><Relationship Id="rId16" Type="http://schemas.microsoft.com/office/2007/relationships/hdphoto" Target="../media/hdphoto17.wdp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11" Type="http://schemas.openxmlformats.org/officeDocument/2006/relationships/image" Target="../media/image32.png"/><Relationship Id="rId5" Type="http://schemas.openxmlformats.org/officeDocument/2006/relationships/image" Target="../media/image16.png"/><Relationship Id="rId15" Type="http://schemas.openxmlformats.org/officeDocument/2006/relationships/image" Target="../media/image34.png"/><Relationship Id="rId10" Type="http://schemas.microsoft.com/office/2007/relationships/hdphoto" Target="../media/hdphoto7.wdp"/><Relationship Id="rId4" Type="http://schemas.microsoft.com/office/2007/relationships/hdphoto" Target="../media/hdphoto13.wdp"/><Relationship Id="rId9" Type="http://schemas.openxmlformats.org/officeDocument/2006/relationships/image" Target="../media/image14.png"/><Relationship Id="rId14" Type="http://schemas.microsoft.com/office/2007/relationships/hdphoto" Target="../media/hdphoto16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12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9.png"/><Relationship Id="rId1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microsoft.com/office/2007/relationships/hdphoto" Target="../media/hdphoto7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6.wdp"/><Relationship Id="rId4" Type="http://schemas.openxmlformats.org/officeDocument/2006/relationships/image" Target="../media/image13.png"/><Relationship Id="rId9" Type="http://schemas.microsoft.com/office/2007/relationships/hdphoto" Target="../media/hdphoto8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microsoft.com/office/2007/relationships/hdphoto" Target="../media/hdphoto11.wdp"/><Relationship Id="rId18" Type="http://schemas.openxmlformats.org/officeDocument/2006/relationships/image" Target="../media/image22.png"/><Relationship Id="rId3" Type="http://schemas.openxmlformats.org/officeDocument/2006/relationships/image" Target="../media/image12.png"/><Relationship Id="rId21" Type="http://schemas.openxmlformats.org/officeDocument/2006/relationships/image" Target="../media/image25.png"/><Relationship Id="rId7" Type="http://schemas.microsoft.com/office/2007/relationships/hdphoto" Target="../media/hdphoto8.wdp"/><Relationship Id="rId12" Type="http://schemas.openxmlformats.org/officeDocument/2006/relationships/image" Target="../media/image18.png"/><Relationship Id="rId17" Type="http://schemas.openxmlformats.org/officeDocument/2006/relationships/image" Target="../media/image21.png"/><Relationship Id="rId2" Type="http://schemas.openxmlformats.org/officeDocument/2006/relationships/image" Target="../media/image4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5" Type="http://schemas.microsoft.com/office/2007/relationships/hdphoto" Target="../media/hdphoto12.wdp"/><Relationship Id="rId10" Type="http://schemas.openxmlformats.org/officeDocument/2006/relationships/image" Target="../media/image17.png"/><Relationship Id="rId19" Type="http://schemas.openxmlformats.org/officeDocument/2006/relationships/image" Target="../media/image23.png"/><Relationship Id="rId4" Type="http://schemas.openxmlformats.org/officeDocument/2006/relationships/image" Target="../media/image14.png"/><Relationship Id="rId9" Type="http://schemas.microsoft.com/office/2007/relationships/hdphoto" Target="../media/hdphoto9.wdp"/><Relationship Id="rId14" Type="http://schemas.openxmlformats.org/officeDocument/2006/relationships/image" Target="../media/image19.png"/><Relationship Id="rId22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microsoft.com/office/2007/relationships/hdphoto" Target="../media/hdphoto7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6.wdp"/><Relationship Id="rId10" Type="http://schemas.openxmlformats.org/officeDocument/2006/relationships/image" Target="../media/image27.png"/><Relationship Id="rId4" Type="http://schemas.openxmlformats.org/officeDocument/2006/relationships/image" Target="../media/image13.png"/><Relationship Id="rId9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18.png"/><Relationship Id="rId18" Type="http://schemas.openxmlformats.org/officeDocument/2006/relationships/image" Target="../media/image21.png"/><Relationship Id="rId3" Type="http://schemas.openxmlformats.org/officeDocument/2006/relationships/image" Target="../media/image12.png"/><Relationship Id="rId21" Type="http://schemas.openxmlformats.org/officeDocument/2006/relationships/image" Target="../media/image24.png"/><Relationship Id="rId7" Type="http://schemas.microsoft.com/office/2007/relationships/hdphoto" Target="../media/hdphoto8.wdp"/><Relationship Id="rId12" Type="http://schemas.microsoft.com/office/2007/relationships/hdphoto" Target="../media/hdphoto10.wdp"/><Relationship Id="rId17" Type="http://schemas.openxmlformats.org/officeDocument/2006/relationships/image" Target="../media/image20.png"/><Relationship Id="rId2" Type="http://schemas.openxmlformats.org/officeDocument/2006/relationships/image" Target="../media/image4.png"/><Relationship Id="rId16" Type="http://schemas.microsoft.com/office/2007/relationships/hdphoto" Target="../media/hdphoto12.wdp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17.png"/><Relationship Id="rId5" Type="http://schemas.microsoft.com/office/2007/relationships/hdphoto" Target="../media/hdphoto6.wdp"/><Relationship Id="rId15" Type="http://schemas.openxmlformats.org/officeDocument/2006/relationships/image" Target="../media/image19.png"/><Relationship Id="rId23" Type="http://schemas.openxmlformats.org/officeDocument/2006/relationships/image" Target="../media/image26.png"/><Relationship Id="rId10" Type="http://schemas.microsoft.com/office/2007/relationships/hdphoto" Target="../media/hdphoto7.wdp"/><Relationship Id="rId19" Type="http://schemas.openxmlformats.org/officeDocument/2006/relationships/image" Target="../media/image22.png"/><Relationship Id="rId4" Type="http://schemas.openxmlformats.org/officeDocument/2006/relationships/image" Target="../media/image13.png"/><Relationship Id="rId9" Type="http://schemas.openxmlformats.org/officeDocument/2006/relationships/image" Target="../media/image14.png"/><Relationship Id="rId14" Type="http://schemas.microsoft.com/office/2007/relationships/hdphoto" Target="../media/hdphoto11.wdp"/><Relationship Id="rId22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2.png"/><Relationship Id="rId7" Type="http://schemas.microsoft.com/office/2007/relationships/hdphoto" Target="../media/hdphoto7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6.wdp"/><Relationship Id="rId10" Type="http://schemas.openxmlformats.org/officeDocument/2006/relationships/image" Target="../media/image27.png"/><Relationship Id="rId4" Type="http://schemas.openxmlformats.org/officeDocument/2006/relationships/image" Target="../media/image13.png"/><Relationship Id="rId9" Type="http://schemas.microsoft.com/office/2007/relationships/hdphoto" Target="../media/hdphoto8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3.png"/><Relationship Id="rId7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11" Type="http://schemas.openxmlformats.org/officeDocument/2006/relationships/image" Target="../media/image26.png"/><Relationship Id="rId5" Type="http://schemas.openxmlformats.org/officeDocument/2006/relationships/image" Target="../media/image14.png"/><Relationship Id="rId10" Type="http://schemas.openxmlformats.org/officeDocument/2006/relationships/image" Target="../media/image12.png"/><Relationship Id="rId4" Type="http://schemas.microsoft.com/office/2007/relationships/hdphoto" Target="../media/hdphoto6.wdp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Сказочная викторина по правам человека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Автор-составитель: </a:t>
            </a:r>
            <a:r>
              <a:rPr lang="ru-RU" dirty="0"/>
              <a:t>М</a:t>
            </a:r>
            <a:r>
              <a:rPr lang="ru-RU" dirty="0" smtClean="0"/>
              <a:t>аркелова В.С.</a:t>
            </a:r>
          </a:p>
        </p:txBody>
      </p:sp>
    </p:spTree>
    <p:extLst>
      <p:ext uri="{BB962C8B-B14F-4D97-AF65-F5344CB8AC3E}">
        <p14:creationId xmlns:p14="http://schemas.microsoft.com/office/powerpoint/2010/main" val="84699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1996A3-7F51-4868-8C18-8DAECE13E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B6C3838-5F5E-4A79-B976-0EB9E4F290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02"/>
          <a:stretch/>
        </p:blipFill>
        <p:spPr>
          <a:xfrm>
            <a:off x="-1" y="1"/>
            <a:ext cx="12192001" cy="691912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A42A21B-DE7C-4171-943C-9FA1CAB5D4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85" l="0" r="99917">
                        <a14:foregroundMark x1="13667" y1="34731" x2="13667" y2="34731"/>
                        <a14:foregroundMark x1="11333" y1="28387" x2="11333" y2="28387"/>
                        <a14:foregroundMark x1="20583" y1="30323" x2="20583" y2="30323"/>
                        <a14:foregroundMark x1="59083" y1="36989" x2="59083" y2="36989"/>
                        <a14:foregroundMark x1="57833" y1="36129" x2="57833" y2="36129"/>
                        <a14:foregroundMark x1="56917" y1="34086" x2="56917" y2="34086"/>
                        <a14:foregroundMark x1="61750" y1="37634" x2="61750" y2="37634"/>
                        <a14:foregroundMark x1="63667" y1="37527" x2="63667" y2="37527"/>
                        <a14:foregroundMark x1="27333" y1="97957" x2="27333" y2="97957"/>
                        <a14:foregroundMark x1="44250" y1="97849" x2="44250" y2="97849"/>
                        <a14:foregroundMark x1="66417" y1="95806" x2="66417" y2="95806"/>
                        <a14:foregroundMark x1="72500" y1="98602" x2="72500" y2="98602"/>
                        <a14:foregroundMark x1="76333" y1="98602" x2="76333" y2="98602"/>
                        <a14:foregroundMark x1="81083" y1="93011" x2="81083" y2="93011"/>
                        <a14:backgroundMark x1="21417" y1="32688" x2="21417" y2="32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3" y="2527544"/>
            <a:ext cx="4155086" cy="322019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30FE3E5-D0C7-4BC2-A620-A8CE0D9EA1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7342" y1="78270" x2="87342" y2="78270"/>
                        <a14:foregroundMark x1="87342" y1="83966" x2="87342" y2="83966"/>
                        <a14:foregroundMark x1="87342" y1="86709" x2="87342" y2="86709"/>
                        <a14:foregroundMark x1="35654" y1="17722" x2="35654" y2="17722"/>
                        <a14:foregroundMark x1="19831" y1="24262" x2="19831" y2="24262"/>
                        <a14:foregroundMark x1="18143" y1="24473" x2="18143" y2="24473"/>
                        <a14:foregroundMark x1="21941" y1="19831" x2="21941" y2="19831"/>
                        <a14:foregroundMark x1="32700" y1="16034" x2="32700" y2="16034"/>
                        <a14:foregroundMark x1="20464" y1="29536" x2="20464" y2="29536"/>
                        <a14:foregroundMark x1="76371" y1="89662" x2="76371" y2="89662"/>
                        <a14:foregroundMark x1="79958" y1="92405" x2="79958" y2="92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693" y="2215227"/>
            <a:ext cx="3756503" cy="3756503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9" name="Объект 5">
            <a:extLst>
              <a:ext uri="{FF2B5EF4-FFF2-40B4-BE49-F238E27FC236}">
                <a16:creationId xmlns:a16="http://schemas.microsoft.com/office/drawing/2014/main" xmlns="" id="{7818B88E-4F0C-4705-96A8-768F36E87B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backgroundMark x1="64306" y1="21067" x2="64306" y2="21067"/>
                        <a14:backgroundMark x1="62083" y1="23735" x2="62083" y2="23735"/>
                        <a14:backgroundMark x1="62083" y1="23735" x2="70694" y2="25943"/>
                        <a14:backgroundMark x1="71389" y1="27415" x2="71389" y2="27415"/>
                        <a14:backgroundMark x1="61806" y1="15915" x2="60694" y2="12328"/>
                        <a14:backgroundMark x1="58472" y1="18675" x2="63194" y2="20883"/>
                        <a14:backgroundMark x1="64028" y1="36523" x2="67361" y2="35051"/>
                        <a14:backgroundMark x1="62917" y1="38638" x2="71806" y2="31095"/>
                        <a14:backgroundMark x1="61806" y1="40110" x2="63194" y2="39190"/>
                        <a14:backgroundMark x1="71806" y1="30635" x2="72917" y2="28703"/>
                        <a14:backgroundMark x1="26667" y1="25023" x2="29722" y2="11040"/>
                        <a14:backgroundMark x1="37500" y1="3496" x2="40694" y2="2024"/>
                        <a14:backgroundMark x1="42222" y1="2484" x2="44861" y2="1288"/>
                        <a14:backgroundMark x1="45972" y1="2300" x2="49583" y2="552"/>
                        <a14:backgroundMark x1="50278" y1="3036" x2="53333" y2="1564"/>
                        <a14:backgroundMark x1="30833" y1="32107" x2="31944" y2="36707"/>
                        <a14:backgroundMark x1="28611" y1="39190" x2="28889" y2="40846"/>
                        <a14:backgroundMark x1="23472" y1="38454" x2="23472" y2="38454"/>
                        <a14:backgroundMark x1="66944" y1="54554" x2="69583" y2="56302"/>
                        <a14:backgroundMark x1="69167" y1="58234" x2="79444" y2="58234"/>
                        <a14:backgroundMark x1="86528" y1="57958" x2="93472" y2="61914"/>
                        <a14:backgroundMark x1="62500" y1="47746" x2="66528" y2="55014"/>
                        <a14:backgroundMark x1="81389" y1="57958" x2="86806" y2="57958"/>
                        <a14:backgroundMark x1="57361" y1="32843" x2="57361" y2="31371"/>
                        <a14:backgroundMark x1="6389" y1="84085" x2="12778" y2="83441"/>
                        <a14:backgroundMark x1="34167" y1="87580" x2="54444" y2="97608"/>
                        <a14:backgroundMark x1="23472" y1="88040" x2="37083" y2="88040"/>
                        <a14:backgroundMark x1="15000" y1="88316" x2="23750" y2="88500"/>
                        <a14:backgroundMark x1="54722" y1="97332" x2="93889" y2="83165"/>
                        <a14:backgroundMark x1="94583" y1="65041" x2="93194" y2="626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355" y="2259388"/>
            <a:ext cx="2845810" cy="396018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9E226111-2F07-4563-8BE9-F696580B4F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584" y="1027906"/>
            <a:ext cx="2351680" cy="2351680"/>
          </a:xfrm>
          <a:effectLst>
            <a:glow rad="127000">
              <a:schemeClr val="bg1"/>
            </a:glow>
          </a:effectLst>
        </p:spPr>
      </p:pic>
      <p:pic>
        <p:nvPicPr>
          <p:cNvPr id="10" name="Объект 5">
            <a:extLst>
              <a:ext uri="{FF2B5EF4-FFF2-40B4-BE49-F238E27FC236}">
                <a16:creationId xmlns:a16="http://schemas.microsoft.com/office/drawing/2014/main" xmlns="" id="{2FCFF494-F2EF-4CFE-8EF5-AF6C3B0D785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222" y="1351704"/>
            <a:ext cx="2351680" cy="2351680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1" name="Объект 5">
            <a:extLst>
              <a:ext uri="{FF2B5EF4-FFF2-40B4-BE49-F238E27FC236}">
                <a16:creationId xmlns:a16="http://schemas.microsoft.com/office/drawing/2014/main" xmlns="" id="{E82AE084-D228-4216-87FC-4E10C4DF257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209" y="864627"/>
            <a:ext cx="2351680" cy="2351680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</p:spTree>
    <p:extLst>
      <p:ext uri="{BB962C8B-B14F-4D97-AF65-F5344CB8AC3E}">
        <p14:creationId xmlns:p14="http://schemas.microsoft.com/office/powerpoint/2010/main" val="292249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94A957-C45A-4D1B-AA4C-95E418B85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CAD0B3B-3B1A-4A96-963F-D06CD70883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07EFE78-D23E-434F-91D5-39150632F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43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60EF320-1215-40CC-A7A3-9BA899A26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E91D25B0-1D41-4946-AAF2-C4819039B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E98F7121-F9F8-4748-BD70-3B7B8109F1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64306" y1="21067" x2="64306" y2="21067"/>
                        <a14:backgroundMark x1="62083" y1="23735" x2="62083" y2="23735"/>
                        <a14:backgroundMark x1="62083" y1="23735" x2="70694" y2="25943"/>
                        <a14:backgroundMark x1="71389" y1="27415" x2="71389" y2="27415"/>
                        <a14:backgroundMark x1="61806" y1="15915" x2="60694" y2="12328"/>
                        <a14:backgroundMark x1="58472" y1="18675" x2="63194" y2="20883"/>
                        <a14:backgroundMark x1="64028" y1="36523" x2="67361" y2="35051"/>
                        <a14:backgroundMark x1="62917" y1="38638" x2="71806" y2="31095"/>
                        <a14:backgroundMark x1="61806" y1="40110" x2="63194" y2="39190"/>
                        <a14:backgroundMark x1="71806" y1="30635" x2="72917" y2="28703"/>
                        <a14:backgroundMark x1="26667" y1="25023" x2="29722" y2="11040"/>
                        <a14:backgroundMark x1="37500" y1="3496" x2="40694" y2="2024"/>
                        <a14:backgroundMark x1="42222" y1="2484" x2="44861" y2="1288"/>
                        <a14:backgroundMark x1="45972" y1="2300" x2="49583" y2="552"/>
                        <a14:backgroundMark x1="50278" y1="3036" x2="53333" y2="1564"/>
                        <a14:backgroundMark x1="30833" y1="32107" x2="31944" y2="36707"/>
                        <a14:backgroundMark x1="28611" y1="39190" x2="28889" y2="40846"/>
                        <a14:backgroundMark x1="23472" y1="38454" x2="23472" y2="38454"/>
                        <a14:backgroundMark x1="66944" y1="54554" x2="69583" y2="56302"/>
                        <a14:backgroundMark x1="69167" y1="58234" x2="79444" y2="58234"/>
                        <a14:backgroundMark x1="86528" y1="57958" x2="93472" y2="61914"/>
                        <a14:backgroundMark x1="62500" y1="47746" x2="66528" y2="55014"/>
                        <a14:backgroundMark x1="81389" y1="57958" x2="86806" y2="57958"/>
                        <a14:backgroundMark x1="57361" y1="32843" x2="57361" y2="31371"/>
                        <a14:backgroundMark x1="6389" y1="84085" x2="12778" y2="83441"/>
                        <a14:backgroundMark x1="34167" y1="87580" x2="54444" y2="97608"/>
                        <a14:backgroundMark x1="23472" y1="88040" x2="37083" y2="88040"/>
                        <a14:backgroundMark x1="15000" y1="88316" x2="23750" y2="88500"/>
                        <a14:backgroundMark x1="54722" y1="97332" x2="93889" y2="83165"/>
                        <a14:backgroundMark x1="94583" y1="65041" x2="93194" y2="626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438" y="105786"/>
            <a:ext cx="4146602" cy="5770343"/>
          </a:xfr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981B7B5-B824-472A-8DB4-CCD1BA56FB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785" l="0" r="99917">
                        <a14:foregroundMark x1="13667" y1="34731" x2="13667" y2="34731"/>
                        <a14:foregroundMark x1="11333" y1="28387" x2="11333" y2="28387"/>
                        <a14:foregroundMark x1="20583" y1="30323" x2="20583" y2="30323"/>
                        <a14:foregroundMark x1="59083" y1="36989" x2="59083" y2="36989"/>
                        <a14:foregroundMark x1="57833" y1="36129" x2="57833" y2="36129"/>
                        <a14:foregroundMark x1="56917" y1="34086" x2="56917" y2="34086"/>
                        <a14:foregroundMark x1="61750" y1="37634" x2="61750" y2="37634"/>
                        <a14:foregroundMark x1="63667" y1="37527" x2="63667" y2="37527"/>
                        <a14:foregroundMark x1="27333" y1="97957" x2="27333" y2="97957"/>
                        <a14:foregroundMark x1="44250" y1="97849" x2="44250" y2="97849"/>
                        <a14:foregroundMark x1="66417" y1="95806" x2="66417" y2="95806"/>
                        <a14:foregroundMark x1="72500" y1="98602" x2="72500" y2="98602"/>
                        <a14:foregroundMark x1="76333" y1="98602" x2="76333" y2="98602"/>
                        <a14:foregroundMark x1="81083" y1="93011" x2="81083" y2="93011"/>
                        <a14:backgroundMark x1="21417" y1="32688" x2="21417" y2="32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3133" y="1087658"/>
            <a:ext cx="6309767" cy="489007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646973D-5B1C-4010-B7BA-FED1468FD04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50" b="99125" l="11167" r="92417">
                        <a14:foregroundMark x1="50833" y1="56375" x2="50833" y2="56375"/>
                        <a14:foregroundMark x1="51250" y1="61625" x2="51250" y2="61625"/>
                        <a14:foregroundMark x1="52083" y1="59875" x2="52083" y2="59875"/>
                        <a14:foregroundMark x1="51000" y1="59875" x2="51000" y2="59875"/>
                        <a14:foregroundMark x1="52333" y1="61750" x2="52333" y2="61750"/>
                        <a14:foregroundMark x1="51750" y1="84875" x2="51750" y2="84875"/>
                        <a14:foregroundMark x1="51500" y1="88250" x2="51500" y2="88250"/>
                        <a14:foregroundMark x1="51500" y1="88250" x2="51500" y2="88250"/>
                        <a14:foregroundMark x1="51500" y1="88250" x2="51500" y2="88250"/>
                        <a14:foregroundMark x1="51500" y1="85625" x2="51500" y2="85625"/>
                        <a14:foregroundMark x1="51250" y1="94125" x2="51250" y2="94125"/>
                        <a14:foregroundMark x1="51500" y1="96875" x2="51500" y2="96875"/>
                        <a14:foregroundMark x1="51583" y1="96125" x2="51583" y2="96125"/>
                        <a14:foregroundMark x1="51750" y1="95375" x2="51750" y2="95375"/>
                        <a14:foregroundMark x1="51750" y1="95375" x2="51750" y2="95375"/>
                        <a14:foregroundMark x1="51750" y1="95375" x2="51750" y2="95375"/>
                        <a14:foregroundMark x1="51500" y1="94625" x2="51500" y2="94625"/>
                        <a14:foregroundMark x1="51500" y1="94625" x2="51500" y2="94625"/>
                      </a14:backgroundRemoval>
                    </a14:imgEffect>
                  </a14:imgLayer>
                </a14:imgProps>
              </a:ext>
            </a:extLst>
          </a:blip>
          <a:srcRect l="18669" r="18967"/>
          <a:stretch/>
        </p:blipFill>
        <p:spPr>
          <a:xfrm>
            <a:off x="0" y="103693"/>
            <a:ext cx="5686013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E104EEF-503F-45A0-B82B-0DC6C82C2C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87342" y1="78270" x2="87342" y2="78270"/>
                        <a14:foregroundMark x1="87342" y1="83966" x2="87342" y2="83966"/>
                        <a14:foregroundMark x1="87342" y1="86709" x2="87342" y2="86709"/>
                        <a14:foregroundMark x1="35654" y1="17722" x2="35654" y2="17722"/>
                        <a14:foregroundMark x1="19831" y1="24262" x2="19831" y2="24262"/>
                        <a14:foregroundMark x1="18143" y1="24473" x2="18143" y2="24473"/>
                        <a14:foregroundMark x1="21941" y1="19831" x2="21941" y2="19831"/>
                        <a14:foregroundMark x1="32700" y1="16034" x2="32700" y2="16034"/>
                        <a14:foregroundMark x1="20464" y1="29536" x2="20464" y2="29536"/>
                        <a14:foregroundMark x1="76371" y1="89662" x2="76371" y2="89662"/>
                        <a14:foregroundMark x1="79958" y1="92405" x2="79958" y2="92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1915" y="853848"/>
            <a:ext cx="5519018" cy="551901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D13D4469-A5F7-4285-B248-1D91532B9CD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765" b="91786" l="5274" r="96157">
                        <a14:backgroundMark x1="30417" y1="48386" x2="30417" y2="48386"/>
                        <a14:backgroundMark x1="17989" y1="51941" x2="17989" y2="51941"/>
                        <a14:backgroundMark x1="17989" y1="51941" x2="17989" y2="51941"/>
                        <a14:backgroundMark x1="17539" y1="53780" x2="23262" y2="46056"/>
                        <a14:backgroundMark x1="19256" y1="41725" x2="38635" y2="41725"/>
                        <a14:backgroundMark x1="69011" y1="40621" x2="79272" y2="57826"/>
                        <a14:backgroundMark x1="65617" y1="40948" x2="80948" y2="415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34" t="28458" r="5847" b="30852"/>
          <a:stretch/>
        </p:blipFill>
        <p:spPr>
          <a:xfrm>
            <a:off x="7612000" y="1848045"/>
            <a:ext cx="905660" cy="41553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317DBBED-4310-4ECC-B92C-394DEF56369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576" b="97405" l="750" r="98750">
                        <a14:foregroundMark x1="84167" y1="77201" x2="84167" y2="77201"/>
                        <a14:foregroundMark x1="90750" y1="74977" x2="90750" y2="74977"/>
                        <a14:foregroundMark x1="88167" y1="65524" x2="79500" y2="75348"/>
                        <a14:backgroundMark x1="86750" y1="41798" x2="86750" y2="41798"/>
                        <a14:backgroundMark x1="86750" y1="41798" x2="82833" y2="20204"/>
                        <a14:backgroundMark x1="88417" y1="51622" x2="88417" y2="51622"/>
                        <a14:backgroundMark x1="88417" y1="51622" x2="83167" y2="5115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3137">
            <a:off x="8548392" y="4546662"/>
            <a:ext cx="1076111" cy="967603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3141AFE6-4AC5-4BFF-B4DB-B2B47682DA9B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661" b="94899" l="2267" r="96267">
                        <a14:foregroundMark x1="20733" y1="23725" x2="30333" y2="11388"/>
                        <a14:foregroundMark x1="19467" y1="26809" x2="22667" y2="21471"/>
                        <a14:foregroundMark x1="89133" y1="27758" x2="89133" y2="27758"/>
                        <a14:foregroundMark x1="89133" y1="31910" x2="90467" y2="25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2" r="8749" b="6665"/>
          <a:stretch/>
        </p:blipFill>
        <p:spPr>
          <a:xfrm rot="21442804">
            <a:off x="6275537" y="581278"/>
            <a:ext cx="760743" cy="37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98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примечание по работе с презентацией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ctr">
              <a:buNone/>
            </a:pPr>
            <a:r>
              <a:rPr lang="ru-RU" sz="2000" dirty="0" smtClean="0"/>
              <a:t>Чтобы «злодей» терял очки на шкале здоровья, необходимо нажимать на строку состояния.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295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FE03DA-0266-4D93-AFF5-DE8687B760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CBFEC1F-3E61-4914-8FAC-D28B80B694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A51AC63-B45D-48E3-A5DF-B762DD2594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02"/>
          <a:stretch/>
        </p:blipFill>
        <p:spPr>
          <a:xfrm>
            <a:off x="-1" y="-1"/>
            <a:ext cx="12192001" cy="687659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BA9E43ED-1C87-4EFD-9020-505F44CF9A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37063" y1="76970" x2="37063" y2="76970"/>
                        <a14:backgroundMark x1="55944" y1="79697" x2="55944" y2="79697"/>
                        <a14:backgroundMark x1="71678" y1="74848" x2="71678" y2="74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77967" y="597875"/>
            <a:ext cx="4886532" cy="582417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79C5C7F2-0632-4F5E-AABB-F4B9A45C0F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634" y="1600200"/>
            <a:ext cx="3195158" cy="42602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82798F5-9955-4F12-B150-79AEE85793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963" y="1403369"/>
            <a:ext cx="2749694" cy="454887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FB29374-7A24-4D86-BD73-875DFB0A522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600200"/>
            <a:ext cx="2302293" cy="4410524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3DC5E211-6C9E-4D85-9A08-F70B4149B6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83566" y1="69091" x2="83566" y2="69091"/>
                        <a14:foregroundMark x1="88462" y1="76667" x2="88462" y2="76667"/>
                        <a14:foregroundMark x1="32517" y1="14545" x2="32517" y2="14545"/>
                        <a14:foregroundMark x1="30420" y1="10303" x2="30420" y2="10303"/>
                        <a14:foregroundMark x1="62587" y1="66970" x2="62587" y2="66970"/>
                        <a14:foregroundMark x1="74126" y1="49091" x2="74126" y2="49091"/>
                        <a14:foregroundMark x1="24825" y1="55152" x2="24825" y2="551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843" y="2008919"/>
            <a:ext cx="3914280" cy="451647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46E28DF-DC09-4D24-BD50-75CCBDCAB19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462" l="11000" r="90000">
                        <a14:backgroundMark x1="44333" y1="31923" x2="43778" y2="347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13" r="23943"/>
          <a:stretch/>
        </p:blipFill>
        <p:spPr>
          <a:xfrm>
            <a:off x="3703899" y="1122363"/>
            <a:ext cx="3171231" cy="518137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E22306C-C835-49B7-8D42-7A1B602098A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86" b="96137" l="472" r="91981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21186" y="3484728"/>
            <a:ext cx="1733479" cy="292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71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1996A3-7F51-4868-8C18-8DAECE13E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B6C3838-5F5E-4A79-B976-0EB9E4F290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02"/>
          <a:stretch/>
        </p:blipFill>
        <p:spPr>
          <a:xfrm>
            <a:off x="-1" y="1"/>
            <a:ext cx="12192001" cy="6919126"/>
          </a:xfrm>
          <a:prstGeom prst="rect">
            <a:avLst/>
          </a:prstGeom>
        </p:spPr>
      </p:pic>
      <p:pic>
        <p:nvPicPr>
          <p:cNvPr id="14" name="Объект 13">
            <a:extLst>
              <a:ext uri="{FF2B5EF4-FFF2-40B4-BE49-F238E27FC236}">
                <a16:creationId xmlns:a16="http://schemas.microsoft.com/office/drawing/2014/main" xmlns="" id="{28C7DA8D-94F5-441B-B018-C923758FB4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8" r="24474"/>
          <a:stretch/>
        </p:blipFill>
        <p:spPr>
          <a:xfrm>
            <a:off x="1881075" y="1605627"/>
            <a:ext cx="2083982" cy="609600"/>
          </a:xfrm>
          <a:effectLst>
            <a:glow rad="101600">
              <a:srgbClr val="FF0000"/>
            </a:glow>
          </a:effectLst>
        </p:spPr>
      </p:pic>
      <p:pic>
        <p:nvPicPr>
          <p:cNvPr id="15" name="Объект 13">
            <a:extLst>
              <a:ext uri="{FF2B5EF4-FFF2-40B4-BE49-F238E27FC236}">
                <a16:creationId xmlns:a16="http://schemas.microsoft.com/office/drawing/2014/main" xmlns="" id="{5CC12725-8A62-476E-BF99-180525FB8B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8" r="24474"/>
          <a:stretch/>
        </p:blipFill>
        <p:spPr>
          <a:xfrm>
            <a:off x="5426148" y="1605627"/>
            <a:ext cx="2083982" cy="609600"/>
          </a:xfrm>
          <a:prstGeom prst="rect">
            <a:avLst/>
          </a:prstGeom>
          <a:effectLst>
            <a:glow rad="101600">
              <a:srgbClr val="FF0000"/>
            </a:glow>
          </a:effectLst>
        </p:spPr>
      </p:pic>
      <p:pic>
        <p:nvPicPr>
          <p:cNvPr id="16" name="Объект 13">
            <a:extLst>
              <a:ext uri="{FF2B5EF4-FFF2-40B4-BE49-F238E27FC236}">
                <a16:creationId xmlns:a16="http://schemas.microsoft.com/office/drawing/2014/main" xmlns="" id="{386B57AF-A965-4594-AE60-90E30A5A13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8" r="24474"/>
          <a:stretch/>
        </p:blipFill>
        <p:spPr>
          <a:xfrm>
            <a:off x="8646927" y="1605627"/>
            <a:ext cx="2083982" cy="609600"/>
          </a:xfrm>
          <a:prstGeom prst="rect">
            <a:avLst/>
          </a:prstGeom>
          <a:effectLst>
            <a:glow rad="101600">
              <a:srgbClr val="FF0000"/>
            </a:glo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A42A21B-DE7C-4171-943C-9FA1CAB5D4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785" l="0" r="99917">
                        <a14:foregroundMark x1="13667" y1="34731" x2="13667" y2="34731"/>
                        <a14:foregroundMark x1="11333" y1="28387" x2="11333" y2="28387"/>
                        <a14:foregroundMark x1="20583" y1="30323" x2="20583" y2="30323"/>
                        <a14:foregroundMark x1="59083" y1="36989" x2="59083" y2="36989"/>
                        <a14:foregroundMark x1="57833" y1="36129" x2="57833" y2="36129"/>
                        <a14:foregroundMark x1="56917" y1="34086" x2="56917" y2="34086"/>
                        <a14:foregroundMark x1="61750" y1="37634" x2="61750" y2="37634"/>
                        <a14:foregroundMark x1="63667" y1="37527" x2="63667" y2="37527"/>
                        <a14:foregroundMark x1="27333" y1="97957" x2="27333" y2="97957"/>
                        <a14:foregroundMark x1="44250" y1="97849" x2="44250" y2="97849"/>
                        <a14:foregroundMark x1="66417" y1="95806" x2="66417" y2="95806"/>
                        <a14:foregroundMark x1="72500" y1="98602" x2="72500" y2="98602"/>
                        <a14:foregroundMark x1="76333" y1="98602" x2="76333" y2="98602"/>
                        <a14:foregroundMark x1="81083" y1="93011" x2="81083" y2="93011"/>
                        <a14:backgroundMark x1="21417" y1="32688" x2="21417" y2="32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3" y="2527544"/>
            <a:ext cx="4155086" cy="322019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30FE3E5-D0C7-4BC2-A620-A8CE0D9EA1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87342" y1="78270" x2="87342" y2="78270"/>
                        <a14:foregroundMark x1="87342" y1="83966" x2="87342" y2="83966"/>
                        <a14:foregroundMark x1="87342" y1="86709" x2="87342" y2="86709"/>
                        <a14:foregroundMark x1="35654" y1="17722" x2="35654" y2="17722"/>
                        <a14:foregroundMark x1="19831" y1="24262" x2="19831" y2="24262"/>
                        <a14:foregroundMark x1="18143" y1="24473" x2="18143" y2="24473"/>
                        <a14:foregroundMark x1="21941" y1="19831" x2="21941" y2="19831"/>
                        <a14:foregroundMark x1="32700" y1="16034" x2="32700" y2="16034"/>
                        <a14:foregroundMark x1="20464" y1="29536" x2="20464" y2="29536"/>
                        <a14:foregroundMark x1="76371" y1="89662" x2="76371" y2="89662"/>
                        <a14:foregroundMark x1="79958" y1="92405" x2="79958" y2="92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693" y="2215227"/>
            <a:ext cx="3756503" cy="3756503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9" name="Объект 5">
            <a:extLst>
              <a:ext uri="{FF2B5EF4-FFF2-40B4-BE49-F238E27FC236}">
                <a16:creationId xmlns:a16="http://schemas.microsoft.com/office/drawing/2014/main" xmlns="" id="{7818B88E-4F0C-4705-96A8-768F36E87B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64306" y1="21067" x2="64306" y2="21067"/>
                        <a14:backgroundMark x1="62083" y1="23735" x2="62083" y2="23735"/>
                        <a14:backgroundMark x1="62083" y1="23735" x2="70694" y2="25943"/>
                        <a14:backgroundMark x1="71389" y1="27415" x2="71389" y2="27415"/>
                        <a14:backgroundMark x1="61806" y1="15915" x2="60694" y2="12328"/>
                        <a14:backgroundMark x1="58472" y1="18675" x2="63194" y2="20883"/>
                        <a14:backgroundMark x1="64028" y1="36523" x2="67361" y2="35051"/>
                        <a14:backgroundMark x1="62917" y1="38638" x2="71806" y2="31095"/>
                        <a14:backgroundMark x1="61806" y1="40110" x2="63194" y2="39190"/>
                        <a14:backgroundMark x1="71806" y1="30635" x2="72917" y2="28703"/>
                        <a14:backgroundMark x1="26667" y1="25023" x2="29722" y2="11040"/>
                        <a14:backgroundMark x1="37500" y1="3496" x2="40694" y2="2024"/>
                        <a14:backgroundMark x1="42222" y1="2484" x2="44861" y2="1288"/>
                        <a14:backgroundMark x1="45972" y1="2300" x2="49583" y2="552"/>
                        <a14:backgroundMark x1="50278" y1="3036" x2="53333" y2="1564"/>
                        <a14:backgroundMark x1="30833" y1="32107" x2="31944" y2="36707"/>
                        <a14:backgroundMark x1="28611" y1="39190" x2="28889" y2="40846"/>
                        <a14:backgroundMark x1="23472" y1="38454" x2="23472" y2="38454"/>
                        <a14:backgroundMark x1="66944" y1="54554" x2="69583" y2="56302"/>
                        <a14:backgroundMark x1="69167" y1="58234" x2="79444" y2="58234"/>
                        <a14:backgroundMark x1="86528" y1="57958" x2="93472" y2="61914"/>
                        <a14:backgroundMark x1="62500" y1="47746" x2="66528" y2="55014"/>
                        <a14:backgroundMark x1="81389" y1="57958" x2="86806" y2="57958"/>
                        <a14:backgroundMark x1="57361" y1="32843" x2="57361" y2="31371"/>
                        <a14:backgroundMark x1="6389" y1="84085" x2="12778" y2="83441"/>
                        <a14:backgroundMark x1="34167" y1="87580" x2="54444" y2="97608"/>
                        <a14:backgroundMark x1="23472" y1="88040" x2="37083" y2="88040"/>
                        <a14:backgroundMark x1="15000" y1="88316" x2="23750" y2="88500"/>
                        <a14:backgroundMark x1="54722" y1="97332" x2="93889" y2="83165"/>
                        <a14:backgroundMark x1="94583" y1="65041" x2="93194" y2="626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355" y="2259388"/>
            <a:ext cx="2845810" cy="396018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</p:spTree>
    <p:extLst>
      <p:ext uri="{BB962C8B-B14F-4D97-AF65-F5344CB8AC3E}">
        <p14:creationId xmlns:p14="http://schemas.microsoft.com/office/powerpoint/2010/main" val="424289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1996A3-7F51-4868-8C18-8DAECE13E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B6C3838-5F5E-4A79-B976-0EB9E4F290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02"/>
          <a:stretch/>
        </p:blipFill>
        <p:spPr>
          <a:xfrm>
            <a:off x="-1" y="1"/>
            <a:ext cx="12192001" cy="6919126"/>
          </a:xfrm>
          <a:prstGeom prst="rect">
            <a:avLst/>
          </a:prstGeom>
        </p:spPr>
      </p:pic>
      <p:pic>
        <p:nvPicPr>
          <p:cNvPr id="14" name="Объект 13">
            <a:extLst>
              <a:ext uri="{FF2B5EF4-FFF2-40B4-BE49-F238E27FC236}">
                <a16:creationId xmlns:a16="http://schemas.microsoft.com/office/drawing/2014/main" xmlns="" id="{28C7DA8D-94F5-441B-B018-C923758FB4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8" r="24474"/>
          <a:stretch/>
        </p:blipFill>
        <p:spPr>
          <a:xfrm>
            <a:off x="30215" y="-186742"/>
            <a:ext cx="8616712" cy="1267830"/>
          </a:xfrm>
          <a:effectLst>
            <a:glow rad="101600">
              <a:srgbClr val="FF0000"/>
            </a:glow>
          </a:effectLst>
        </p:spPr>
      </p:pic>
      <p:pic>
        <p:nvPicPr>
          <p:cNvPr id="15" name="Объект 13">
            <a:extLst>
              <a:ext uri="{FF2B5EF4-FFF2-40B4-BE49-F238E27FC236}">
                <a16:creationId xmlns:a16="http://schemas.microsoft.com/office/drawing/2014/main" xmlns="" id="{5CC12725-8A62-476E-BF99-180525FB8B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8" r="24474"/>
          <a:stretch/>
        </p:blipFill>
        <p:spPr>
          <a:xfrm>
            <a:off x="5426148" y="1605627"/>
            <a:ext cx="2083982" cy="609600"/>
          </a:xfrm>
          <a:prstGeom prst="rect">
            <a:avLst/>
          </a:prstGeom>
          <a:effectLst>
            <a:glow rad="101600">
              <a:srgbClr val="FF0000"/>
            </a:glow>
          </a:effectLst>
        </p:spPr>
      </p:pic>
      <p:pic>
        <p:nvPicPr>
          <p:cNvPr id="16" name="Объект 13">
            <a:extLst>
              <a:ext uri="{FF2B5EF4-FFF2-40B4-BE49-F238E27FC236}">
                <a16:creationId xmlns:a16="http://schemas.microsoft.com/office/drawing/2014/main" xmlns="" id="{386B57AF-A965-4594-AE60-90E30A5A13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8" r="24474"/>
          <a:stretch/>
        </p:blipFill>
        <p:spPr>
          <a:xfrm>
            <a:off x="8646927" y="1605627"/>
            <a:ext cx="2083982" cy="609600"/>
          </a:xfrm>
          <a:prstGeom prst="rect">
            <a:avLst/>
          </a:prstGeom>
          <a:effectLst>
            <a:glow rad="101600">
              <a:srgbClr val="FF0000"/>
            </a:glo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30FE3E5-D0C7-4BC2-A620-A8CE0D9EA1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87342" y1="78270" x2="87342" y2="78270"/>
                        <a14:foregroundMark x1="87342" y1="83966" x2="87342" y2="83966"/>
                        <a14:foregroundMark x1="87342" y1="86709" x2="87342" y2="86709"/>
                        <a14:foregroundMark x1="35654" y1="17722" x2="35654" y2="17722"/>
                        <a14:foregroundMark x1="19831" y1="24262" x2="19831" y2="24262"/>
                        <a14:foregroundMark x1="18143" y1="24473" x2="18143" y2="24473"/>
                        <a14:foregroundMark x1="21941" y1="19831" x2="21941" y2="19831"/>
                        <a14:foregroundMark x1="32700" y1="16034" x2="32700" y2="16034"/>
                        <a14:foregroundMark x1="20464" y1="29536" x2="20464" y2="29536"/>
                        <a14:foregroundMark x1="76371" y1="89662" x2="76371" y2="89662"/>
                        <a14:foregroundMark x1="79958" y1="92405" x2="79958" y2="92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693" y="2215227"/>
            <a:ext cx="3756503" cy="3756503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9" name="Объект 5">
            <a:extLst>
              <a:ext uri="{FF2B5EF4-FFF2-40B4-BE49-F238E27FC236}">
                <a16:creationId xmlns:a16="http://schemas.microsoft.com/office/drawing/2014/main" xmlns="" id="{7818B88E-4F0C-4705-96A8-768F36E87B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64306" y1="21067" x2="64306" y2="21067"/>
                        <a14:backgroundMark x1="62083" y1="23735" x2="62083" y2="23735"/>
                        <a14:backgroundMark x1="62083" y1="23735" x2="70694" y2="25943"/>
                        <a14:backgroundMark x1="71389" y1="27415" x2="71389" y2="27415"/>
                        <a14:backgroundMark x1="61806" y1="15915" x2="60694" y2="12328"/>
                        <a14:backgroundMark x1="58472" y1="18675" x2="63194" y2="20883"/>
                        <a14:backgroundMark x1="64028" y1="36523" x2="67361" y2="35051"/>
                        <a14:backgroundMark x1="62917" y1="38638" x2="71806" y2="31095"/>
                        <a14:backgroundMark x1="61806" y1="40110" x2="63194" y2="39190"/>
                        <a14:backgroundMark x1="71806" y1="30635" x2="72917" y2="28703"/>
                        <a14:backgroundMark x1="26667" y1="25023" x2="29722" y2="11040"/>
                        <a14:backgroundMark x1="37500" y1="3496" x2="40694" y2="2024"/>
                        <a14:backgroundMark x1="42222" y1="2484" x2="44861" y2="1288"/>
                        <a14:backgroundMark x1="45972" y1="2300" x2="49583" y2="552"/>
                        <a14:backgroundMark x1="50278" y1="3036" x2="53333" y2="1564"/>
                        <a14:backgroundMark x1="30833" y1="32107" x2="31944" y2="36707"/>
                        <a14:backgroundMark x1="28611" y1="39190" x2="28889" y2="40846"/>
                        <a14:backgroundMark x1="23472" y1="38454" x2="23472" y2="38454"/>
                        <a14:backgroundMark x1="66944" y1="54554" x2="69583" y2="56302"/>
                        <a14:backgroundMark x1="69167" y1="58234" x2="79444" y2="58234"/>
                        <a14:backgroundMark x1="86528" y1="57958" x2="93472" y2="61914"/>
                        <a14:backgroundMark x1="62500" y1="47746" x2="66528" y2="55014"/>
                        <a14:backgroundMark x1="81389" y1="57958" x2="86806" y2="57958"/>
                        <a14:backgroundMark x1="57361" y1="32843" x2="57361" y2="31371"/>
                        <a14:backgroundMark x1="6389" y1="84085" x2="12778" y2="83441"/>
                        <a14:backgroundMark x1="34167" y1="87580" x2="54444" y2="97608"/>
                        <a14:backgroundMark x1="23472" y1="88040" x2="37083" y2="88040"/>
                        <a14:backgroundMark x1="15000" y1="88316" x2="23750" y2="88500"/>
                        <a14:backgroundMark x1="54722" y1="97332" x2="93889" y2="83165"/>
                        <a14:backgroundMark x1="94583" y1="65041" x2="93194" y2="626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355" y="2259388"/>
            <a:ext cx="2845810" cy="396018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A42A21B-DE7C-4171-943C-9FA1CAB5D4F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785" l="0" r="99917">
                        <a14:foregroundMark x1="13667" y1="34731" x2="13667" y2="34731"/>
                        <a14:foregroundMark x1="11333" y1="28387" x2="11333" y2="28387"/>
                        <a14:foregroundMark x1="20583" y1="30323" x2="20583" y2="30323"/>
                        <a14:foregroundMark x1="59083" y1="36989" x2="59083" y2="36989"/>
                        <a14:foregroundMark x1="57833" y1="36129" x2="57833" y2="36129"/>
                        <a14:foregroundMark x1="56917" y1="34086" x2="56917" y2="34086"/>
                        <a14:foregroundMark x1="61750" y1="37634" x2="61750" y2="37634"/>
                        <a14:foregroundMark x1="63667" y1="37527" x2="63667" y2="37527"/>
                        <a14:foregroundMark x1="27333" y1="97957" x2="27333" y2="97957"/>
                        <a14:foregroundMark x1="44250" y1="97849" x2="44250" y2="97849"/>
                        <a14:foregroundMark x1="66417" y1="95806" x2="66417" y2="95806"/>
                        <a14:foregroundMark x1="72500" y1="98602" x2="72500" y2="98602"/>
                        <a14:foregroundMark x1="76333" y1="98602" x2="76333" y2="98602"/>
                        <a14:foregroundMark x1="81083" y1="93011" x2="81083" y2="93011"/>
                        <a14:backgroundMark x1="21417" y1="32688" x2="21417" y2="32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86164"/>
            <a:ext cx="7569530" cy="5866386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2932D38-C642-4C50-B4A7-A417C945FFF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54" y="-194553"/>
            <a:ext cx="8435913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83E58D53-6FD0-4955-B927-1225AABB4BB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250" b="8906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29" y="-194553"/>
            <a:ext cx="8315542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C42BE493-EEEF-4249-A875-C0E8752E9B7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9375" b="8906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29" y="-205084"/>
            <a:ext cx="8315542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041761D-8890-4EB8-A41A-C6392284075D}"/>
              </a:ext>
            </a:extLst>
          </p:cNvPr>
          <p:cNvPicPr>
            <a:picLocks noChangeAspect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29" y="-191041"/>
            <a:ext cx="8315542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1BE8D30-99B5-4AF0-8471-A01E28415AD2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10" y="-215615"/>
            <a:ext cx="8254561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43FD857A-276A-4818-84AF-4EF0CAFE9F63}"/>
              </a:ext>
            </a:extLst>
          </p:cNvPr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54" y="-208199"/>
            <a:ext cx="8399633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7ED5F040-8C48-44F1-880E-216C6569E90A}"/>
              </a:ext>
            </a:extLst>
          </p:cNvPr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29" y="-223190"/>
            <a:ext cx="8315542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8A85264F-741B-431E-AFBB-F712B886F61F}"/>
              </a:ext>
            </a:extLst>
          </p:cNvPr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29" y="-223190"/>
            <a:ext cx="8297028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E8487472-2BA3-4260-8857-2EF2D90735DC}"/>
              </a:ext>
            </a:extLst>
          </p:cNvPr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55" y="-232116"/>
            <a:ext cx="8408890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2AC7AA04-0D33-4324-BBDF-666E2673D773}"/>
              </a:ext>
            </a:extLst>
          </p:cNvPr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54" y="-254431"/>
            <a:ext cx="8387183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</p:spTree>
    <p:extLst>
      <p:ext uri="{BB962C8B-B14F-4D97-AF65-F5344CB8AC3E}">
        <p14:creationId xmlns:p14="http://schemas.microsoft.com/office/powerpoint/2010/main" val="255889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1996A3-7F51-4868-8C18-8DAECE13E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B6C3838-5F5E-4A79-B976-0EB9E4F290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02"/>
          <a:stretch/>
        </p:blipFill>
        <p:spPr>
          <a:xfrm>
            <a:off x="-1" y="1"/>
            <a:ext cx="12192001" cy="6919126"/>
          </a:xfrm>
          <a:prstGeom prst="rect">
            <a:avLst/>
          </a:prstGeom>
        </p:spPr>
      </p:pic>
      <p:pic>
        <p:nvPicPr>
          <p:cNvPr id="15" name="Объект 13">
            <a:extLst>
              <a:ext uri="{FF2B5EF4-FFF2-40B4-BE49-F238E27FC236}">
                <a16:creationId xmlns:a16="http://schemas.microsoft.com/office/drawing/2014/main" xmlns="" id="{5CC12725-8A62-476E-BF99-180525FB8B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8" r="24474"/>
          <a:stretch/>
        </p:blipFill>
        <p:spPr>
          <a:xfrm>
            <a:off x="5426148" y="1605627"/>
            <a:ext cx="2083982" cy="609600"/>
          </a:xfrm>
          <a:prstGeom prst="rect">
            <a:avLst/>
          </a:prstGeom>
          <a:effectLst>
            <a:glow rad="101600">
              <a:srgbClr val="FF0000"/>
            </a:glow>
          </a:effectLst>
        </p:spPr>
      </p:pic>
      <p:pic>
        <p:nvPicPr>
          <p:cNvPr id="16" name="Объект 13">
            <a:extLst>
              <a:ext uri="{FF2B5EF4-FFF2-40B4-BE49-F238E27FC236}">
                <a16:creationId xmlns:a16="http://schemas.microsoft.com/office/drawing/2014/main" xmlns="" id="{386B57AF-A965-4594-AE60-90E30A5A13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8" r="24474"/>
          <a:stretch/>
        </p:blipFill>
        <p:spPr>
          <a:xfrm>
            <a:off x="8646927" y="1605627"/>
            <a:ext cx="2083982" cy="609600"/>
          </a:xfrm>
          <a:prstGeom prst="rect">
            <a:avLst/>
          </a:prstGeom>
          <a:effectLst>
            <a:glow rad="101600">
              <a:srgbClr val="FF0000"/>
            </a:glo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A42A21B-DE7C-4171-943C-9FA1CAB5D4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785" l="0" r="99917">
                        <a14:foregroundMark x1="13667" y1="34731" x2="13667" y2="34731"/>
                        <a14:foregroundMark x1="11333" y1="28387" x2="11333" y2="28387"/>
                        <a14:foregroundMark x1="20583" y1="30323" x2="20583" y2="30323"/>
                        <a14:foregroundMark x1="59083" y1="36989" x2="59083" y2="36989"/>
                        <a14:foregroundMark x1="57833" y1="36129" x2="57833" y2="36129"/>
                        <a14:foregroundMark x1="56917" y1="34086" x2="56917" y2="34086"/>
                        <a14:foregroundMark x1="61750" y1="37634" x2="61750" y2="37634"/>
                        <a14:foregroundMark x1="63667" y1="37527" x2="63667" y2="37527"/>
                        <a14:foregroundMark x1="27333" y1="97957" x2="27333" y2="97957"/>
                        <a14:foregroundMark x1="44250" y1="97849" x2="44250" y2="97849"/>
                        <a14:foregroundMark x1="66417" y1="95806" x2="66417" y2="95806"/>
                        <a14:foregroundMark x1="72500" y1="98602" x2="72500" y2="98602"/>
                        <a14:foregroundMark x1="76333" y1="98602" x2="76333" y2="98602"/>
                        <a14:foregroundMark x1="81083" y1="93011" x2="81083" y2="93011"/>
                        <a14:backgroundMark x1="21417" y1="32688" x2="21417" y2="32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3" y="2527544"/>
            <a:ext cx="4155086" cy="322019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30FE3E5-D0C7-4BC2-A620-A8CE0D9EA1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87342" y1="78270" x2="87342" y2="78270"/>
                        <a14:foregroundMark x1="87342" y1="83966" x2="87342" y2="83966"/>
                        <a14:foregroundMark x1="87342" y1="86709" x2="87342" y2="86709"/>
                        <a14:foregroundMark x1="35654" y1="17722" x2="35654" y2="17722"/>
                        <a14:foregroundMark x1="19831" y1="24262" x2="19831" y2="24262"/>
                        <a14:foregroundMark x1="18143" y1="24473" x2="18143" y2="24473"/>
                        <a14:foregroundMark x1="21941" y1="19831" x2="21941" y2="19831"/>
                        <a14:foregroundMark x1="32700" y1="16034" x2="32700" y2="16034"/>
                        <a14:foregroundMark x1="20464" y1="29536" x2="20464" y2="29536"/>
                        <a14:foregroundMark x1="76371" y1="89662" x2="76371" y2="89662"/>
                        <a14:foregroundMark x1="79958" y1="92405" x2="79958" y2="92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693" y="2215227"/>
            <a:ext cx="3756503" cy="3756503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9" name="Объект 5">
            <a:extLst>
              <a:ext uri="{FF2B5EF4-FFF2-40B4-BE49-F238E27FC236}">
                <a16:creationId xmlns:a16="http://schemas.microsoft.com/office/drawing/2014/main" xmlns="" id="{7818B88E-4F0C-4705-96A8-768F36E87B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64306" y1="21067" x2="64306" y2="21067"/>
                        <a14:backgroundMark x1="62083" y1="23735" x2="62083" y2="23735"/>
                        <a14:backgroundMark x1="62083" y1="23735" x2="70694" y2="25943"/>
                        <a14:backgroundMark x1="71389" y1="27415" x2="71389" y2="27415"/>
                        <a14:backgroundMark x1="61806" y1="15915" x2="60694" y2="12328"/>
                        <a14:backgroundMark x1="58472" y1="18675" x2="63194" y2="20883"/>
                        <a14:backgroundMark x1="64028" y1="36523" x2="67361" y2="35051"/>
                        <a14:backgroundMark x1="62917" y1="38638" x2="71806" y2="31095"/>
                        <a14:backgroundMark x1="61806" y1="40110" x2="63194" y2="39190"/>
                        <a14:backgroundMark x1="71806" y1="30635" x2="72917" y2="28703"/>
                        <a14:backgroundMark x1="26667" y1="25023" x2="29722" y2="11040"/>
                        <a14:backgroundMark x1="37500" y1="3496" x2="40694" y2="2024"/>
                        <a14:backgroundMark x1="42222" y1="2484" x2="44861" y2="1288"/>
                        <a14:backgroundMark x1="45972" y1="2300" x2="49583" y2="552"/>
                        <a14:backgroundMark x1="50278" y1="3036" x2="53333" y2="1564"/>
                        <a14:backgroundMark x1="30833" y1="32107" x2="31944" y2="36707"/>
                        <a14:backgroundMark x1="28611" y1="39190" x2="28889" y2="40846"/>
                        <a14:backgroundMark x1="23472" y1="38454" x2="23472" y2="38454"/>
                        <a14:backgroundMark x1="66944" y1="54554" x2="69583" y2="56302"/>
                        <a14:backgroundMark x1="69167" y1="58234" x2="79444" y2="58234"/>
                        <a14:backgroundMark x1="86528" y1="57958" x2="93472" y2="61914"/>
                        <a14:backgroundMark x1="62500" y1="47746" x2="66528" y2="55014"/>
                        <a14:backgroundMark x1="81389" y1="57958" x2="86806" y2="57958"/>
                        <a14:backgroundMark x1="57361" y1="32843" x2="57361" y2="31371"/>
                        <a14:backgroundMark x1="6389" y1="84085" x2="12778" y2="83441"/>
                        <a14:backgroundMark x1="34167" y1="87580" x2="54444" y2="97608"/>
                        <a14:backgroundMark x1="23472" y1="88040" x2="37083" y2="88040"/>
                        <a14:backgroundMark x1="15000" y1="88316" x2="23750" y2="88500"/>
                        <a14:backgroundMark x1="54722" y1="97332" x2="93889" y2="83165"/>
                        <a14:backgroundMark x1="94583" y1="65041" x2="93194" y2="626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355" y="2259388"/>
            <a:ext cx="2845810" cy="396018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9E226111-2F07-4563-8BE9-F696580B4F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584" y="1027906"/>
            <a:ext cx="2351680" cy="2351680"/>
          </a:xfrm>
          <a:effectLst>
            <a:glow rad="127000">
              <a:schemeClr val="bg1"/>
            </a:glow>
          </a:effectLst>
        </p:spPr>
      </p:pic>
    </p:spTree>
    <p:extLst>
      <p:ext uri="{BB962C8B-B14F-4D97-AF65-F5344CB8AC3E}">
        <p14:creationId xmlns:p14="http://schemas.microsoft.com/office/powerpoint/2010/main" val="320470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1996A3-7F51-4868-8C18-8DAECE13E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B6C3838-5F5E-4A79-B976-0EB9E4F290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02"/>
          <a:stretch/>
        </p:blipFill>
        <p:spPr>
          <a:xfrm>
            <a:off x="-1" y="1"/>
            <a:ext cx="12192001" cy="6919126"/>
          </a:xfrm>
          <a:prstGeom prst="rect">
            <a:avLst/>
          </a:prstGeom>
        </p:spPr>
      </p:pic>
      <p:pic>
        <p:nvPicPr>
          <p:cNvPr id="15" name="Объект 13">
            <a:extLst>
              <a:ext uri="{FF2B5EF4-FFF2-40B4-BE49-F238E27FC236}">
                <a16:creationId xmlns:a16="http://schemas.microsoft.com/office/drawing/2014/main" xmlns="" id="{5CC12725-8A62-476E-BF99-180525FB8B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8" r="24474"/>
          <a:stretch/>
        </p:blipFill>
        <p:spPr>
          <a:xfrm>
            <a:off x="5426148" y="1605627"/>
            <a:ext cx="2083982" cy="609600"/>
          </a:xfrm>
          <a:prstGeom prst="rect">
            <a:avLst/>
          </a:prstGeom>
          <a:effectLst>
            <a:glow rad="101600">
              <a:srgbClr val="FF0000"/>
            </a:glo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A42A21B-DE7C-4171-943C-9FA1CAB5D4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785" l="0" r="99917">
                        <a14:foregroundMark x1="13667" y1="34731" x2="13667" y2="34731"/>
                        <a14:foregroundMark x1="11333" y1="28387" x2="11333" y2="28387"/>
                        <a14:foregroundMark x1="20583" y1="30323" x2="20583" y2="30323"/>
                        <a14:foregroundMark x1="59083" y1="36989" x2="59083" y2="36989"/>
                        <a14:foregroundMark x1="57833" y1="36129" x2="57833" y2="36129"/>
                        <a14:foregroundMark x1="56917" y1="34086" x2="56917" y2="34086"/>
                        <a14:foregroundMark x1="61750" y1="37634" x2="61750" y2="37634"/>
                        <a14:foregroundMark x1="63667" y1="37527" x2="63667" y2="37527"/>
                        <a14:foregroundMark x1="27333" y1="97957" x2="27333" y2="97957"/>
                        <a14:foregroundMark x1="44250" y1="97849" x2="44250" y2="97849"/>
                        <a14:foregroundMark x1="66417" y1="95806" x2="66417" y2="95806"/>
                        <a14:foregroundMark x1="72500" y1="98602" x2="72500" y2="98602"/>
                        <a14:foregroundMark x1="76333" y1="98602" x2="76333" y2="98602"/>
                        <a14:foregroundMark x1="81083" y1="93011" x2="81083" y2="93011"/>
                        <a14:backgroundMark x1="21417" y1="32688" x2="21417" y2="32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3" y="2527544"/>
            <a:ext cx="4155086" cy="322019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9" name="Объект 5">
            <a:extLst>
              <a:ext uri="{FF2B5EF4-FFF2-40B4-BE49-F238E27FC236}">
                <a16:creationId xmlns:a16="http://schemas.microsoft.com/office/drawing/2014/main" xmlns="" id="{7818B88E-4F0C-4705-96A8-768F36E87B8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backgroundMark x1="64306" y1="21067" x2="64306" y2="21067"/>
                        <a14:backgroundMark x1="62083" y1="23735" x2="62083" y2="23735"/>
                        <a14:backgroundMark x1="62083" y1="23735" x2="70694" y2="25943"/>
                        <a14:backgroundMark x1="71389" y1="27415" x2="71389" y2="27415"/>
                        <a14:backgroundMark x1="61806" y1="15915" x2="60694" y2="12328"/>
                        <a14:backgroundMark x1="58472" y1="18675" x2="63194" y2="20883"/>
                        <a14:backgroundMark x1="64028" y1="36523" x2="67361" y2="35051"/>
                        <a14:backgroundMark x1="62917" y1="38638" x2="71806" y2="31095"/>
                        <a14:backgroundMark x1="61806" y1="40110" x2="63194" y2="39190"/>
                        <a14:backgroundMark x1="71806" y1="30635" x2="72917" y2="28703"/>
                        <a14:backgroundMark x1="26667" y1="25023" x2="29722" y2="11040"/>
                        <a14:backgroundMark x1="37500" y1="3496" x2="40694" y2="2024"/>
                        <a14:backgroundMark x1="42222" y1="2484" x2="44861" y2="1288"/>
                        <a14:backgroundMark x1="45972" y1="2300" x2="49583" y2="552"/>
                        <a14:backgroundMark x1="50278" y1="3036" x2="53333" y2="1564"/>
                        <a14:backgroundMark x1="30833" y1="32107" x2="31944" y2="36707"/>
                        <a14:backgroundMark x1="28611" y1="39190" x2="28889" y2="40846"/>
                        <a14:backgroundMark x1="23472" y1="38454" x2="23472" y2="38454"/>
                        <a14:backgroundMark x1="66944" y1="54554" x2="69583" y2="56302"/>
                        <a14:backgroundMark x1="69167" y1="58234" x2="79444" y2="58234"/>
                        <a14:backgroundMark x1="86528" y1="57958" x2="93472" y2="61914"/>
                        <a14:backgroundMark x1="62500" y1="47746" x2="66528" y2="55014"/>
                        <a14:backgroundMark x1="81389" y1="57958" x2="86806" y2="57958"/>
                        <a14:backgroundMark x1="57361" y1="32843" x2="57361" y2="31371"/>
                        <a14:backgroundMark x1="6389" y1="84085" x2="12778" y2="83441"/>
                        <a14:backgroundMark x1="34167" y1="87580" x2="54444" y2="97608"/>
                        <a14:backgroundMark x1="23472" y1="88040" x2="37083" y2="88040"/>
                        <a14:backgroundMark x1="15000" y1="88316" x2="23750" y2="88500"/>
                        <a14:backgroundMark x1="54722" y1="97332" x2="93889" y2="83165"/>
                        <a14:backgroundMark x1="94583" y1="65041" x2="93194" y2="626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355" y="2259388"/>
            <a:ext cx="2845810" cy="396018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9E226111-2F07-4563-8BE9-F696580B4F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584" y="1027906"/>
            <a:ext cx="2351680" cy="2351680"/>
          </a:xfrm>
          <a:effectLst>
            <a:glow rad="127000">
              <a:schemeClr val="bg1"/>
            </a:glo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30FE3E5-D0C7-4BC2-A620-A8CE0D9EA1C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87342" y1="78270" x2="87342" y2="78270"/>
                        <a14:foregroundMark x1="87342" y1="83966" x2="87342" y2="83966"/>
                        <a14:foregroundMark x1="87342" y1="86709" x2="87342" y2="86709"/>
                        <a14:foregroundMark x1="35654" y1="17722" x2="35654" y2="17722"/>
                        <a14:foregroundMark x1="19831" y1="24262" x2="19831" y2="24262"/>
                        <a14:foregroundMark x1="18143" y1="24473" x2="18143" y2="24473"/>
                        <a14:foregroundMark x1="21941" y1="19831" x2="21941" y2="19831"/>
                        <a14:foregroundMark x1="32700" y1="16034" x2="32700" y2="16034"/>
                        <a14:foregroundMark x1="20464" y1="29536" x2="20464" y2="29536"/>
                        <a14:foregroundMark x1="76371" y1="89662" x2="76371" y2="89662"/>
                        <a14:foregroundMark x1="79958" y1="92405" x2="79958" y2="92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2690"/>
          <a:stretch/>
        </p:blipFill>
        <p:spPr>
          <a:xfrm>
            <a:off x="4455141" y="1134737"/>
            <a:ext cx="7403043" cy="5784390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0" name="Объект 13">
            <a:extLst>
              <a:ext uri="{FF2B5EF4-FFF2-40B4-BE49-F238E27FC236}">
                <a16:creationId xmlns:a16="http://schemas.microsoft.com/office/drawing/2014/main" xmlns="" id="{B5F97E97-C000-4769-A5BE-2A847C4F03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8" r="24474"/>
          <a:stretch/>
        </p:blipFill>
        <p:spPr>
          <a:xfrm>
            <a:off x="3346062" y="75054"/>
            <a:ext cx="8616712" cy="1267830"/>
          </a:xfrm>
          <a:prstGeom prst="rect">
            <a:avLst/>
          </a:prstGeom>
          <a:effectLst>
            <a:glow rad="101600">
              <a:srgbClr val="FF0000"/>
            </a:glo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8FA869E6-B27F-4235-9369-F5BCC71DB50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001" y="67243"/>
            <a:ext cx="8435913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FFA03E8D-3AEF-4295-B021-97212DA34CE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250" b="8906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876" y="67243"/>
            <a:ext cx="8315542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E7CE10DB-AA10-49F7-88AC-D692371C840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375" b="8906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876" y="56712"/>
            <a:ext cx="8315542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25D01B6F-9370-4967-8854-023ED060CC81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876" y="70755"/>
            <a:ext cx="8315542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8151CC0F-9336-40F0-9D13-B448BE15A240}"/>
              </a:ext>
            </a:extLst>
          </p:cNvPr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857" y="46181"/>
            <a:ext cx="8254561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22AD3B54-69ED-46F1-8ADD-61BCB31871BB}"/>
              </a:ext>
            </a:extLst>
          </p:cNvPr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001" y="53597"/>
            <a:ext cx="8399633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26B937C9-D5C6-4373-A38A-AB910857AA53}"/>
              </a:ext>
            </a:extLst>
          </p:cNvPr>
          <p:cNvPicPr>
            <a:picLocks noChangeAspect="1"/>
          </p:cNvPicPr>
          <p:nvPr/>
        </p:nvPicPr>
        <p:blipFill>
          <a:blip r:embed="rId2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876" y="38606"/>
            <a:ext cx="8315542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475CC97D-6C89-4616-9CE1-9483258E6B3E}"/>
              </a:ext>
            </a:extLst>
          </p:cNvPr>
          <p:cNvPicPr>
            <a:picLocks noChangeAspect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876" y="38606"/>
            <a:ext cx="8297028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44033C7F-C4E9-44E9-A67B-5DF77A7683E0}"/>
              </a:ext>
            </a:extLst>
          </p:cNvPr>
          <p:cNvPicPr>
            <a:picLocks noChangeAspect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002" y="29680"/>
            <a:ext cx="8408890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8CF87CDA-0876-4139-AE52-0771C85D5E38}"/>
              </a:ext>
            </a:extLst>
          </p:cNvPr>
          <p:cNvPicPr>
            <a:picLocks noChangeAspect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001" y="7365"/>
            <a:ext cx="8387183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</p:spTree>
    <p:extLst>
      <p:ext uri="{BB962C8B-B14F-4D97-AF65-F5344CB8AC3E}">
        <p14:creationId xmlns:p14="http://schemas.microsoft.com/office/powerpoint/2010/main" val="50236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1996A3-7F51-4868-8C18-8DAECE13E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B6C3838-5F5E-4A79-B976-0EB9E4F290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02"/>
          <a:stretch/>
        </p:blipFill>
        <p:spPr>
          <a:xfrm>
            <a:off x="-1" y="1"/>
            <a:ext cx="12192001" cy="6919126"/>
          </a:xfrm>
          <a:prstGeom prst="rect">
            <a:avLst/>
          </a:prstGeom>
        </p:spPr>
      </p:pic>
      <p:pic>
        <p:nvPicPr>
          <p:cNvPr id="15" name="Объект 13">
            <a:extLst>
              <a:ext uri="{FF2B5EF4-FFF2-40B4-BE49-F238E27FC236}">
                <a16:creationId xmlns:a16="http://schemas.microsoft.com/office/drawing/2014/main" xmlns="" id="{5CC12725-8A62-476E-BF99-180525FB8B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8" r="24474"/>
          <a:stretch/>
        </p:blipFill>
        <p:spPr>
          <a:xfrm>
            <a:off x="5426148" y="1605627"/>
            <a:ext cx="2083982" cy="609600"/>
          </a:xfrm>
          <a:prstGeom prst="rect">
            <a:avLst/>
          </a:prstGeom>
          <a:effectLst>
            <a:glow rad="101600">
              <a:srgbClr val="FF0000"/>
            </a:glo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A42A21B-DE7C-4171-943C-9FA1CAB5D4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785" l="0" r="99917">
                        <a14:foregroundMark x1="13667" y1="34731" x2="13667" y2="34731"/>
                        <a14:foregroundMark x1="11333" y1="28387" x2="11333" y2="28387"/>
                        <a14:foregroundMark x1="20583" y1="30323" x2="20583" y2="30323"/>
                        <a14:foregroundMark x1="59083" y1="36989" x2="59083" y2="36989"/>
                        <a14:foregroundMark x1="57833" y1="36129" x2="57833" y2="36129"/>
                        <a14:foregroundMark x1="56917" y1="34086" x2="56917" y2="34086"/>
                        <a14:foregroundMark x1="61750" y1="37634" x2="61750" y2="37634"/>
                        <a14:foregroundMark x1="63667" y1="37527" x2="63667" y2="37527"/>
                        <a14:foregroundMark x1="27333" y1="97957" x2="27333" y2="97957"/>
                        <a14:foregroundMark x1="44250" y1="97849" x2="44250" y2="97849"/>
                        <a14:foregroundMark x1="66417" y1="95806" x2="66417" y2="95806"/>
                        <a14:foregroundMark x1="72500" y1="98602" x2="72500" y2="98602"/>
                        <a14:foregroundMark x1="76333" y1="98602" x2="76333" y2="98602"/>
                        <a14:foregroundMark x1="81083" y1="93011" x2="81083" y2="93011"/>
                        <a14:backgroundMark x1="21417" y1="32688" x2="21417" y2="32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3" y="2527544"/>
            <a:ext cx="4155086" cy="322019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30FE3E5-D0C7-4BC2-A620-A8CE0D9EA1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87342" y1="78270" x2="87342" y2="78270"/>
                        <a14:foregroundMark x1="87342" y1="83966" x2="87342" y2="83966"/>
                        <a14:foregroundMark x1="87342" y1="86709" x2="87342" y2="86709"/>
                        <a14:foregroundMark x1="35654" y1="17722" x2="35654" y2="17722"/>
                        <a14:foregroundMark x1="19831" y1="24262" x2="19831" y2="24262"/>
                        <a14:foregroundMark x1="18143" y1="24473" x2="18143" y2="24473"/>
                        <a14:foregroundMark x1="21941" y1="19831" x2="21941" y2="19831"/>
                        <a14:foregroundMark x1="32700" y1="16034" x2="32700" y2="16034"/>
                        <a14:foregroundMark x1="20464" y1="29536" x2="20464" y2="29536"/>
                        <a14:foregroundMark x1="76371" y1="89662" x2="76371" y2="89662"/>
                        <a14:foregroundMark x1="79958" y1="92405" x2="79958" y2="92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693" y="2215227"/>
            <a:ext cx="3756503" cy="3756503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9" name="Объект 5">
            <a:extLst>
              <a:ext uri="{FF2B5EF4-FFF2-40B4-BE49-F238E27FC236}">
                <a16:creationId xmlns:a16="http://schemas.microsoft.com/office/drawing/2014/main" xmlns="" id="{7818B88E-4F0C-4705-96A8-768F36E87B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backgroundMark x1="64306" y1="21067" x2="64306" y2="21067"/>
                        <a14:backgroundMark x1="62083" y1="23735" x2="62083" y2="23735"/>
                        <a14:backgroundMark x1="62083" y1="23735" x2="70694" y2="25943"/>
                        <a14:backgroundMark x1="71389" y1="27415" x2="71389" y2="27415"/>
                        <a14:backgroundMark x1="61806" y1="15915" x2="60694" y2="12328"/>
                        <a14:backgroundMark x1="58472" y1="18675" x2="63194" y2="20883"/>
                        <a14:backgroundMark x1="64028" y1="36523" x2="67361" y2="35051"/>
                        <a14:backgroundMark x1="62917" y1="38638" x2="71806" y2="31095"/>
                        <a14:backgroundMark x1="61806" y1="40110" x2="63194" y2="39190"/>
                        <a14:backgroundMark x1="71806" y1="30635" x2="72917" y2="28703"/>
                        <a14:backgroundMark x1="26667" y1="25023" x2="29722" y2="11040"/>
                        <a14:backgroundMark x1="37500" y1="3496" x2="40694" y2="2024"/>
                        <a14:backgroundMark x1="42222" y1="2484" x2="44861" y2="1288"/>
                        <a14:backgroundMark x1="45972" y1="2300" x2="49583" y2="552"/>
                        <a14:backgroundMark x1="50278" y1="3036" x2="53333" y2="1564"/>
                        <a14:backgroundMark x1="30833" y1="32107" x2="31944" y2="36707"/>
                        <a14:backgroundMark x1="28611" y1="39190" x2="28889" y2="40846"/>
                        <a14:backgroundMark x1="23472" y1="38454" x2="23472" y2="38454"/>
                        <a14:backgroundMark x1="66944" y1="54554" x2="69583" y2="56302"/>
                        <a14:backgroundMark x1="69167" y1="58234" x2="79444" y2="58234"/>
                        <a14:backgroundMark x1="86528" y1="57958" x2="93472" y2="61914"/>
                        <a14:backgroundMark x1="62500" y1="47746" x2="66528" y2="55014"/>
                        <a14:backgroundMark x1="81389" y1="57958" x2="86806" y2="57958"/>
                        <a14:backgroundMark x1="57361" y1="32843" x2="57361" y2="31371"/>
                        <a14:backgroundMark x1="6389" y1="84085" x2="12778" y2="83441"/>
                        <a14:backgroundMark x1="34167" y1="87580" x2="54444" y2="97608"/>
                        <a14:backgroundMark x1="23472" y1="88040" x2="37083" y2="88040"/>
                        <a14:backgroundMark x1="15000" y1="88316" x2="23750" y2="88500"/>
                        <a14:backgroundMark x1="54722" y1="97332" x2="93889" y2="83165"/>
                        <a14:backgroundMark x1="94583" y1="65041" x2="93194" y2="626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355" y="2259388"/>
            <a:ext cx="2845810" cy="396018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9E226111-2F07-4563-8BE9-F696580B4F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584" y="1027906"/>
            <a:ext cx="2351680" cy="2351680"/>
          </a:xfrm>
          <a:effectLst>
            <a:glow rad="127000">
              <a:schemeClr val="bg1"/>
            </a:glow>
          </a:effectLst>
        </p:spPr>
      </p:pic>
      <p:pic>
        <p:nvPicPr>
          <p:cNvPr id="10" name="Объект 5">
            <a:extLst>
              <a:ext uri="{FF2B5EF4-FFF2-40B4-BE49-F238E27FC236}">
                <a16:creationId xmlns:a16="http://schemas.microsoft.com/office/drawing/2014/main" xmlns="" id="{2FCFF494-F2EF-4CFE-8EF5-AF6C3B0D785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222" y="1351704"/>
            <a:ext cx="2351680" cy="2351680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</p:spTree>
    <p:extLst>
      <p:ext uri="{BB962C8B-B14F-4D97-AF65-F5344CB8AC3E}">
        <p14:creationId xmlns:p14="http://schemas.microsoft.com/office/powerpoint/2010/main" val="326783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1996A3-7F51-4868-8C18-8DAECE13E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B6C3838-5F5E-4A79-B976-0EB9E4F290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02"/>
          <a:stretch/>
        </p:blipFill>
        <p:spPr>
          <a:xfrm>
            <a:off x="-1" y="1"/>
            <a:ext cx="12192001" cy="6919126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DA42A21B-DE7C-4171-943C-9FA1CAB5D4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785" l="0" r="99917">
                        <a14:foregroundMark x1="13667" y1="34731" x2="13667" y2="34731"/>
                        <a14:foregroundMark x1="11333" y1="28387" x2="11333" y2="28387"/>
                        <a14:foregroundMark x1="20583" y1="30323" x2="20583" y2="30323"/>
                        <a14:foregroundMark x1="59083" y1="36989" x2="59083" y2="36989"/>
                        <a14:foregroundMark x1="57833" y1="36129" x2="57833" y2="36129"/>
                        <a14:foregroundMark x1="56917" y1="34086" x2="56917" y2="34086"/>
                        <a14:foregroundMark x1="61750" y1="37634" x2="61750" y2="37634"/>
                        <a14:foregroundMark x1="63667" y1="37527" x2="63667" y2="37527"/>
                        <a14:foregroundMark x1="27333" y1="97957" x2="27333" y2="97957"/>
                        <a14:foregroundMark x1="44250" y1="97849" x2="44250" y2="97849"/>
                        <a14:foregroundMark x1="66417" y1="95806" x2="66417" y2="95806"/>
                        <a14:foregroundMark x1="72500" y1="98602" x2="72500" y2="98602"/>
                        <a14:foregroundMark x1="76333" y1="98602" x2="76333" y2="98602"/>
                        <a14:foregroundMark x1="81083" y1="93011" x2="81083" y2="93011"/>
                        <a14:backgroundMark x1="21417" y1="32688" x2="21417" y2="32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23" y="2527544"/>
            <a:ext cx="4155086" cy="3220192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30FE3E5-D0C7-4BC2-A620-A8CE0D9EA1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7342" y1="78270" x2="87342" y2="78270"/>
                        <a14:foregroundMark x1="87342" y1="83966" x2="87342" y2="83966"/>
                        <a14:foregroundMark x1="87342" y1="86709" x2="87342" y2="86709"/>
                        <a14:foregroundMark x1="35654" y1="17722" x2="35654" y2="17722"/>
                        <a14:foregroundMark x1="19831" y1="24262" x2="19831" y2="24262"/>
                        <a14:foregroundMark x1="18143" y1="24473" x2="18143" y2="24473"/>
                        <a14:foregroundMark x1="21941" y1="19831" x2="21941" y2="19831"/>
                        <a14:foregroundMark x1="32700" y1="16034" x2="32700" y2="16034"/>
                        <a14:foregroundMark x1="20464" y1="29536" x2="20464" y2="29536"/>
                        <a14:foregroundMark x1="76371" y1="89662" x2="76371" y2="89662"/>
                        <a14:foregroundMark x1="79958" y1="92405" x2="79958" y2="924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693" y="2215227"/>
            <a:ext cx="3756503" cy="3756503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9" name="Объект 5">
            <a:extLst>
              <a:ext uri="{FF2B5EF4-FFF2-40B4-BE49-F238E27FC236}">
                <a16:creationId xmlns:a16="http://schemas.microsoft.com/office/drawing/2014/main" xmlns="" id="{7818B88E-4F0C-4705-96A8-768F36E87B8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backgroundMark x1="64306" y1="21067" x2="64306" y2="21067"/>
                        <a14:backgroundMark x1="62083" y1="23735" x2="62083" y2="23735"/>
                        <a14:backgroundMark x1="62083" y1="23735" x2="70694" y2="25943"/>
                        <a14:backgroundMark x1="71389" y1="27415" x2="71389" y2="27415"/>
                        <a14:backgroundMark x1="61806" y1="15915" x2="60694" y2="12328"/>
                        <a14:backgroundMark x1="58472" y1="18675" x2="63194" y2="20883"/>
                        <a14:backgroundMark x1="64028" y1="36523" x2="67361" y2="35051"/>
                        <a14:backgroundMark x1="62917" y1="38638" x2="71806" y2="31095"/>
                        <a14:backgroundMark x1="61806" y1="40110" x2="63194" y2="39190"/>
                        <a14:backgroundMark x1="71806" y1="30635" x2="72917" y2="28703"/>
                        <a14:backgroundMark x1="26667" y1="25023" x2="29722" y2="11040"/>
                        <a14:backgroundMark x1="37500" y1="3496" x2="40694" y2="2024"/>
                        <a14:backgroundMark x1="42222" y1="2484" x2="44861" y2="1288"/>
                        <a14:backgroundMark x1="45972" y1="2300" x2="49583" y2="552"/>
                        <a14:backgroundMark x1="50278" y1="3036" x2="53333" y2="1564"/>
                        <a14:backgroundMark x1="30833" y1="32107" x2="31944" y2="36707"/>
                        <a14:backgroundMark x1="28611" y1="39190" x2="28889" y2="40846"/>
                        <a14:backgroundMark x1="23472" y1="38454" x2="23472" y2="38454"/>
                        <a14:backgroundMark x1="66944" y1="54554" x2="69583" y2="56302"/>
                        <a14:backgroundMark x1="69167" y1="58234" x2="79444" y2="58234"/>
                        <a14:backgroundMark x1="86528" y1="57958" x2="93472" y2="61914"/>
                        <a14:backgroundMark x1="62500" y1="47746" x2="66528" y2="55014"/>
                        <a14:backgroundMark x1="81389" y1="57958" x2="86806" y2="57958"/>
                        <a14:backgroundMark x1="57361" y1="32843" x2="57361" y2="31371"/>
                        <a14:backgroundMark x1="6389" y1="84085" x2="12778" y2="83441"/>
                        <a14:backgroundMark x1="34167" y1="87580" x2="54444" y2="97608"/>
                        <a14:backgroundMark x1="23472" y1="88040" x2="37083" y2="88040"/>
                        <a14:backgroundMark x1="15000" y1="88316" x2="23750" y2="88500"/>
                        <a14:backgroundMark x1="54722" y1="97332" x2="93889" y2="83165"/>
                        <a14:backgroundMark x1="94583" y1="65041" x2="93194" y2="626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483"/>
          <a:stretch/>
        </p:blipFill>
        <p:spPr>
          <a:xfrm>
            <a:off x="3543084" y="1107786"/>
            <a:ext cx="6237398" cy="5795331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9E226111-2F07-4563-8BE9-F696580B4F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584" y="1027906"/>
            <a:ext cx="2351680" cy="2351680"/>
          </a:xfrm>
          <a:effectLst>
            <a:glow rad="127000">
              <a:schemeClr val="bg1"/>
            </a:glow>
          </a:effectLst>
        </p:spPr>
      </p:pic>
      <p:pic>
        <p:nvPicPr>
          <p:cNvPr id="10" name="Объект 5">
            <a:extLst>
              <a:ext uri="{FF2B5EF4-FFF2-40B4-BE49-F238E27FC236}">
                <a16:creationId xmlns:a16="http://schemas.microsoft.com/office/drawing/2014/main" xmlns="" id="{2FCFF494-F2EF-4CFE-8EF5-AF6C3B0D785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222" y="1351704"/>
            <a:ext cx="2351680" cy="2351680"/>
          </a:xfrm>
          <a:prstGeom prst="rect">
            <a:avLst/>
          </a:prstGeom>
          <a:effectLst>
            <a:glow rad="127000">
              <a:schemeClr val="bg1"/>
            </a:glow>
          </a:effectLst>
        </p:spPr>
      </p:pic>
      <p:pic>
        <p:nvPicPr>
          <p:cNvPr id="11" name="Объект 13">
            <a:extLst>
              <a:ext uri="{FF2B5EF4-FFF2-40B4-BE49-F238E27FC236}">
                <a16:creationId xmlns:a16="http://schemas.microsoft.com/office/drawing/2014/main" xmlns="" id="{60C61DE1-23F7-4E83-ACE1-6B2836302558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8" r="24474"/>
          <a:stretch/>
        </p:blipFill>
        <p:spPr>
          <a:xfrm>
            <a:off x="2232704" y="-91725"/>
            <a:ext cx="8616712" cy="1267830"/>
          </a:xfrm>
          <a:prstGeom prst="rect">
            <a:avLst/>
          </a:prstGeom>
          <a:effectLst>
            <a:glow rad="101600">
              <a:srgbClr val="FF0000"/>
            </a:glow>
          </a:effectLst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8C86A501-06ED-43EA-A6B4-1E69D3C84B9F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518" y="-91725"/>
            <a:ext cx="8387183" cy="1267200"/>
          </a:xfrm>
          <a:prstGeom prst="rect">
            <a:avLst/>
          </a:prstGeom>
          <a:effectLst>
            <a:glow rad="127000">
              <a:srgbClr val="FF0000"/>
            </a:glow>
          </a:effectLst>
        </p:spPr>
      </p:pic>
    </p:spTree>
    <p:extLst>
      <p:ext uri="{BB962C8B-B14F-4D97-AF65-F5344CB8AC3E}">
        <p14:creationId xmlns:p14="http://schemas.microsoft.com/office/powerpoint/2010/main" val="427223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31</Words>
  <Application>Microsoft Office PowerPoint</Application>
  <PresentationFormat>Произвольный</PresentationFormat>
  <Paragraphs>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Кутюр</vt:lpstr>
      <vt:lpstr>Сказочная викторина по правам человека</vt:lpstr>
      <vt:lpstr>примечание по работе с презентацией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9</cp:revision>
  <dcterms:created xsi:type="dcterms:W3CDTF">2018-11-28T18:25:25Z</dcterms:created>
  <dcterms:modified xsi:type="dcterms:W3CDTF">2020-12-25T14:26:25Z</dcterms:modified>
</cp:coreProperties>
</file>