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  <p:sldId id="262" r:id="rId7"/>
    <p:sldId id="265" r:id="rId8"/>
    <p:sldId id="264" r:id="rId9"/>
    <p:sldId id="261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9"/>
            <a:ext cx="8568952" cy="1944215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Поэты и писатели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народов Ямала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77380"/>
            <a:ext cx="3554622" cy="86142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Ирина Владимировна, воспитатель МБДОУ Детский сад № 4 «Снегурочка»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3265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4 «Снегурочка»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007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68126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своих произведениях авторы дарят нам интересные сюжеты из жизни простых людей живущих в бескрайней тундре.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сказок необычны, по своему интересны. Произведения написаны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любовью к родному краю.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128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121428"/>
          </a:xfrm>
        </p:spPr>
        <p:txBody>
          <a:bodyPr/>
          <a:lstStyle/>
          <a:p>
            <a:r>
              <a:rPr lang="ru-RU" dirty="0" smtClean="0"/>
              <a:t>Библиография:</a:t>
            </a:r>
            <a:br>
              <a:rPr lang="ru-RU" dirty="0" smtClean="0"/>
            </a:br>
            <a:r>
              <a:rPr lang="ru-RU" dirty="0" smtClean="0"/>
              <a:t>1.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http://gcbs.ru/cbs/pub/pis/Pisateli.htm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ru.wikipedia.org/wiki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go.mail.ru/search_images?fr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go.mail.ru/redir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go.mail.ru/search_images?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go.mail.ru/search_images?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https://go.mail.ru/search_images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06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75724"/>
            <a:ext cx="8352928" cy="4193436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Ямал- край бескрайних северных широт, своеобразной красоты и культуры северных народов.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вторами представившими культуру, быт народов нашего края в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Ямальской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национальной литературе, это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08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76672"/>
            <a:ext cx="6408712" cy="3168352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Иван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Григорьевич Истомин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ненецкий и коми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писатель, художник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7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февраля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1917 года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семье рыбака-коми в селе Мужи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Шурышкарского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района. В трёхлетнем возрасте перенёс полиомиелит и обезножел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Окончив школу-семилетку (1934), 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поступил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Салехардский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туземный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педтехникум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(так назывался ранее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педколледж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 В 1936 году в окружной газете опубликовал своё первое стихотворение «Олень». Писатель занимался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живописью. Умер 1988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произведения писателя: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gorod-t.info/upload/resize_cache/iblock/0eb/900_900_1/a82bdf704a2d7f8f3ecd2acf062c9ce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1970584" cy="25481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bs.twimg.com/media/DNYSaa9XUAAj3z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2" y="4437112"/>
            <a:ext cx="1439680" cy="213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riter-tyumen.ru/books/img/5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190200"/>
            <a:ext cx="163782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lib-shd.yanao.ru/upload/iblock/97b/97ba745d3375bb6908c5da0e6c82bba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363967"/>
            <a:ext cx="1437959" cy="221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litvek.com/i/45/314945/cov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135169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writer-tyumen.ru/books/img/38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290" y="4365090"/>
            <a:ext cx="1357864" cy="221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674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32656"/>
            <a:ext cx="669674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Леонид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Васильевич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Лапцуй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ненецкий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писатель. Родился  28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февраля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1929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Ямальской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тундре в семье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оленевода-батрака.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1951 году окончил семилетнюю школу в посёлке Новый Порт, а через 3 года медицинское училище в Салехарде, получив специальность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фельдшера.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аботал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переводчиком в газете «Красный Север».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1963 году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Лапцуй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окончил Высшую партийную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ЦК КПСС и вновь стал работать на руководящих должностях в Ямало-Ненецком АО. В 1974 году стал редактором ненецкой газеты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Няръяна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Ӈэрм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Умер 1982 г.</a:t>
            </a:r>
            <a:r>
              <a:rPr lang="ru-RU" sz="2000" dirty="0"/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Некоторые произведения писателя: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ural-meridian.ru/wp-content/uploads/2017/01/Laptsuy1-e14851535429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70956" cy="22364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dn1.ozone.ru/multimedia/10210988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14958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4.infourok.ru/uploads/ex/0fef/0010157e-e2d81bce/hello_html_m7489e0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4509120"/>
            <a:ext cx="1719089" cy="221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top-bal.ru/pars_docs/refs/32/31868/31868_html_7b1c48d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21088"/>
            <a:ext cx="1682065" cy="220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lib-shd.yanao.ru/upload/iblock/6bd/6bd76d86bc5f1900bd8cfbe9465419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50653"/>
            <a:ext cx="1515409" cy="213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cdn1.ozone.ru/multimedia/101154326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144" y="4226089"/>
            <a:ext cx="1440160" cy="223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622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60648"/>
            <a:ext cx="636968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Роман Прокопьевич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Ругин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Советский и хантыйский писатель  журналист,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преподаватель.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одился 31 января 1939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пос.Питляр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Шурышкарский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р-он, Ямало-Ненецкого автономного округа в семье хантыйского рыбака. Окончил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Ленинградский педагогический институт имени Герцена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10 лет Роман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Ругин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работает главным редактором историко-культурного и научно-популярного журнала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Ямальский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меридиан».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книг с его стихами, и прозой, фольклором.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Умер в сентябре 2016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3"/>
            <a:ext cx="1762696" cy="25372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 descr="http://fulr.karelia.ru/fotos/images/333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51" y="3823248"/>
            <a:ext cx="14859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ulr.karelia.ru/fotos/images/334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07" y="4221088"/>
            <a:ext cx="1725191" cy="242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b.tonb.ru/content/images/%D0%A0%D1%83%D0%B3%D0%B8%D0%BD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450" y="3849850"/>
            <a:ext cx="1690210" cy="222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libex.ru/dimg/3544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249" y="4116628"/>
            <a:ext cx="184481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dn1.ozone.ru/multimedia/101402647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774425"/>
            <a:ext cx="1401137" cy="23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80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332656"/>
            <a:ext cx="5904656" cy="3744416"/>
          </a:xfrm>
        </p:spPr>
        <p:txBody>
          <a:bodyPr/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Микуль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Иванович Шульгин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хантыйский поэт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1 февраля 1940 году в деревне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Илья-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горт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Азовского сельского совета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Шурышкарского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района Ямало-Ненецкого национального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округа.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Отец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Микуля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ханты по национальности, занимался традиционными промыслами: охотой и рыбалкой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1958-1959 годах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Микуль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Шульгин учился в Ленинградском педагогическом институте им. А.М. Герцена.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окружном Доме народного творчества, ездил по округу, выступал со своими произведениями перед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читателями.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Умер 2007 году.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arhivugra.admhmao.ru/upload/medialibrary/cb9/Mikul-SHulg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5"/>
            <a:ext cx="2164736" cy="27669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ulr.karelia.ru/fotos/images/206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22" y="4653136"/>
            <a:ext cx="1656184" cy="206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fulr.karelia.ru/fotos/images/208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528" y="4293096"/>
            <a:ext cx="151216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www.libex.ru/dimg/3d9c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81128"/>
            <a:ext cx="1524478" cy="203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image.isu.pub/140528112035-daf4e07a111668512ce11ca20d54669f/jpg/page_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87854"/>
            <a:ext cx="1503415" cy="212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map.ouipiir.ru/upload/iblock/cd4/mavi-a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93096"/>
            <a:ext cx="1566205" cy="196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969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626469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Нина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Николаевна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Ядне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ямальская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писательница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Почетный гражданин ЯНАО, общественный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деятель. Родилась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26 апреля 1946 года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Антипаютинской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тундре Ямало-Ненецкого автономного округа в многодетной семье ненцев-оленеводов. Училась в МГУ им. Ломоносова, выпускница Ленинградского государственного пединститута им. А. И. Герцена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Автор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пятнадцати книг, в том числе трёх красочных фотоальбомов о жизни ненецкого народа, которые пользуются большим спросом на Ямале и за его пределами.</a:t>
            </a:r>
          </a:p>
        </p:txBody>
      </p:sp>
      <p:pic>
        <p:nvPicPr>
          <p:cNvPr id="2050" name="Picture 2" descr="http://i.mycdn.me/i?r=AzEPZsRbOZEKgBhR0XGMT1RkeV1nQMxzsvMwnN6PBAmZ76aKTM5SRkZCeTgDn6uOyi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8" b="7020"/>
          <a:stretch/>
        </p:blipFill>
        <p:spPr bwMode="auto">
          <a:xfrm>
            <a:off x="275915" y="323192"/>
            <a:ext cx="1859285" cy="2313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libex.ru/dimg/24b0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81" y="4491769"/>
            <a:ext cx="16144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libraries-yanao.ru/upload/medialibrary/2e3/2e319fada5515b81f98577fb4150407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22877"/>
            <a:ext cx="1405054" cy="201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utf.finnougoria.ru/upload/iblock/550/yad00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09120"/>
            <a:ext cx="1397299" cy="203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libgub.test.yanao.ru/cbs/lib/Obzor/Yadne_Romk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91743"/>
            <a:ext cx="15716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259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76672"/>
            <a:ext cx="6120680" cy="3528392"/>
          </a:xfrm>
        </p:spPr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Дудников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Николай Федорович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-писатель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краевед, журналист, собственный корреспондент «Российской газеты» по районам Крайнего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Севера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России. Родился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12 мая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1948 года </a:t>
            </a:r>
            <a:r>
              <a:rPr lang="ru-RU" sz="2000" dirty="0"/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селе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Азовы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Шурышкарского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района,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Ямало-Ненецкого автономного округа, детство его прошло в селе Горки. Окончил Кемеровский государственный университет. Работал в газетах «Красный север», «Советское заполярье», «Тюменская правда», публиковался в журналах «Альманах»,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Ямальский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меридиан», «Урал» и «Уральский следопыт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Умер 2008 году.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lit89.ru/upload/iblock/339/339dc650ea6e130b1a2541918e17c80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6" r="18307" b="-2491"/>
          <a:stretch/>
        </p:blipFill>
        <p:spPr bwMode="auto">
          <a:xfrm>
            <a:off x="395536" y="548680"/>
            <a:ext cx="1949960" cy="2605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1.ozone.ru/multimedia/10016378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54480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rusbuk.ru/uploads/books/887208/3d126b57fa4099a3e9aecfce5cc60215431c788bMa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32528"/>
            <a:ext cx="1392115" cy="19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n1.ozone.ru/multimedia/101328848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89358"/>
            <a:ext cx="1383804" cy="205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v01.studmed.ru/5f250932e4f/e1bccd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90480"/>
            <a:ext cx="1355084" cy="203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libraries-yanao.ru/upload/medialibrary/e6a/Dudnikov-Kontslagel-komarinny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65104"/>
            <a:ext cx="1433259" cy="210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06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480720" cy="3960440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Анна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Павловна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Неркаги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российская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ненецкая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писательница. Родилась 15 февраля 1951 года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горах Полярного Урала у подножья хребта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Сайрей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Её отец-ненец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каслал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стада в ягельных долинах. В 1970 году окончила среднюю школу в посёлке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Аксарка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1975—1976 гг. методист в Тюменском областном управлении культуры. В 1978 году стала членом Союза писателей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СССР.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Возвращается к кочевой жизни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Живёт и работает на родном для неё Полярном Урале, в фактории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Лаборовая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на северо-западе Ямало-Ненецкого округа. Создала частное крестьянско-фермерское хозяйство «Земля надежды» в тундре.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Произведения: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lgz.ru/upload/iblock/6fc/6fc49b10ac12d18a64bc6af14141482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2" r="15220"/>
          <a:stretch/>
        </p:blipFill>
        <p:spPr bwMode="auto">
          <a:xfrm>
            <a:off x="323528" y="332656"/>
            <a:ext cx="1801368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dn1.ozone.ru/multimedia/c1200/10160868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5104"/>
            <a:ext cx="1796550" cy="230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ulr.karelia.ru/files/99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99030"/>
            <a:ext cx="1483248" cy="236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tumentoday.ru/media/uploads/2017/12/19/235-4-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56879"/>
            <a:ext cx="1467351" cy="209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www.libex.ru/img/x/13/35/e2d5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94695"/>
            <a:ext cx="1333823" cy="201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530615"/>
            <a:ext cx="111601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052013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286</TotalTime>
  <Words>132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Winter</vt:lpstr>
      <vt:lpstr>Поэты и писатели  народов Ямала</vt:lpstr>
      <vt:lpstr>     Ямал- край бескрайних северных широт, своеобразной красоты и культуры северных народов. Авторами представившими культуру, быт народов нашего края в Ямальской национальной литературе, это </vt:lpstr>
      <vt:lpstr> Иван Григорьевич Истомин - ненецкий и коми писатель, художник. Родился 7 февраля 1917 года в семье рыбака-коми в селе Мужи Шурышкарского района. В трёхлетнем возрасте перенёс полиомиелит и обезножел. Окончив школу-семилетку (1934), он поступил в Салехардский туземный педтехникум (так назывался ранее педколледж); В 1936 году в окружной газете опубликовал своё первое стихотворение «Олень». Писатель занимался и живописью. Умер 1988 г. Некоторые произведения писателя:</vt:lpstr>
      <vt:lpstr>Презентация PowerPoint</vt:lpstr>
      <vt:lpstr>Презентация PowerPoint</vt:lpstr>
      <vt:lpstr> Микуль Иванович Шульгин хантыйский поэт. Родился 1 февраля 1940 году в деревне Илья-горт Азовского сельского совета Шурышкарского района Ямало-Ненецкого национального округа. Отец Микуля, ханты по национальности, занимался традиционными промыслами: охотой и рыбалкой. В 1958-1959 годах Микуль Шульгин учился в Ленинградском педагогическом институте им. А.М. Герцена. работал в окружном Доме народного творчества, ездил по округу, выступал со своими произведениями перед читателями. Умер 2007 году.</vt:lpstr>
      <vt:lpstr>Презентация PowerPoint</vt:lpstr>
      <vt:lpstr> Дудников Николай Федорович -писатель, краевед, журналист, собственный корреспондент «Российской газеты» по районам Крайнего Севера России. Родился 12 мая 1948 года  в селе Азовы, Шурышкарского района, Ямало-Ненецкого автономного округа, детство его прошло в селе Горки. Окончил Кемеровский государственный университет. Работал в газетах «Красный север», «Советское заполярье», «Тюменская правда», публиковался в журналах «Альманах», «Ямальский меридиан», «Урал» и «Уральский следопыт». Умер 2008 году.</vt:lpstr>
      <vt:lpstr> Анна Павловна Неркаги - российская ненецкая писательница. Родилась 15 февраля 1951 года в горах Полярного Урала у подножья хребта Сайрей. Её отец-ненец каслал стада в ягельных долинах. В 1970 году окончила среднюю школу в посёлке Аксарка,. В 1975—1976 гг. методист в Тюменском областном управлении культуры. В 1978 году стала членом Союза писателей СССР.  Возвращается к кочевой жизни. Живёт и работает на родном для неё Полярном Урале, в фактории Лаборовая, на северо-западе Ямало-Ненецкого округа. Создала частное крестьянско-фермерское хозяйство «Земля надежды» в тундре. Произведения:</vt:lpstr>
      <vt:lpstr> В своих произведениях авторы дарят нам интересные сюжеты из жизни простых людей живущих в бескрайней тундре. Герои сказок необычны, по своему интересны. Произведения написаны  с любовью к родному краю.</vt:lpstr>
      <vt:lpstr>Библиография: 1.http://gcbs.ru/cbs/pub/pis/Pisateli.htm 2. https://ru.wikipedia.org/wiki 3. https://go.mail.ru/search_images?fr 4. https://go.mail.ru/redir? 5. https://go.mail.ru/search_images? 6. https://go.mail.ru/search_images? 7. https://go.mail.ru/search_images?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Поэты и писатели народов Ямала</dc:title>
  <dc:creator>aiTad</dc:creator>
  <cp:lastModifiedBy>user</cp:lastModifiedBy>
  <cp:revision>35</cp:revision>
  <dcterms:created xsi:type="dcterms:W3CDTF">2021-04-05T13:39:24Z</dcterms:created>
  <dcterms:modified xsi:type="dcterms:W3CDTF">2021-04-06T09:06:12Z</dcterms:modified>
</cp:coreProperties>
</file>