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3342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AD9EB-BA9D-4CC7-AE91-EE9CC7B6892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EBD75-3BD8-41E2-B119-B238A2D4A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5.infourok.ru/uploads/ex/1317/0017a63e-0daeceb7/1/hello_html_1a9af6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14283"/>
            <a:ext cx="5829300" cy="928693"/>
          </a:xfrm>
        </p:spPr>
        <p:txBody>
          <a:bodyPr/>
          <a:lstStyle/>
          <a:p>
            <a:r>
              <a:rPr lang="ru-RU" dirty="0" err="1" smtClean="0">
                <a:latin typeface="1 Kunstler Light" pitchFamily="82" charset="0"/>
              </a:rPr>
              <a:t>Фотоотчет</a:t>
            </a:r>
            <a:endParaRPr lang="ru-RU" dirty="0">
              <a:latin typeface="1 Kunstler Light" pitchFamily="82" charset="0"/>
            </a:endParaRPr>
          </a:p>
        </p:txBody>
      </p:sp>
      <p:pic>
        <p:nvPicPr>
          <p:cNvPr id="4" name="Рисунок 3" descr="IMG_20210617_085737.jpg"/>
          <p:cNvPicPr>
            <a:picLocks noChangeAspect="1"/>
          </p:cNvPicPr>
          <p:nvPr/>
        </p:nvPicPr>
        <p:blipFill>
          <a:blip r:embed="rId3" cstate="print"/>
          <a:srcRect t="31154" r="-4616" b="18076"/>
          <a:stretch>
            <a:fillRect/>
          </a:stretch>
        </p:blipFill>
        <p:spPr>
          <a:xfrm>
            <a:off x="1357298" y="1071538"/>
            <a:ext cx="4572032" cy="29583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20210618_091841.jpg"/>
          <p:cNvPicPr>
            <a:picLocks noChangeAspect="1"/>
          </p:cNvPicPr>
          <p:nvPr/>
        </p:nvPicPr>
        <p:blipFill>
          <a:blip r:embed="rId4" cstate="print"/>
          <a:srcRect l="1961" t="26144"/>
          <a:stretch>
            <a:fillRect/>
          </a:stretch>
        </p:blipFill>
        <p:spPr>
          <a:xfrm rot="449588">
            <a:off x="2598302" y="4188094"/>
            <a:ext cx="4125334" cy="23308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210618_0919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53179">
            <a:off x="563430" y="6265436"/>
            <a:ext cx="3684178" cy="25572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5.infourok.ru/uploads/ex/1317/0017a63e-0daeceb7/1/hello_html_1a9af6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4" name="Содержимое 3" descr="IMG_20210622_16354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372696">
            <a:off x="1595263" y="415062"/>
            <a:ext cx="4014794" cy="30110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210622_1654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8" y="3786182"/>
            <a:ext cx="3857628" cy="51435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5.infourok.ru/uploads/ex/1317/0017a63e-0daeceb7/1/hello_html_1a9af6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4" name="Содержимое 3" descr="IMG_20210623_1549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80" y="642910"/>
            <a:ext cx="4243398" cy="31825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IMG_20210623_1549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56" y="2714612"/>
            <a:ext cx="2428892" cy="32385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210623_1549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393386">
            <a:off x="363988" y="3606682"/>
            <a:ext cx="3619501" cy="27146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210623_1550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80610">
            <a:off x="2775704" y="5917196"/>
            <a:ext cx="3836774" cy="28775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71744" y="0"/>
            <a:ext cx="2428892" cy="2769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spc="50" normalizeH="0" baseline="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«Разрезные картинки»</a:t>
            </a:r>
            <a:endParaRPr kumimoji="0" lang="ru-RU" sz="1800" b="1" i="0" u="none" strike="noStrike" spc="50" normalizeH="0" baseline="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5.infourok.ru/uploads/ex/1317/0017a63e-0daeceb7/1/hello_html_1a9af6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4" name="Содержимое 3" descr="IMG_20210612_1902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4484" t="28055" r="22751" b="12095"/>
          <a:stretch>
            <a:fillRect/>
          </a:stretch>
        </p:blipFill>
        <p:spPr>
          <a:xfrm rot="20849838">
            <a:off x="505154" y="4851567"/>
            <a:ext cx="2985232" cy="36741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210611_101449_1.jpg"/>
          <p:cNvPicPr>
            <a:picLocks noChangeAspect="1"/>
          </p:cNvPicPr>
          <p:nvPr/>
        </p:nvPicPr>
        <p:blipFill>
          <a:blip r:embed="rId4" cstate="print"/>
          <a:srcRect r="36397"/>
          <a:stretch>
            <a:fillRect/>
          </a:stretch>
        </p:blipFill>
        <p:spPr>
          <a:xfrm>
            <a:off x="3643314" y="500034"/>
            <a:ext cx="2746394" cy="24288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-20210603-WA00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289710">
            <a:off x="553026" y="590805"/>
            <a:ext cx="2143116" cy="2857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IMG_20210611_102017.jpg"/>
          <p:cNvPicPr>
            <a:picLocks noChangeAspect="1"/>
          </p:cNvPicPr>
          <p:nvPr/>
        </p:nvPicPr>
        <p:blipFill>
          <a:blip r:embed="rId6" cstate="print"/>
          <a:srcRect l="19952" r="23798" b="3845"/>
          <a:stretch>
            <a:fillRect/>
          </a:stretch>
        </p:blipFill>
        <p:spPr>
          <a:xfrm>
            <a:off x="3857628" y="3929058"/>
            <a:ext cx="2451752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10512_0915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900" y="2836069"/>
            <a:ext cx="6172200" cy="4629150"/>
          </a:xfrm>
        </p:spPr>
      </p:pic>
      <p:pic>
        <p:nvPicPr>
          <p:cNvPr id="4" name="Picture 2" descr="https://ds05.infourok.ru/uploads/ex/1317/0017a63e-0daeceb7/1/hello_html_1a9af6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953724" y="214282"/>
            <a:ext cx="29505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Художественное творчество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214554" y="785786"/>
            <a:ext cx="271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Лепка  «Аквариум»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IMG_20210512_0926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20354">
            <a:off x="419818" y="1482645"/>
            <a:ext cx="2643182" cy="35242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MG_20210512_1233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05665">
            <a:off x="4563650" y="1166866"/>
            <a:ext cx="1864234" cy="22128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 descr="IMG_20210513_1118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314" y="3500430"/>
            <a:ext cx="2269423" cy="2376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G_20210512_1238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0108" y="5786446"/>
            <a:ext cx="2221049" cy="30840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IMG_20210512_11491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14" y="6357950"/>
            <a:ext cx="2952770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11</Words>
  <Application>Microsoft Office PowerPoint</Application>
  <PresentationFormat>Экран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Фотоотчет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Фотоотчет</dc:title>
  <dc:creator>User</dc:creator>
  <cp:lastModifiedBy>User</cp:lastModifiedBy>
  <cp:revision>8</cp:revision>
  <dcterms:created xsi:type="dcterms:W3CDTF">2021-09-29T17:01:03Z</dcterms:created>
  <dcterms:modified xsi:type="dcterms:W3CDTF">2021-11-03T12:23:36Z</dcterms:modified>
</cp:coreProperties>
</file>