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4" r:id="rId6"/>
    <p:sldId id="273" r:id="rId7"/>
    <p:sldId id="259" r:id="rId8"/>
    <p:sldId id="265" r:id="rId9"/>
    <p:sldId id="260" r:id="rId10"/>
    <p:sldId id="269" r:id="rId11"/>
    <p:sldId id="261" r:id="rId12"/>
    <p:sldId id="262" r:id="rId13"/>
    <p:sldId id="263" r:id="rId14"/>
    <p:sldId id="270" r:id="rId15"/>
    <p:sldId id="271" r:id="rId16"/>
    <p:sldId id="26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6"/>
    <p:penClr>
      <a:srgbClr val="FF0000"/>
    </p:penClr>
  </p:showPr>
  <p:clrMru>
    <a:srgbClr val="881828"/>
    <a:srgbClr val="C0C0C0"/>
    <a:srgbClr val="C2C2C2"/>
    <a:srgbClr val="C4C4C4"/>
    <a:srgbClr val="D1D1D1"/>
    <a:srgbClr val="B2B2B2"/>
    <a:srgbClr val="FF0066"/>
    <a:srgbClr val="333333"/>
    <a:srgbClr val="CC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0C4A8-12B1-423A-9998-9232C5B1802B}" type="datetimeFigureOut">
              <a:rPr lang="ru-RU" smtClean="0"/>
              <a:pPr/>
              <a:t>26.03.2022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29CFA-88EF-45F6-9BC9-655AA97C8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user\Desktop\333.mp3" TargetMode="External"/><Relationship Id="rId1" Type="http://schemas.openxmlformats.org/officeDocument/2006/relationships/audio" Target="../media/audio1.bin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bin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bin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bin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user\Desktop\1106.jpg"/>
          <p:cNvPicPr>
            <a:picLocks noChangeAspect="1" noChangeArrowheads="1"/>
          </p:cNvPicPr>
          <p:nvPr/>
        </p:nvPicPr>
        <p:blipFill>
          <a:blip r:embed="rId4"/>
          <a:srcRect l="262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000496" y="274638"/>
            <a:ext cx="4929222" cy="11430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881828"/>
                </a:solidFill>
                <a:latin typeface="Bookman Old Style" pitchFamily="18" charset="0"/>
              </a:rPr>
              <a:t>Муниципальное дошкольное бюджетное образовательное учреждение «Детский сад комбинированного вида №2»</a:t>
            </a:r>
            <a:br>
              <a:rPr lang="ru-RU" sz="1600" b="1" dirty="0" smtClean="0">
                <a:solidFill>
                  <a:srgbClr val="881828"/>
                </a:solidFill>
                <a:latin typeface="Bookman Old Style" pitchFamily="18" charset="0"/>
              </a:rPr>
            </a:br>
            <a:r>
              <a:rPr lang="ru-RU" sz="1600" b="1" dirty="0">
                <a:solidFill>
                  <a:srgbClr val="881828"/>
                </a:solidFill>
                <a:latin typeface="Bookman Old Style" pitchFamily="18" charset="0"/>
              </a:rPr>
              <a:t>А</a:t>
            </a:r>
            <a:r>
              <a:rPr lang="ru-RU" sz="1600" b="1" dirty="0" smtClean="0">
                <a:solidFill>
                  <a:srgbClr val="881828"/>
                </a:solidFill>
                <a:latin typeface="Bookman Old Style" pitchFamily="18" charset="0"/>
              </a:rPr>
              <a:t>лексеевского городского округа</a:t>
            </a:r>
            <a:endParaRPr lang="ru-RU" sz="1600" b="1" dirty="0">
              <a:solidFill>
                <a:srgbClr val="881828"/>
              </a:solidFill>
              <a:latin typeface="Bookman Old Style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2500306"/>
            <a:ext cx="7429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ru-RU" sz="2800" b="1" dirty="0" smtClean="0">
                <a:solidFill>
                  <a:srgbClr val="FF0066"/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rgbClr val="FF0066"/>
                </a:solidFill>
                <a:latin typeface="Bookman Old Style" pitchFamily="18" charset="0"/>
              </a:rPr>
              <a:t>Номинация: «Авторская работа педагога»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643174" y="4572008"/>
            <a:ext cx="61436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buNone/>
            </a:pPr>
            <a:endParaRPr lang="ru-RU" sz="2000" b="1" dirty="0" smtClean="0">
              <a:solidFill>
                <a:srgbClr val="7030A0"/>
              </a:solidFill>
              <a:latin typeface="Bookman Old Style" pitchFamily="18" charset="0"/>
            </a:endParaRPr>
          </a:p>
          <a:p>
            <a:pPr algn="r" fontAlgn="base">
              <a:buNone/>
            </a:pPr>
            <a:r>
              <a:rPr lang="ru-RU" sz="2000" b="1" dirty="0" smtClean="0">
                <a:solidFill>
                  <a:srgbClr val="881828"/>
                </a:solidFill>
                <a:latin typeface="Bookman Old Style" pitchFamily="18" charset="0"/>
              </a:rPr>
              <a:t>Автор: </a:t>
            </a:r>
            <a:r>
              <a:rPr lang="ru-RU" sz="2000" b="1" i="1" dirty="0" smtClean="0">
                <a:solidFill>
                  <a:srgbClr val="881828"/>
                </a:solidFill>
                <a:latin typeface="Bookman Old Style" pitchFamily="18" charset="0"/>
              </a:rPr>
              <a:t>Плотникова Наталья Юрьевна</a:t>
            </a:r>
          </a:p>
          <a:p>
            <a:pPr algn="r" fontAlgn="base">
              <a:buNone/>
            </a:pPr>
            <a:r>
              <a:rPr lang="ru-RU" sz="1600" b="1" dirty="0" smtClean="0">
                <a:solidFill>
                  <a:srgbClr val="881828"/>
                </a:solidFill>
                <a:latin typeface="Bookman Old Style" pitchFamily="18" charset="0"/>
              </a:rPr>
              <a:t>воспитатель МБДОУ «Детский сад комбинированного вида №2»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28728" y="3214686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buNone/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  <a:p>
            <a:pPr algn="ctr" fontAlgn="base">
              <a:buNone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Наименование работы</a:t>
            </a:r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: «Родной природы красота»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3108" y="600076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buNone/>
            </a:pPr>
            <a:endParaRPr lang="ru-RU" b="1" dirty="0" smtClean="0">
              <a:solidFill>
                <a:schemeClr val="tx2">
                  <a:lumMod val="60000"/>
                  <a:lumOff val="40000"/>
                </a:schemeClr>
              </a:solidFill>
              <a:latin typeface="Bookman Old Style" pitchFamily="18" charset="0"/>
            </a:endParaRPr>
          </a:p>
          <a:p>
            <a:pPr algn="ctr" fontAlgn="base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2022г.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6" name="~PP2315.WAV">
            <a:hlinkClick r:id="" action="ppaction://media"/>
          </p:cNvPr>
          <p:cNvPicPr>
            <a:picLocks noRot="1" noChangeAspect="1"/>
          </p:cNvPicPr>
          <p:nvPr>
            <a:wavAudioFile r:embed="rId1" name="~PP2315.WAV"/>
          </p:nvPr>
        </p:nvPicPr>
        <p:blipFill>
          <a:blip r:embed="rId5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pic>
        <p:nvPicPr>
          <p:cNvPr id="10" name="333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28596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1293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numSld="999">
                <p:cTn id="1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ы для презентаций\image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C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 descr="C:\Users\user\Desktop\IMG-20220221-WA000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IMG-20220221-WA000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7" y="0"/>
            <a:ext cx="4500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413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IMG-20220208-WA003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257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фоны для презентаций\image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C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ser\Desktop\IMG-20220221-WA0000 (1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1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IMG-20220221-WA000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132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фоны для презентаций\image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C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C:\Users\user\Desktop\IMG-20220221-WA000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AppData\Local\Microsoft\Windows\Temporary Internet Files\Content.Word\IMG-20220208-WA0023 (1).jpg"/>
          <p:cNvPicPr/>
          <p:nvPr/>
        </p:nvPicPr>
        <p:blipFill>
          <a:blip r:embed="rId4"/>
          <a:srcRect r="11170"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181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ы для презентаций\image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C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 descr="C:\Users\user\Desktop\IMG-20220221-WA000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IMG-20220221-WA000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304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ны для презентаций\image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C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 descr="C:\Users\user\Desktop\Родной природы кр\IMG-20220208-WA003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IMG-20220208-WA003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5005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181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106.jpg"/>
          <p:cNvPicPr>
            <a:picLocks noChangeAspect="1" noChangeArrowheads="1"/>
          </p:cNvPicPr>
          <p:nvPr/>
        </p:nvPicPr>
        <p:blipFill>
          <a:blip r:embed="rId2"/>
          <a:srcRect l="2628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 descr="C:\Users\user\Desktop\IMG-20220221-WA0015.jpg"/>
          <p:cNvPicPr/>
          <p:nvPr/>
        </p:nvPicPr>
        <p:blipFill>
          <a:blip r:embed="rId3"/>
          <a:srcRect t="8333"/>
          <a:stretch>
            <a:fillRect/>
          </a:stretch>
        </p:blipFill>
        <p:spPr bwMode="auto">
          <a:xfrm>
            <a:off x="4429124" y="285728"/>
            <a:ext cx="4357718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4786322"/>
            <a:ext cx="2714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881828"/>
                </a:solidFill>
                <a:latin typeface="Bookman Old Style" pitchFamily="18" charset="0"/>
              </a:rPr>
              <a:t>Букет </a:t>
            </a:r>
            <a:r>
              <a:rPr lang="ru-RU" sz="2400" b="1" dirty="0" smtClean="0">
                <a:solidFill>
                  <a:srgbClr val="881828"/>
                </a:solidFill>
                <a:latin typeface="Bookman Old Style" pitchFamily="18" charset="0"/>
              </a:rPr>
              <a:t>Белгородского  края</a:t>
            </a:r>
            <a:endParaRPr lang="ru-RU" sz="2400" dirty="0">
              <a:solidFill>
                <a:srgbClr val="881828"/>
              </a:solidFill>
            </a:endParaRPr>
          </a:p>
        </p:txBody>
      </p:sp>
    </p:spTree>
  </p:cSld>
  <p:clrMapOvr>
    <a:masterClrMapping/>
  </p:clrMapOvr>
  <p:transition spd="slow" advTm="4665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106.jpg"/>
          <p:cNvPicPr>
            <a:picLocks noChangeAspect="1" noChangeArrowheads="1"/>
          </p:cNvPicPr>
          <p:nvPr/>
        </p:nvPicPr>
        <p:blipFill>
          <a:blip r:embed="rId3"/>
          <a:srcRect l="49217" t="207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643042" y="4000504"/>
            <a:ext cx="657229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Тысячелистник, полынь, осоковые, лещина извилистая,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бузульник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, ладанник, рябинник, хлопчатник, костер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безостный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Тимофеевка, луговая  смолевка обыкновенная, купырь ,шишки, ракушки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4" name="~PP3969.WAV">
            <a:hlinkClick r:id="" action="ppaction://media"/>
          </p:cNvPr>
          <p:cNvPicPr>
            <a:picLocks noRot="1" noChangeAspect="1"/>
          </p:cNvPicPr>
          <p:nvPr>
            <a:wavAudioFile r:embed="rId1" name="~PP3969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7158" y="3357562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 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Букет собран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из полевых трав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Белгородского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края:</a:t>
            </a:r>
          </a:p>
          <a:p>
            <a:endParaRPr lang="ru-RU" sz="2400" b="1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28596" y="642918"/>
            <a:ext cx="828680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81828"/>
                </a:solidFill>
                <a:effectLst/>
                <a:latin typeface="Bookman Old Style" pitchFamily="18" charset="0"/>
                <a:ea typeface="Times New Roman" pitchFamily="18" charset="0"/>
                <a:cs typeface="Arial" pitchFamily="34" charset="0"/>
              </a:rPr>
              <a:t>Согласитесь, что весна - самое творческое время, когда сама природа вдохновляет, а материал для творчества буквально валяется у нас под ногами. Действительно, не возможно просто пройти мимо. Хочется собрать всю эту красоту и творить, творить, творить!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881828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 advTm="538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phonoteka.org/uploads/posts/2021-04/1619249633_2-phonoteka_org-p-fon-prirodnie-material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C:\Users\user\Desktop\IMG-20220208-WA000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~PP1776.WAV">
            <a:hlinkClick r:id="" action="ppaction://media"/>
          </p:cNvPr>
          <p:cNvPicPr>
            <a:picLocks noRot="1" noChangeAspect="1"/>
          </p:cNvPicPr>
          <p:nvPr>
            <a:wavAudioFile r:embed="rId1" name="~PP1776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547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фоны для презентаций\image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C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C:\Users\user\Desktop\IMG-20220208-WA000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IMG-20220208-WA0008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3500438" y="1214438"/>
            <a:ext cx="6858000" cy="442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696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https://phonoteka.org/uploads/posts/2021-04/1619249633_2-phonoteka_org-p-fon-prirodnie-materiali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C:\Users\user\Desktop\IMG-20220208-WA000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~PP3352.WAV">
            <a:hlinkClick r:id="" action="ppaction://media"/>
          </p:cNvPr>
          <p:cNvPicPr>
            <a:picLocks noRot="1" noChangeAspect="1"/>
          </p:cNvPicPr>
          <p:nvPr>
            <a:wavAudioFile r:embed="rId1" name="~PP3352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497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фоны для презентаций\image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C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C:\Users\user\Desktop\Родной природы кр\IMG-20220208-WA001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3500433" y="1214435"/>
            <a:ext cx="6858002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user\Desktop\IMG-20220221-WA0003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132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IMG-20220208-WA001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1143001" y="-1143002"/>
            <a:ext cx="6858000" cy="9144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~PP1206.WAV">
            <a:hlinkClick r:id="" action="ppaction://media"/>
          </p:cNvPr>
          <p:cNvPicPr>
            <a:picLocks noRot="1" noChangeAspect="1"/>
          </p:cNvPicPr>
          <p:nvPr>
            <a:wavAudioFile r:embed="rId1" name="~PP1206.WAV"/>
          </p:nvPr>
        </p:nvPicPr>
        <p:blipFill>
          <a:blip r:embed="rId4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5319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фоны для презентаций\images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0C0C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ser\Desktop\IMG-20220208-WA001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2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user\Desktop\Родной природы кр\IMG-20220208-WA001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3428992" y="1071570"/>
            <a:ext cx="678657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4867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esktop\IMG-20220208-WA001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553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133</Words>
  <Application>Microsoft Office PowerPoint</Application>
  <PresentationFormat>Экран (4:3)</PresentationFormat>
  <Paragraphs>13</Paragraphs>
  <Slides>16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дошкольное бюджетное образовательное учреждение «Детский сад комбинированного вида №2» Алексеевского городского округа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бюджетное образовательное учреждение «Детский сад комбинированного вида№2» Алексеевского городского округа</dc:title>
  <dc:creator>user</dc:creator>
  <cp:lastModifiedBy>user</cp:lastModifiedBy>
  <cp:revision>59</cp:revision>
  <dcterms:created xsi:type="dcterms:W3CDTF">2022-02-07T17:22:46Z</dcterms:created>
  <dcterms:modified xsi:type="dcterms:W3CDTF">2022-03-26T14:40:25Z</dcterms:modified>
</cp:coreProperties>
</file>