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16E411-1613-4C2E-AE55-999369B0A7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4594771-461E-49D9-B057-4DFB4EAB39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DA743BF-3491-4A43-818C-26DE2E170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3E6C4-FC5E-426A-94F9-D486D9C50E7E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58EC1D7-847D-4540-B035-DAE9F5EED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EC7B50F-4B7F-4C7F-8267-5DC50BCE9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DDBA9-1378-4B60-A247-D10C01195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584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D7ECEB-6C44-42FD-B804-323328899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FE89D32-2846-4CA9-B9B0-A915B37DF4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F8D936F-3D01-46B9-972A-5697FBE40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3E6C4-FC5E-426A-94F9-D486D9C50E7E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6D13119-BBE4-4B84-A19F-960889CF0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BC9CC1A-9BA0-4FFB-B680-C2317BCDA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DDBA9-1378-4B60-A247-D10C01195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600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406DA51-0ECE-4501-BFAB-39FB2DED1D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61FD9D4-D414-4CB8-8E78-42FAEB508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53F67BF-8942-4F0B-AC63-3A257218B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3E6C4-FC5E-426A-94F9-D486D9C50E7E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59EB443-1BE8-4F10-8A46-FEB33260B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9586042-8D87-4751-AF78-9E167A03E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DDBA9-1378-4B60-A247-D10C01195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171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A3240E-42C6-4AFE-A023-332FFE718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6A8237D-F5A3-4E29-AC8A-73EC391DFE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078BC6D-B061-447F-A6A9-CB6CEA028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3E6C4-FC5E-426A-94F9-D486D9C50E7E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7C29CCA-64B7-4B4E-B915-634360831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D99AB1A-E6C4-4326-A5D8-D0F2C2308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DDBA9-1378-4B60-A247-D10C01195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911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EE19C2-1E7A-42FE-9144-67D160E98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C83CBB1-9B21-47F0-932B-D18DB90C24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B913120-A088-4D94-AD48-AD5A3BB19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3E6C4-FC5E-426A-94F9-D486D9C50E7E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18968AC-A195-4119-B8C8-2E1CCC352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9A583A7-92EA-4118-A077-3A69EE90B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DDBA9-1378-4B60-A247-D10C01195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451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6DC4E0-04EE-4387-BAAA-1C6931C37B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F705CDE-1E82-4CCA-B1D8-176B4D79F3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A098708-4506-49A8-87BA-352BC0AA29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DA9EF49-F9FD-400E-B1EE-4D0904C8D4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3E6C4-FC5E-426A-94F9-D486D9C50E7E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9DCCF8B-BBC5-4427-8E13-F0B4A4171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60C1C2B-5BFE-4D19-B5AD-FF87C9938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DDBA9-1378-4B60-A247-D10C01195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122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A5C9D1-ED38-48C7-A12E-CA187B1525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14D428A-ECF4-4097-8755-DD6DA9B225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3C0CBFB-3040-450A-94DB-79DB133F47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8626E17-96E3-4C38-8B1B-05E69B418B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4A1BA36-DF2C-4FF8-AE98-424929FCFC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E389017-CDEB-46CC-9516-6F8CFB07F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3E6C4-FC5E-426A-94F9-D486D9C50E7E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56ADD3A-5579-463F-B670-09E3055B6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408BEEF-FBE2-4C81-8802-6127DC58A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DDBA9-1378-4B60-A247-D10C01195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593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6B2D49-EFB8-47BD-B0C7-9DE24FD5A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FAFF02D-95C5-494D-93E7-BF8F1ABC7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3E6C4-FC5E-426A-94F9-D486D9C50E7E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63DC23A-CC2B-4959-A231-A9B07A18C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3E40E95-8F76-4DF2-8270-7BB267944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DDBA9-1378-4B60-A247-D10C01195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490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FF1171D-52C3-4E0E-8B8D-E696843D4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3E6C4-FC5E-426A-94F9-D486D9C50E7E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2ACB1EB-A683-4CC8-8D73-F58BBCA0E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2F34471-1E92-4BEF-AF64-5AF348479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DDBA9-1378-4B60-A247-D10C01195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4587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684588-C2BC-4A5B-988A-A91FCAB5FD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BB091F4-988F-43AA-BE35-0CCA2F443C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BE30D1D-725B-4435-95E5-2D3CB9193E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018ECD9-E584-41A8-8CBB-19AA43B82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3E6C4-FC5E-426A-94F9-D486D9C50E7E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3E7510B-63F7-44C7-9CF7-F518B4198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756D411-A011-47D3-BF69-237CAB0E3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DDBA9-1378-4B60-A247-D10C01195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344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36B4AF-1BB2-43F1-B21A-1ABA3C88D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BFA6BC9-2A66-4BC4-BEE5-81785F036E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3EC7BC7-BB28-4544-BF4C-355A819ED3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8445C86-8490-463A-8498-E6AE57A4D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3E6C4-FC5E-426A-94F9-D486D9C50E7E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F09D4BF-578D-4669-9249-F069A054E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DA2AE57-BD7E-4A69-B43B-74EE5E846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DDBA9-1378-4B60-A247-D10C01195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208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4B2D8C-5105-40C9-8F3A-0D5E88193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ABE749A-E314-4560-BC2D-833DA0EAE0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E51DD97-7EC8-41C4-B000-BCD8977855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C3E6C4-FC5E-426A-94F9-D486D9C50E7E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FA8483E-4028-4847-8047-40AF88E2CC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AF47884-8BD3-4AA3-BE8F-1D4D75D012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9DDBA9-1378-4B60-A247-D10C011950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837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55666830-9A19-4E01-8505-D6C7F9AC56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Изображение выглядит как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ADA3D17B-2B87-4A78-8AD4-BD0006B3DA0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30" r="3185"/>
          <a:stretch/>
        </p:blipFill>
        <p:spPr>
          <a:xfrm>
            <a:off x="4110127" y="10"/>
            <a:ext cx="8081873" cy="6857990"/>
          </a:xfrm>
          <a:custGeom>
            <a:avLst/>
            <a:gdLst/>
            <a:ahLst/>
            <a:cxnLst/>
            <a:rect l="l" t="t" r="r" b="b"/>
            <a:pathLst>
              <a:path w="8081873" h="6858000">
                <a:moveTo>
                  <a:pt x="0" y="0"/>
                </a:moveTo>
                <a:lnTo>
                  <a:pt x="8081873" y="0"/>
                </a:lnTo>
                <a:lnTo>
                  <a:pt x="8081873" y="6858000"/>
                </a:lnTo>
                <a:lnTo>
                  <a:pt x="0" y="6858000"/>
                </a:lnTo>
                <a:lnTo>
                  <a:pt x="68897" y="6734633"/>
                </a:lnTo>
                <a:cubicBezTo>
                  <a:pt x="558802" y="5812845"/>
                  <a:pt x="848920" y="4668597"/>
                  <a:pt x="848920" y="3429000"/>
                </a:cubicBezTo>
                <a:cubicBezTo>
                  <a:pt x="848920" y="2189404"/>
                  <a:pt x="558802" y="1045156"/>
                  <a:pt x="68897" y="123368"/>
                </a:cubicBezTo>
                <a:close/>
              </a:path>
            </a:pathLst>
          </a:custGeom>
        </p:spPr>
      </p:pic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AE9FC877-7FB6-4D22-9988-35420644E2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59047" cy="6858000"/>
          </a:xfrm>
          <a:custGeom>
            <a:avLst/>
            <a:gdLst>
              <a:gd name="connsiteX0" fmla="*/ 0 w 4959047"/>
              <a:gd name="connsiteY0" fmla="*/ 0 h 6858000"/>
              <a:gd name="connsiteX1" fmla="*/ 4110127 w 4959047"/>
              <a:gd name="connsiteY1" fmla="*/ 0 h 6858000"/>
              <a:gd name="connsiteX2" fmla="*/ 4179024 w 4959047"/>
              <a:gd name="connsiteY2" fmla="*/ 123368 h 6858000"/>
              <a:gd name="connsiteX3" fmla="*/ 4959047 w 4959047"/>
              <a:gd name="connsiteY3" fmla="*/ 3429000 h 6858000"/>
              <a:gd name="connsiteX4" fmla="*/ 4179024 w 4959047"/>
              <a:gd name="connsiteY4" fmla="*/ 6734633 h 6858000"/>
              <a:gd name="connsiteX5" fmla="*/ 4110127 w 4959047"/>
              <a:gd name="connsiteY5" fmla="*/ 6858000 h 6858000"/>
              <a:gd name="connsiteX6" fmla="*/ 0 w 495904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59047" h="6858000">
                <a:moveTo>
                  <a:pt x="0" y="0"/>
                </a:moveTo>
                <a:lnTo>
                  <a:pt x="4110127" y="0"/>
                </a:lnTo>
                <a:lnTo>
                  <a:pt x="4179024" y="123368"/>
                </a:lnTo>
                <a:cubicBezTo>
                  <a:pt x="4668929" y="1045156"/>
                  <a:pt x="4959047" y="2189404"/>
                  <a:pt x="4959047" y="3429000"/>
                </a:cubicBezTo>
                <a:cubicBezTo>
                  <a:pt x="4959047" y="4668597"/>
                  <a:pt x="4668929" y="5812845"/>
                  <a:pt x="4179024" y="6734633"/>
                </a:cubicBezTo>
                <a:lnTo>
                  <a:pt x="411012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4" name="Freeform: Shape 13">
            <a:extLst>
              <a:ext uri="{FF2B5EF4-FFF2-40B4-BE49-F238E27FC236}">
                <a16:creationId xmlns:a16="http://schemas.microsoft.com/office/drawing/2014/main" id="{E41809D1-F12E-46BB-B804-5F209D325E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48887" cy="6858000"/>
          </a:xfrm>
          <a:custGeom>
            <a:avLst/>
            <a:gdLst>
              <a:gd name="connsiteX0" fmla="*/ 0 w 4948887"/>
              <a:gd name="connsiteY0" fmla="*/ 0 h 6858000"/>
              <a:gd name="connsiteX1" fmla="*/ 4099967 w 4948887"/>
              <a:gd name="connsiteY1" fmla="*/ 0 h 6858000"/>
              <a:gd name="connsiteX2" fmla="*/ 4168864 w 4948887"/>
              <a:gd name="connsiteY2" fmla="*/ 123368 h 6858000"/>
              <a:gd name="connsiteX3" fmla="*/ 4948887 w 4948887"/>
              <a:gd name="connsiteY3" fmla="*/ 3429000 h 6858000"/>
              <a:gd name="connsiteX4" fmla="*/ 4168864 w 4948887"/>
              <a:gd name="connsiteY4" fmla="*/ 6734633 h 6858000"/>
              <a:gd name="connsiteX5" fmla="*/ 4099967 w 4948887"/>
              <a:gd name="connsiteY5" fmla="*/ 6858000 h 6858000"/>
              <a:gd name="connsiteX6" fmla="*/ 0 w 494888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8887" h="6858000">
                <a:moveTo>
                  <a:pt x="0" y="0"/>
                </a:moveTo>
                <a:lnTo>
                  <a:pt x="4099967" y="0"/>
                </a:lnTo>
                <a:lnTo>
                  <a:pt x="4168864" y="123368"/>
                </a:lnTo>
                <a:cubicBezTo>
                  <a:pt x="4658769" y="1045156"/>
                  <a:pt x="4948887" y="2189404"/>
                  <a:pt x="4948887" y="3429000"/>
                </a:cubicBezTo>
                <a:cubicBezTo>
                  <a:pt x="4948887" y="4668597"/>
                  <a:pt x="4658769" y="5812845"/>
                  <a:pt x="4168864" y="6734633"/>
                </a:cubicBezTo>
                <a:lnTo>
                  <a:pt x="4099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3D9AA3-202D-4546-9366-76C5C1A645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pPr algn="l"/>
            <a:r>
              <a:rPr lang="ru-RU" sz="4800"/>
              <a:t>Семейный проект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7DDD525-0FF8-4618-92AC-41375E65BD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1" y="4872922"/>
            <a:ext cx="3933306" cy="1208141"/>
          </a:xfrm>
        </p:spPr>
        <p:txBody>
          <a:bodyPr>
            <a:normAutofit/>
          </a:bodyPr>
          <a:lstStyle/>
          <a:p>
            <a:pPr algn="l"/>
            <a:r>
              <a:rPr lang="ru-RU" sz="2000" b="1"/>
              <a:t>В согласии жить со зверями и птицами – значит ответственно к ним относиться!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4972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11BE3FA7-0D70-4431-814F-D8C40576EA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Рисунок 2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E448307F-6115-4B21-8AAF-671876F84F1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979" r="-2" b="-2"/>
          <a:stretch/>
        </p:blipFill>
        <p:spPr>
          <a:xfrm>
            <a:off x="321731" y="557189"/>
            <a:ext cx="5668684" cy="5743618"/>
          </a:xfrm>
          <a:prstGeom prst="rect">
            <a:avLst/>
          </a:prstGeom>
        </p:spPr>
      </p:pic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949DB052-DACB-443F-90E0-5685E824ECF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532" r="16364" b="-2"/>
          <a:stretch/>
        </p:blipFill>
        <p:spPr>
          <a:xfrm>
            <a:off x="5990415" y="557189"/>
            <a:ext cx="5674893" cy="5743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178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FDD715B4-1568-4516-91BE-11957536790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6587" y="1120459"/>
            <a:ext cx="5291666" cy="4048122"/>
          </a:xfrm>
          <a:prstGeom prst="rect">
            <a:avLst/>
          </a:prstGeom>
        </p:spPr>
      </p:pic>
      <p:pic>
        <p:nvPicPr>
          <p:cNvPr id="7" name="Рисунок 6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85C828DF-3FA0-4542-A12E-48C405FB883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4920" y="480378"/>
            <a:ext cx="5291667" cy="4048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691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DC6FBD2-EF40-4BB0-8167-36A9F3F06D4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467" y="1424783"/>
            <a:ext cx="5291666" cy="4008433"/>
          </a:xfrm>
          <a:prstGeom prst="rect">
            <a:avLst/>
          </a:prstGeom>
        </p:spPr>
      </p:pic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B457A1B5-3891-4932-B38E-6BDF0EE1428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5133" y="1477695"/>
            <a:ext cx="5291667" cy="3955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173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9F529C3-C941-49FD-8C67-82F134F64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0586029-32A0-47E5-9AEC-AE3ABA6B9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Рисунок 2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035E6C7A-BC11-4B75-9CA2-4E31343C87B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241" y="1443480"/>
            <a:ext cx="5294716" cy="397103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C730EAB-A532-4295-A302-FB4B90DB9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A147C67-5518-4601-AA72-F20B1ECEB04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9958" y="1443480"/>
            <a:ext cx="5294715" cy="397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202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9F529C3-C941-49FD-8C67-82F134F64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0586029-32A0-47E5-9AEC-AE3ABA6B9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Рисунок 2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64D0F5A5-DA55-4917-8800-B4BECF189EE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706" y="1430244"/>
            <a:ext cx="5330252" cy="397103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C730EAB-A532-4295-A302-FB4B90DB9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 descr="Изображение выглядит как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447A38C6-2413-4039-8718-D82AAEA6A3D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9958" y="1430244"/>
            <a:ext cx="5294715" cy="397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126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9F529C3-C941-49FD-8C67-82F134F64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0586029-32A0-47E5-9AEC-AE3ABA6B9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C730EAB-A532-4295-A302-FB4B90DB9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7749E38-9132-4FFE-830B-47561142BBA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667" y="1426346"/>
            <a:ext cx="5375291" cy="4005307"/>
          </a:xfrm>
          <a:prstGeom prst="rect">
            <a:avLst/>
          </a:prstGeom>
        </p:spPr>
      </p:pic>
      <p:pic>
        <p:nvPicPr>
          <p:cNvPr id="8" name="Рисунок 7" descr="Изображение выглядит как текст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A1C369A7-E8CD-4AA6-8454-3033B69EE98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2043" y="1426346"/>
            <a:ext cx="5236676" cy="3980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0847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A9F529C3-C941-49FD-8C67-82F134F64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0586029-32A0-47E5-9AEC-AE3ABA6B9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Рисунок 6" descr="Изображение выглядит как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FA967BDD-1FCD-4452-9E20-66CBE204538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241" y="1469955"/>
            <a:ext cx="5294716" cy="3918088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C730EAB-A532-4295-A302-FB4B90DB9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 descr="Изображение выглядит как внутренний, загроможденный, несколько, разнообразие&#10;&#10;Автоматически созданное описание">
            <a:extLst>
              <a:ext uri="{FF2B5EF4-FFF2-40B4-BE49-F238E27FC236}">
                <a16:creationId xmlns:a16="http://schemas.microsoft.com/office/drawing/2014/main" id="{5685C9B9-2C3F-4900-B315-33A8EEC5E1B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9958" y="1469955"/>
            <a:ext cx="5294715" cy="3931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6450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9F529C3-C941-49FD-8C67-82F134F64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0586029-32A0-47E5-9AEC-AE3ABA6B9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Рисунок 2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798FB300-2BA3-417A-947E-3B6E0F94E89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327" y="1443481"/>
            <a:ext cx="5294716" cy="397103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C730EAB-A532-4295-A302-FB4B90DB9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5F2DE490-CA18-4050-A0B4-8BA6EA962C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9958" y="1443481"/>
            <a:ext cx="5294715" cy="397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14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16</Words>
  <Application>Microsoft Office PowerPoint</Application>
  <PresentationFormat>Широкоэкранный</PresentationFormat>
  <Paragraphs>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Семейный проект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Семейный проект</dc:title>
  <dc:creator>Ольга Хусаинова</dc:creator>
  <cp:lastModifiedBy>Ольга Хусаинова</cp:lastModifiedBy>
  <cp:revision>2</cp:revision>
  <dcterms:created xsi:type="dcterms:W3CDTF">2021-10-26T08:06:01Z</dcterms:created>
  <dcterms:modified xsi:type="dcterms:W3CDTF">2021-10-29T12:05:39Z</dcterms:modified>
</cp:coreProperties>
</file>