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8" r:id="rId2"/>
    <p:sldId id="269" r:id="rId3"/>
    <p:sldId id="271" r:id="rId4"/>
    <p:sldId id="272" r:id="rId5"/>
    <p:sldId id="256" r:id="rId6"/>
    <p:sldId id="259" r:id="rId7"/>
    <p:sldId id="263" r:id="rId8"/>
    <p:sldId id="273" r:id="rId9"/>
    <p:sldId id="274" r:id="rId10"/>
    <p:sldId id="275" r:id="rId11"/>
    <p:sldId id="260" r:id="rId12"/>
    <p:sldId id="276" r:id="rId13"/>
    <p:sldId id="261" r:id="rId14"/>
    <p:sldId id="277" r:id="rId1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58" autoAdjust="0"/>
    <p:restoredTop sz="94660"/>
  </p:normalViewPr>
  <p:slideViewPr>
    <p:cSldViewPr snapToGrid="0">
      <p:cViewPr varScale="1">
        <p:scale>
          <a:sx n="73" d="100"/>
          <a:sy n="73" d="100"/>
        </p:scale>
        <p:origin x="42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Title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962399" y="1964267"/>
            <a:ext cx="7197726" cy="2421464"/>
          </a:xfrm>
        </p:spPr>
        <p:txBody>
          <a:bodyPr anchor="b">
            <a:normAutofit/>
          </a:bodyPr>
          <a:lstStyle>
            <a:lvl1pPr algn="r">
              <a:defRPr sz="48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962399" y="4385732"/>
            <a:ext cx="7197726" cy="1405467"/>
          </a:xfrm>
        </p:spPr>
        <p:txBody>
          <a:bodyPr anchor="t">
            <a:normAutofit/>
          </a:bodyPr>
          <a:lstStyle>
            <a:lvl1pPr marL="0" indent="0" algn="r">
              <a:buNone/>
              <a:defRPr sz="1800" cap="all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932558" y="5870575"/>
            <a:ext cx="1600200" cy="377825"/>
          </a:xfrm>
        </p:spPr>
        <p:txBody>
          <a:bodyPr/>
          <a:lstStyle/>
          <a:p>
            <a:fld id="{B61BEF0D-F0BB-DE4B-95CE-6DB70DBA9567}" type="datetimeFigureOut">
              <a:rPr lang="en-US" dirty="0"/>
              <a:pPr/>
              <a:t>9/12/2022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962399" y="5870575"/>
            <a:ext cx="4893958" cy="3778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08958" y="5870575"/>
            <a:ext cx="551167" cy="3778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4732865"/>
            <a:ext cx="1013142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371600" y="932112"/>
            <a:ext cx="8759827" cy="3164976"/>
          </a:xfrm>
          <a:prstGeom prst="roundRect">
            <a:avLst>
              <a:gd name="adj" fmla="val 4380"/>
            </a:avLst>
          </a:prstGeom>
          <a:ln w="50800" cap="sq" cmpd="dbl">
            <a:gradFill flip="none" rotWithShape="1">
              <a:gsLst>
                <a:gs pos="0">
                  <a:srgbClr val="FFFFFF"/>
                </a:gs>
                <a:gs pos="100000">
                  <a:schemeClr val="tx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5299603"/>
            <a:ext cx="10131427" cy="49371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9/12/2022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1" y="609601"/>
            <a:ext cx="10131427" cy="3124199"/>
          </a:xfrm>
        </p:spPr>
        <p:txBody>
          <a:bodyPr anchor="ctr">
            <a:normAutofit/>
          </a:bodyPr>
          <a:lstStyle>
            <a:lvl1pPr algn="l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10131428" cy="1447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9/12/2022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10237867" y="274320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88275" y="823337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2267" y="609601"/>
            <a:ext cx="9550399" cy="2743199"/>
          </a:xfrm>
        </p:spPr>
        <p:txBody>
          <a:bodyPr anchor="ctr">
            <a:normAutofit/>
          </a:bodyPr>
          <a:lstStyle>
            <a:lvl1pPr algn="l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097875" y="3352800"/>
            <a:ext cx="9339184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7465" y="4343400"/>
            <a:ext cx="10152367" cy="1447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9/12/2022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2" y="3308581"/>
            <a:ext cx="10131425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1" y="4777381"/>
            <a:ext cx="10131426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9/12/2022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10237867" y="274320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88275" y="823337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992267" y="609601"/>
            <a:ext cx="9550399" cy="2743199"/>
          </a:xfrm>
        </p:spPr>
        <p:txBody>
          <a:bodyPr anchor="ctr">
            <a:normAutofit/>
          </a:bodyPr>
          <a:lstStyle>
            <a:lvl1pPr algn="l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5800" y="3886200"/>
            <a:ext cx="10135436" cy="8890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799" y="4775200"/>
            <a:ext cx="10135436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9/12/2022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1" y="609601"/>
            <a:ext cx="10131427" cy="2743199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5801" y="3505200"/>
            <a:ext cx="10131428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8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10131428" cy="14478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9/12/2022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9/12/2022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685801" y="609600"/>
            <a:ext cx="10131425" cy="145626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58675" y="609599"/>
            <a:ext cx="2158552" cy="5181601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7832116" cy="518160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9/12/2022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9/12/2022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3308581"/>
            <a:ext cx="10131427" cy="1468800"/>
          </a:xfrm>
        </p:spPr>
        <p:txBody>
          <a:bodyPr anchor="b"/>
          <a:lstStyle>
            <a:lvl1pPr algn="l">
              <a:defRPr sz="40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799" y="4777381"/>
            <a:ext cx="1013142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 cap="all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9/12/2022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2" y="2142067"/>
            <a:ext cx="4995334" cy="3649134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21895" y="2142067"/>
            <a:ext cx="4995332" cy="3649133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9/12/2022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973670" y="2218267"/>
            <a:ext cx="470905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5801" y="2870201"/>
            <a:ext cx="4996923" cy="2920998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6096003" y="2226734"/>
            <a:ext cx="4722813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23483" y="2870201"/>
            <a:ext cx="4995334" cy="2920998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9/12/2022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9/12/2022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9/12/2022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074333"/>
            <a:ext cx="3680885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48201" y="609601"/>
            <a:ext cx="6169026" cy="5181600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3445933"/>
            <a:ext cx="3680885" cy="1828800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9/12/2022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600200"/>
            <a:ext cx="6164653" cy="13716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536253" y="914400"/>
            <a:ext cx="3280974" cy="4572000"/>
          </a:xfrm>
          <a:prstGeom prst="roundRect">
            <a:avLst>
              <a:gd name="adj" fmla="val 4280"/>
            </a:avLst>
          </a:prstGeom>
          <a:ln w="50800" cap="sq" cmpd="dbl">
            <a:gradFill flip="none" rotWithShape="1">
              <a:gsLst>
                <a:gs pos="0">
                  <a:srgbClr val="FFFFFF"/>
                </a:gs>
                <a:gs pos="100000">
                  <a:schemeClr val="tx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2971800"/>
            <a:ext cx="6164653" cy="1828800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9/12/2022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801" y="609600"/>
            <a:ext cx="10131425" cy="14562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1" y="2142067"/>
            <a:ext cx="10131425" cy="364913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589660" y="5870575"/>
            <a:ext cx="1600200" cy="3778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B61BEF0D-F0BB-DE4B-95CE-6DB70DBA9567}" type="datetimeFigureOut">
              <a:rPr lang="en-US" dirty="0"/>
              <a:pPr/>
              <a:t>9/12/2022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0" y="5870575"/>
            <a:ext cx="7827659" cy="3778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266060" y="5870575"/>
            <a:ext cx="551167" cy="3778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60" r:id="rId9"/>
    <p:sldLayoutId id="2147483657" r:id="rId10"/>
    <p:sldLayoutId id="2147483663" r:id="rId11"/>
    <p:sldLayoutId id="2147483664" r:id="rId12"/>
    <p:sldLayoutId id="2147483665" r:id="rId13"/>
    <p:sldLayoutId id="2147483668" r:id="rId14"/>
    <p:sldLayoutId id="2147483667" r:id="rId15"/>
    <p:sldLayoutId id="2147483658" r:id="rId16"/>
    <p:sldLayoutId id="2147483659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8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6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jpeg"/><Relationship Id="rId4" Type="http://schemas.openxmlformats.org/officeDocument/2006/relationships/image" Target="../media/image14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xn----etbokguju3b.xn--p1ai/wp-content/uploads/2017/04/%D0%90%D0%A0%D0%A2._209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0608" y="144888"/>
            <a:ext cx="11579537" cy="651349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85741178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3563346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://images.astronet.ru/pubd/2008/01/24/0001225742/M31_halla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817"/>
            <a:ext cx="12192000" cy="68431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1988421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304" y="141667"/>
            <a:ext cx="5357611" cy="535761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8721" y="1545464"/>
            <a:ext cx="6842975" cy="513223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40926383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s://fotooboi24.ru/sites/default/files/f24/catalog/20181105/1b14a4d18e8131fa0000e37e58cbea5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3853221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110700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5007" y="437882"/>
            <a:ext cx="9687371" cy="5954339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143751285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s://regnum.ru/uploads/pictures/news/2016/09/05/regnum_picture_14730510961211757_normal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87168">
            <a:off x="480811" y="270456"/>
            <a:ext cx="11226086" cy="631467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229481833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99125">
            <a:off x="334850" y="192108"/>
            <a:ext cx="5770809" cy="5770809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C000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0496" y="1432553"/>
            <a:ext cx="5586910" cy="510347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00B0F0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183049480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avatars.mds.yandex.net/get-pdb/932587/eac10b4e-9ed5-4b8b-aa14-562c76be93d8/s1200?webp=fals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303786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858000" cy="486727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7801" y="1784625"/>
            <a:ext cx="6934200" cy="507337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390092868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1556" y="2564400"/>
            <a:ext cx="5490693" cy="411802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0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42643" y="61840"/>
            <a:ext cx="5010231" cy="336186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0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5622" y="102057"/>
            <a:ext cx="5326396" cy="355093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0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830" y="3128802"/>
            <a:ext cx="5168899" cy="355361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0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91066036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Астрономия для детей. Планеты солнечной системы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18033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0247" y="0"/>
            <a:ext cx="1059150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3590868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Небеса">
  <a:themeElements>
    <a:clrScheme name="Celestial">
      <a:dk1>
        <a:sysClr val="windowText" lastClr="000000"/>
      </a:dk1>
      <a:lt1>
        <a:sysClr val="window" lastClr="FFFFFF"/>
      </a:lt1>
      <a:dk2>
        <a:srgbClr val="18276C"/>
      </a:dk2>
      <a:lt2>
        <a:srgbClr val="EBEBEB"/>
      </a:lt2>
      <a:accent1>
        <a:srgbClr val="AC3EC1"/>
      </a:accent1>
      <a:accent2>
        <a:srgbClr val="477BD1"/>
      </a:accent2>
      <a:accent3>
        <a:srgbClr val="46B298"/>
      </a:accent3>
      <a:accent4>
        <a:srgbClr val="90BA4C"/>
      </a:accent4>
      <a:accent5>
        <a:srgbClr val="DD9D31"/>
      </a:accent5>
      <a:accent6>
        <a:srgbClr val="E25247"/>
      </a:accent6>
      <a:hlink>
        <a:srgbClr val="C573D2"/>
      </a:hlink>
      <a:folHlink>
        <a:srgbClr val="CCAEE8"/>
      </a:folHlink>
    </a:clrScheme>
    <a:fontScheme name="Celestial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elestial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lumMod val="110000"/>
              </a:schemeClr>
            </a:gs>
            <a:gs pos="100000">
              <a:schemeClr val="phClr">
                <a:tint val="82000"/>
                <a:alpha val="74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00000"/>
              </a:schemeClr>
            </a:gs>
            <a:gs pos="100000">
              <a:schemeClr val="phClr">
                <a:shade val="88000"/>
                <a:lumMod val="88000"/>
              </a:schemeClr>
            </a:gs>
          </a:gsLst>
          <a:lin ang="5400000" scaled="1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5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200000"/>
            </a:lightRig>
          </a:scene3d>
          <a:sp3d>
            <a:bevelT w="38100" h="127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shade val="96000"/>
                <a:hueMod val="100000"/>
                <a:satMod val="180000"/>
                <a:lumMod val="110000"/>
              </a:schemeClr>
            </a:gs>
            <a:gs pos="100000">
              <a:schemeClr val="phClr">
                <a:shade val="96000"/>
                <a:satMod val="160000"/>
                <a:lumMod val="100000"/>
              </a:schemeClr>
            </a:gs>
          </a:gsLst>
          <a:lin ang="4740000" scaled="1"/>
        </a:gradFill>
        <a:blipFill>
          <a:blip xmlns:r="http://schemas.openxmlformats.org/officeDocument/2006/relationships" r:embed="rId1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elestial" id="{C4BB2A3D-0E93-4C5F-B0D2-9D3FCE089CC5}" vid="{42E5908D-19A2-46FD-89FA-638B126129E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TM03457452[[fn=Небесная]]</Template>
  <TotalTime>319</TotalTime>
  <Words>0</Words>
  <Application>Microsoft Office PowerPoint</Application>
  <PresentationFormat>Широкоэкранный</PresentationFormat>
  <Paragraphs>0</Paragraphs>
  <Slides>14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8" baseType="lpstr">
      <vt:lpstr>Arial</vt:lpstr>
      <vt:lpstr>Calibri</vt:lpstr>
      <vt:lpstr>Calibri Light</vt:lpstr>
      <vt:lpstr>Небеса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BloodBlok@gmail.com</dc:creator>
  <cp:lastModifiedBy>x552cl</cp:lastModifiedBy>
  <cp:revision>18</cp:revision>
  <dcterms:created xsi:type="dcterms:W3CDTF">2019-04-07T18:43:34Z</dcterms:created>
  <dcterms:modified xsi:type="dcterms:W3CDTF">2022-09-12T08:08:37Z</dcterms:modified>
</cp:coreProperties>
</file>