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8" r:id="rId10"/>
    <p:sldId id="276" r:id="rId11"/>
    <p:sldId id="265" r:id="rId12"/>
    <p:sldId id="266" r:id="rId13"/>
    <p:sldId id="269" r:id="rId14"/>
    <p:sldId id="277" r:id="rId15"/>
    <p:sldId id="270" r:id="rId16"/>
    <p:sldId id="274" r:id="rId17"/>
    <p:sldId id="271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70" d="100"/>
          <a:sy n="70" d="100"/>
        </p:scale>
        <p:origin x="-3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Муниципальное учреждение дополнительного образования детей дом детского творчества п. Псебай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/>
              <a:t>Тема часа общения :«Горячий снег».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/>
              <a:t>К годовщине Сталинградской битвы. </a:t>
            </a:r>
          </a:p>
          <a:p>
            <a:r>
              <a:rPr lang="ru-RU" dirty="0" smtClean="0"/>
              <a:t>                  </a:t>
            </a:r>
            <a:r>
              <a:rPr lang="ru-RU" dirty="0" smtClean="0"/>
              <a:t>Цель: формирование чувства гордости за подвиг нашего народа.</a:t>
            </a:r>
          </a:p>
          <a:p>
            <a:r>
              <a:rPr lang="ru-RU" dirty="0" smtClean="0"/>
              <a:t>Задачи:</a:t>
            </a:r>
          </a:p>
          <a:p>
            <a:pPr lvl="0"/>
            <a:r>
              <a:rPr lang="ru-RU" dirty="0" smtClean="0"/>
              <a:t>Совершенствование навыков работы учащихся с картой и иллюстрациями.</a:t>
            </a:r>
          </a:p>
          <a:p>
            <a:pPr lvl="0"/>
            <a:r>
              <a:rPr lang="ru-RU" dirty="0" smtClean="0"/>
              <a:t>Расширение кругозора школьников.</a:t>
            </a:r>
          </a:p>
          <a:p>
            <a:pPr lvl="0"/>
            <a:r>
              <a:rPr lang="ru-RU" dirty="0" smtClean="0"/>
              <a:t>Совершенствование культуры общения.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dirty="0" smtClean="0"/>
              <a:t>              </a:t>
            </a:r>
            <a:r>
              <a:rPr lang="ru-RU" sz="2400" dirty="0" smtClean="0"/>
              <a:t>Педагог дополнительного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/>
              <a:t>                                           образования Чернов С.В.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/>
              <a:t>                           п.Псебай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/>
              <a:t>2022 </a:t>
            </a:r>
            <a:r>
              <a:rPr lang="ru-RU" dirty="0" smtClean="0"/>
              <a:t>г.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Михаил\Desktop\3-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87824" y="980728"/>
            <a:ext cx="3240360" cy="49685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Михаил\Desktop\STZM_DP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473903"/>
            <a:ext cx="4038600" cy="2778557"/>
          </a:xfrm>
          <a:prstGeom prst="rect">
            <a:avLst/>
          </a:prstGeom>
          <a:noFill/>
        </p:spPr>
      </p:pic>
      <p:pic>
        <p:nvPicPr>
          <p:cNvPr id="2050" name="Picture 2" descr="C:\Users\Михаил\Desktop\33uyha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20888"/>
            <a:ext cx="3672408" cy="28803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Михаил\Desktop\23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47875"/>
            <a:ext cx="4038600" cy="2630612"/>
          </a:xfrm>
          <a:prstGeom prst="rect">
            <a:avLst/>
          </a:prstGeom>
          <a:noFill/>
        </p:spPr>
      </p:pic>
      <p:pic>
        <p:nvPicPr>
          <p:cNvPr id="13313" name="Picture 1" descr="C:\Users\Михаил\Desktop\10268501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506212"/>
            <a:ext cx="4038600" cy="27139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Михаил\Desktop\571369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7219950" cy="48482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Михаил\Desktop\4c636b0093f2eded91301040122e1c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7416824" cy="53285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Михаил\Desktop\image097-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148" y="1600200"/>
            <a:ext cx="3024704" cy="4525963"/>
          </a:xfrm>
          <a:prstGeom prst="rect">
            <a:avLst/>
          </a:prstGeom>
          <a:noFill/>
        </p:spPr>
      </p:pic>
      <p:pic>
        <p:nvPicPr>
          <p:cNvPr id="7172" name="Picture 4" descr="C:\Users\Михаил\Desktop\270115347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Михаил\Desktop\battle-of-stalingrad-august-1942-february-1943-ruins-of-the-city-in-EH8NA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417052"/>
            <a:ext cx="4038600" cy="2892259"/>
          </a:xfrm>
          <a:prstGeom prst="rect">
            <a:avLst/>
          </a:prstGeom>
          <a:noFill/>
        </p:spPr>
      </p:pic>
      <p:pic>
        <p:nvPicPr>
          <p:cNvPr id="10243" name="Picture 3" descr="C:\Users\Михаил\Desktop\regnum_picture_1453939686486181_norm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20888"/>
            <a:ext cx="3960440" cy="29523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оветский солдат размахивает Красным Знаменем над центральной площадью Сталинград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40768"/>
            <a:ext cx="676875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Михаил\Desktop\desktopwallpapers.org.ua-312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емецкий люфтваффе бомбит Сталинград в сентябре 1942 год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50196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C:\Users\Михаил\Desktop\stalingrad-3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052736"/>
            <a:ext cx="3017520" cy="17404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vatars.mds.yandex.net/get-zen_doc/28532/pub_5ace18a257906afe5de75083_5ace1a06dd24841275b8105d/scale_6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49694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avatars.mds.yandex.net/get-zen_doc/51478/pub_5ace18a257906afe5de75083_5ace19098c8be39934820069/scale_6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806489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Рубен </a:t>
            </a:r>
            <a:r>
              <a:rPr lang="ru-RU" dirty="0" err="1" smtClean="0"/>
              <a:t>Руис</a:t>
            </a:r>
            <a:r>
              <a:rPr lang="ru-RU" dirty="0" smtClean="0"/>
              <a:t> Ибаррури</a:t>
            </a:r>
            <a:endParaRPr lang="ru-RU" dirty="0"/>
          </a:p>
        </p:txBody>
      </p:sp>
      <p:pic>
        <p:nvPicPr>
          <p:cNvPr id="1026" name="Picture 2" descr="C:\Users\Михаил\Desktop\Ибаррури Рубен Руис  ком пульроты учебного батальо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4291" y="1600200"/>
            <a:ext cx="3035417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</a:t>
            </a:r>
            <a:r>
              <a:rPr lang="ru-RU" dirty="0" err="1" smtClean="0"/>
              <a:t>Аверьянович</a:t>
            </a:r>
            <a:r>
              <a:rPr lang="ru-RU" dirty="0" smtClean="0"/>
              <a:t> </a:t>
            </a:r>
            <a:r>
              <a:rPr lang="ru-RU" dirty="0" err="1" smtClean="0"/>
              <a:t>Паникаха</a:t>
            </a:r>
            <a:endParaRPr lang="ru-RU" dirty="0"/>
          </a:p>
        </p:txBody>
      </p:sp>
      <p:pic>
        <p:nvPicPr>
          <p:cNvPr id="2050" name="Picture 2" descr="C:\Users\Михаил\Desktop\741047-15250068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9173" y="1600200"/>
            <a:ext cx="4245654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ихаил\Desktop\img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Михаил\Desktop\IMG_06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Василий Иванович Чуйков</a:t>
            </a:r>
            <a:endParaRPr lang="ru-RU" dirty="0"/>
          </a:p>
        </p:txBody>
      </p:sp>
      <p:pic>
        <p:nvPicPr>
          <p:cNvPr id="5" name="Picture 2" descr="C:\Users\Михаил\Desktop\210382547010020_gal_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0676" y="1600200"/>
            <a:ext cx="3991648" cy="4525963"/>
          </a:xfrm>
          <a:prstGeom prst="rect">
            <a:avLst/>
          </a:prstGeom>
          <a:noFill/>
        </p:spPr>
      </p:pic>
      <p:pic>
        <p:nvPicPr>
          <p:cNvPr id="6" name="Picture 2" descr="C:\Users\Михаил\Desktop\Фото 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75</Words>
  <Application>Microsoft Office PowerPoint</Application>
  <PresentationFormat>Экран (4:3)</PresentationFormat>
  <Paragraphs>19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учреждение дополнительного образования детей дом детского творчества п. Псебай</vt:lpstr>
      <vt:lpstr>Слайд 2</vt:lpstr>
      <vt:lpstr>Слайд 3</vt:lpstr>
      <vt:lpstr>Слайд 4</vt:lpstr>
      <vt:lpstr>Рубен Руис Ибаррури</vt:lpstr>
      <vt:lpstr>Михаил Аверьянович Паникаха</vt:lpstr>
      <vt:lpstr>Слайд 7</vt:lpstr>
      <vt:lpstr>Слайд 8</vt:lpstr>
      <vt:lpstr>Василий Иванович Чуйков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учреждение дополнительного образования детей дом детского творчества п. Псебай</dc:title>
  <dc:creator>User</dc:creator>
  <cp:lastModifiedBy>User</cp:lastModifiedBy>
  <cp:revision>18</cp:revision>
  <dcterms:created xsi:type="dcterms:W3CDTF">2019-02-12T11:19:12Z</dcterms:created>
  <dcterms:modified xsi:type="dcterms:W3CDTF">2022-03-10T11:27:34Z</dcterms:modified>
</cp:coreProperties>
</file>