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BC05EA-548A-47D0-9F06-D325FA22C8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0EA0D09-1037-4BCE-9928-9D99E7A70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365848"/>
            <a:ext cx="6262448" cy="141508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Нравственное воспитание детей в семье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4040" y="5314057"/>
            <a:ext cx="4672018" cy="1343072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Ребенок – зеркало семьи; как в капле воды отражается солнце, так в детях отражается нравственная чистота матери и отца.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В.А.Сухомлинский</a:t>
            </a:r>
          </a:p>
        </p:txBody>
      </p:sp>
      <p:pic>
        <p:nvPicPr>
          <p:cNvPr id="4" name="Рисунок 3" descr="GJTf5-in0H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448" y="2708920"/>
            <a:ext cx="5339023" cy="25251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ED4770-0F80-424C-511F-ED15EBED53BB}"/>
              </a:ext>
            </a:extLst>
          </p:cNvPr>
          <p:cNvSpPr txBox="1"/>
          <p:nvPr/>
        </p:nvSpPr>
        <p:spPr>
          <a:xfrm>
            <a:off x="1187624" y="35356"/>
            <a:ext cx="756084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Куйбышевского муниципального района Новосибирской области - детский сад "Родничок"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CC682B-86DB-0943-0002-2B9F8193E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9160A24-541E-A793-3225-DF122C466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408" y="1849765"/>
            <a:ext cx="5652120" cy="393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30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ABBD6-50BB-ADC0-FE5D-F5D705A05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274638"/>
            <a:ext cx="6521152" cy="5620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Игра-приветствие «Цветные ладони»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6338FE-0F0E-65BF-69CD-15E012E948E4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562" y="1268152"/>
            <a:ext cx="6882822" cy="482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83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6984776" cy="489654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любого ребёнка начинается в семье. Воспитание доброты, честности, справедливости, правдивости может быть в семье, где царит здоровая нравственная атмосфера, в которой не допускается лицемерие, ложь, нечестность и фальшь в отношениях.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возможна там, где нет лжи, где существует вера друг в друга, тепло и добро дома, где в случившимся с тобой несчастье тебя не обвиняют, а поддерживают. Но поддержка должна быть правдивая, честная, справедливая.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нравственного воспитания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правдивость и объективность семьи, отсутствие у ребёнка боязни за то, что он сделал что-то не так. Ребёнок должен не бояться, а стыдиться за свой плохой поступок, переживать из-за него, чтобы подобное никогда не произошло с ним.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69F00-80D5-9F5A-345B-C60B7597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484784"/>
            <a:ext cx="7467600" cy="208823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умение и желание человека жить по моральным нормам, правилам, принципам.</a:t>
            </a:r>
          </a:p>
        </p:txBody>
      </p:sp>
    </p:spTree>
    <p:extLst>
      <p:ext uri="{BB962C8B-B14F-4D97-AF65-F5344CB8AC3E}">
        <p14:creationId xmlns:p14="http://schemas.microsoft.com/office/powerpoint/2010/main" val="138570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33F56-1E55-8AE1-B344-7F504AC2C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060848"/>
            <a:ext cx="7283152" cy="32983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условия формирования нравственности ребёнка в семье: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Атмосфера любви. </a:t>
            </a:r>
            <a:b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Атмосфера искренности. </a:t>
            </a:r>
            <a:b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Разъяснение. Воздействие словом.</a:t>
            </a:r>
            <a:br>
              <a:rPr lang="ru-RU" sz="27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93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9FBF4A-71F7-AC7F-761B-BB5787F5B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636912"/>
            <a:ext cx="7632848" cy="2232248"/>
          </a:xfrm>
        </p:spPr>
        <p:txBody>
          <a:bodyPr>
            <a:noAutofit/>
          </a:bodyPr>
          <a:lstStyle/>
          <a:p>
            <a:pPr algn="ctr"/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семейном воспитании: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Упреки.</a:t>
            </a:r>
            <a:b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2)  Наказание.</a:t>
            </a:r>
            <a:b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3) Порицание.</a:t>
            </a:r>
            <a:r>
              <a:rPr lang="ru-RU" sz="32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2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2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Запрещение.</a:t>
            </a:r>
            <a:r>
              <a:rPr lang="ru-RU" sz="32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272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D1DCD2-1487-EA3F-891C-8F25411DE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077072"/>
            <a:ext cx="7467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6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Необходимо: </a:t>
            </a:r>
            <a:br>
              <a:rPr lang="ru-RU" sz="36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Воспитывать чувства.</a:t>
            </a:r>
            <a:r>
              <a:rPr lang="ru-RU" sz="36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Регулярный труд в присутствии ребёнка.</a:t>
            </a:r>
            <a:br>
              <a:rPr lang="ru-RU" sz="36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сключение прибавочных раздражителей из жизни ребёнка.</a:t>
            </a:r>
            <a:b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Оградить ребёнка от контакта с безнравственными людьми</a:t>
            </a:r>
            <a:r>
              <a:rPr lang="ru-RU" sz="36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545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81340-6895-12BA-3ADE-D0912F303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609329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нравственного воспитания: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должны предъявлять единые требования к ребёнку.</a:t>
            </a:r>
            <a:b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Основы трудолюбия должны закладываться с детства.</a:t>
            </a:r>
            <a:b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kern="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нуждается в ласке, похвале.</a:t>
            </a:r>
            <a:b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Уважительного отношения членов семьи друг к другу.</a:t>
            </a:r>
            <a:b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семье должно быть правильное и равномерное распределение материальных и моральных средств для детей.</a:t>
            </a:r>
            <a:br>
              <a:rPr lang="ru-RU" sz="16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211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C5389-D568-C2F7-D208-83CD9952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тренинг: 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родительской любви»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FF0E485B-753C-75EF-441C-61DEE9405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464801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084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384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Century Schoolbook</vt:lpstr>
      <vt:lpstr>Times New Roman</vt:lpstr>
      <vt:lpstr>Wingdings</vt:lpstr>
      <vt:lpstr>Wingdings 2</vt:lpstr>
      <vt:lpstr>Эркер</vt:lpstr>
      <vt:lpstr>Нравственное воспитание детей в семье</vt:lpstr>
      <vt:lpstr>Игра-приветствие «Цветные ладони» </vt:lpstr>
      <vt:lpstr>Нравственность любого ребёнка начинается в семье. Воспитание доброты, честности, справедливости, правдивости может быть в семье, где царит здоровая нравственная атмосфера, в которой не допускается лицемерие, ложь, нечестность и фальшь в отношениях.   Нравственность ребёнка возможна там, где нет лжи, где существует вера друг в друга, тепло и добро дома, где в случившимся с тобой несчастье тебя не обвиняют, а поддерживают. Но поддержка должна быть правдивая, честная, справедливая.   Основа нравственного воспитания – правдивость и объективность семьи, отсутствие у ребёнка боязни за то, что он сделал что-то не так. Ребёнок должен не бояться, а стыдиться за свой плохой поступок, переживать из-за него, чтобы подобное никогда не произошло с ним.</vt:lpstr>
      <vt:lpstr>Нравственность – это умение и желание человека жить по моральным нормам, правилам, принципам.</vt:lpstr>
      <vt:lpstr>Основные условия формирования нравственности ребёнка в семье:  1) Атмосфера любви.   2) Атмосфера искренности.   3) Разъяснение. Воздействие словом. </vt:lpstr>
      <vt:lpstr>   Ошибки в семейном воспитании:  1) Упреки.    2)  Наказание.      3) Порицание.        4) Запрещение. </vt:lpstr>
      <vt:lpstr>Необходимо:  1) Воспитывать чувства.  2) Регулярный труд в присутствии ребёнка. 3) Исключение прибавочных раздражителей из жизни ребёнка. 4) Оградить ребёнка от контакта с безнравственными людьми. </vt:lpstr>
      <vt:lpstr>Законы нравственного воспитания: Родители должны предъявлять единые требования к ребёнку.  Основы трудолюбия должны закладываться с детства.  Ребёнок нуждается в ласке, похвале.  Уважительного отношения членов семьи друг к другу.  В семье должно быть правильное и равномерное распределение материальных и моральных средств для детей. </vt:lpstr>
      <vt:lpstr>Игровой тренинг:  «Дерево родительской любви»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Нравственное воспитание детей в семье</dc:title>
  <dc:creator>Пользователь</dc:creator>
  <cp:lastModifiedBy>Olga</cp:lastModifiedBy>
  <cp:revision>15</cp:revision>
  <dcterms:created xsi:type="dcterms:W3CDTF">2018-02-04T15:44:47Z</dcterms:created>
  <dcterms:modified xsi:type="dcterms:W3CDTF">2023-10-31T13:50:41Z</dcterms:modified>
</cp:coreProperties>
</file>