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59" r:id="rId7"/>
    <p:sldId id="264" r:id="rId8"/>
    <p:sldId id="268" r:id="rId9"/>
    <p:sldId id="270" r:id="rId10"/>
    <p:sldId id="271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908720"/>
            <a:ext cx="741682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Результаты деятельности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волонтерского движения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«Будущее начинается сегодня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(сентябрь 2019 – октябрь 2019)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0466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№23 п.Вязовая»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0" name="Picture 2" descr="C:\Users\User\Desktop\IMG-20191025-WA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3744416" cy="2957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C:\Users\User\Desktop\IMG-20191025-WA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556792"/>
            <a:ext cx="478802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99592" y="54868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«Содержи в порядке книжки»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 descr="C:\Users\User\Desktop\8c9b8d34f74fe70c029f3327ac657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8640"/>
            <a:ext cx="3312368" cy="4824536"/>
          </a:xfrm>
          <a:prstGeom prst="rect">
            <a:avLst/>
          </a:prstGeom>
          <a:noFill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331236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337720"/>
            <a:ext cx="36724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Анкета: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его актуальность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412776"/>
            <a:ext cx="741682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1.Занешь ли ты, что такое волонтерская деятельность?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Имеешь ли ты представление о волонтерских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организациях, находящихся в нашем округе? Если да, то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назови их.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Хотел бы ты заниматься волонтерской деятельностью?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Актуальна ли сейчас эта деятельность?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291" y="-186898"/>
            <a:ext cx="90674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Диаграмма по </a:t>
            </a: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результатам вводной анкеты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волонтерство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его актуальность.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5" name="Диаграмма 1"/>
          <p:cNvGraphicFramePr>
            <a:graphicFrameLocks/>
          </p:cNvGraphicFramePr>
          <p:nvPr/>
        </p:nvGraphicFramePr>
        <p:xfrm>
          <a:off x="1043608" y="836712"/>
          <a:ext cx="7056784" cy="4464495"/>
        </p:xfrm>
        <a:graphic>
          <a:graphicData uri="http://schemas.openxmlformats.org/presentationml/2006/ole">
            <p:oleObj spid="_x0000_s16385" name="Диаграмма" r:id="rId4" imgW="5169856" imgH="3036071" progId="Excel.Shee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31640" y="90872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%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C:\Users\User\Desktop\Волонтеры\aBx2oADups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266429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59632" y="260648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«Не оставь без внимания»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C:\Users\User\Desktop\Волонтеры\14745484084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340768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5" descr="C:\Users\User\Desktop\Волонтеры\IMG_20191004_1453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645024"/>
            <a:ext cx="3312368" cy="216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C:\Users\User\Desktop\Волонтеры\IMG_20191004_1421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1412776"/>
            <a:ext cx="2843808" cy="2093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476672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«Очисти Землю от мусора»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User\Desktop\Волонтеры\IMG_20150505_135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268760"/>
            <a:ext cx="316835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C:\Users\User\Desktop\Волонтеры\IMG_20150505_1351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84784"/>
            <a:ext cx="295232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476672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«Мы за здоровый образ жизни»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User\Desktop\Волонтеры\qiSaEBgN4u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396044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C:\Users\User\Desktop\Волонтеры\NR5SPES13a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780928"/>
            <a:ext cx="403244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404664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Мероприятие «Дорожные знаки –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мои друзья»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556792"/>
            <a:ext cx="6624736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476672"/>
            <a:ext cx="698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проведения краеведческого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квеста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 Дню рождения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п.Вязовая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User\Desktop\Волонтеры\DSCF88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132856"/>
            <a:ext cx="324036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3" name="Picture 3" descr="C:\Users\User\Desktop\Волонтеры\DSCF88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844824"/>
            <a:ext cx="442798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767541/ecd7e498-aa28-462a-b314-fe7a88e7cd2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C:\Users\User\Downloads\nrcE7O0vL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3960440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User\Desktop\фото мероприятий 2019-2020\День самоуправления\HFRzwtb-Nd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132856"/>
            <a:ext cx="3816424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71600" y="188640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Проведение праздничного концерта, посвященного Дню учителя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Дню самоуправления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150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</cp:revision>
  <dcterms:created xsi:type="dcterms:W3CDTF">2019-10-24T07:49:15Z</dcterms:created>
  <dcterms:modified xsi:type="dcterms:W3CDTF">2019-10-25T07:32:44Z</dcterms:modified>
</cp:coreProperties>
</file>