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70" r:id="rId8"/>
    <p:sldId id="268" r:id="rId9"/>
    <p:sldId id="271" r:id="rId10"/>
    <p:sldId id="280" r:id="rId11"/>
    <p:sldId id="272" r:id="rId12"/>
    <p:sldId id="273" r:id="rId13"/>
    <p:sldId id="274" r:id="rId14"/>
    <p:sldId id="275" r:id="rId15"/>
    <p:sldId id="276" r:id="rId16"/>
    <p:sldId id="257" r:id="rId17"/>
    <p:sldId id="258" r:id="rId18"/>
    <p:sldId id="259" r:id="rId19"/>
    <p:sldId id="261" r:id="rId20"/>
    <p:sldId id="278" r:id="rId21"/>
    <p:sldId id="262" r:id="rId22"/>
    <p:sldId id="260" r:id="rId23"/>
    <p:sldId id="279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169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7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68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93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913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81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0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193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95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271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573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4F913-B9ED-4589-80A7-0464AE71E4B9}" type="datetimeFigureOut">
              <a:rPr lang="ru-RU" smtClean="0"/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D29D7-7FAA-410B-B3E0-EF2EFEFB82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268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Урок русского языка в 4 классе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3588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https://ds05.infourok.ru/uploads/ex/063e/000a3f6d-3c679650/img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55" y="331788"/>
            <a:ext cx="10058400" cy="60135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9693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545" y="152400"/>
            <a:ext cx="11817928" cy="65254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Найди ключевое слово, по буквам правильно угаданных ответов.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lvl="0" indent="0"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обозначает имя прилагательное?</a:t>
            </a:r>
          </a:p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предмет        с) признак предмета          в) действие предмета</a:t>
            </a:r>
          </a:p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lvl="0" indent="0"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вопрос отвечает имя прилагательное?</a:t>
            </a:r>
          </a:p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т) кто? что?  л) что делает? что сделает?    к) какой? какая? какие?</a:t>
            </a:r>
          </a:p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lvl="0" indent="0"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род прилагательного?</a:t>
            </a:r>
          </a:p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м) по вопросу         л) по существительному с ним связанному.</a:t>
            </a:r>
          </a:p>
          <a:p>
            <a:pPr marL="0" indent="0"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lvl="0" indent="0"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окончания имеют прилагательные среднего рода?</a:t>
            </a:r>
          </a:p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–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яя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о) –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ое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-ее      и) –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-ой.</a:t>
            </a:r>
          </a:p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1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109" y="332509"/>
            <a:ext cx="11540836" cy="638694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</a:t>
            </a:r>
            <a:r>
              <a:rPr lang="ru-RU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членом предложения чаще всего является прилагательное в предложении? </a:t>
            </a:r>
          </a:p>
          <a:p>
            <a:pPr marL="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т) главным          н) второстепенным</a:t>
            </a:r>
          </a:p>
          <a:p>
            <a:pPr marL="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lvl="0" indent="0">
              <a:buNone/>
            </a:pP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</a:t>
            </a:r>
            <a:r>
              <a:rPr lang="ru-RU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изменяется имя прилагательное? </a:t>
            </a:r>
          </a:p>
          <a:p>
            <a:pPr marL="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по родам и числам    е)по родам, числам, падежам   о)по падежам</a:t>
            </a:r>
          </a:p>
          <a:p>
            <a:pPr marL="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lvl="0" indent="0">
              <a:buNone/>
            </a:pP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 </a:t>
            </a:r>
            <a:r>
              <a:rPr lang="ru-RU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связано прилагательное в предложении?</a:t>
            </a:r>
          </a:p>
          <a:p>
            <a:pPr marL="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н) с существительным          т) с глаголом           с) с наречием.</a:t>
            </a:r>
          </a:p>
          <a:p>
            <a:pPr marL="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Прилагательных </a:t>
            </a:r>
            <a:r>
              <a:rPr lang="ru-RU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всего в текстах -</a:t>
            </a:r>
          </a:p>
          <a:p>
            <a:pPr marL="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повествованиях      и) описаниях    е) рассуждениях</a:t>
            </a:r>
          </a:p>
          <a:p>
            <a:pPr marL="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Прилагательное </a:t>
            </a:r>
            <a:r>
              <a:rPr lang="ru-RU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это:</a:t>
            </a:r>
          </a:p>
          <a:p>
            <a:pPr marL="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о) часть слова           и) член предложения          е) часть речи.</a:t>
            </a:r>
          </a:p>
          <a:p>
            <a:pPr marL="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54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2781" y="412462"/>
            <a:ext cx="10515600" cy="59329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8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20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1782"/>
            <a:ext cx="10515600" cy="59990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b="1" dirty="0"/>
              <a:t>Закрепить… </a:t>
            </a:r>
            <a:endParaRPr lang="ru-RU" sz="8800" b="1" dirty="0" smtClean="0"/>
          </a:p>
          <a:p>
            <a:pPr marL="0" indent="0">
              <a:buNone/>
            </a:pPr>
            <a:r>
              <a:rPr lang="ru-RU" sz="8800" b="1" dirty="0" smtClean="0"/>
              <a:t>Упражняться</a:t>
            </a:r>
            <a:r>
              <a:rPr lang="ru-RU" sz="8800" b="1" dirty="0"/>
              <a:t>….</a:t>
            </a:r>
          </a:p>
          <a:p>
            <a:pPr marL="0" indent="0">
              <a:buNone/>
            </a:pPr>
            <a:r>
              <a:rPr lang="ru-RU" sz="8800" b="1" dirty="0"/>
              <a:t>Задуматься….</a:t>
            </a:r>
          </a:p>
          <a:p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09144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43345"/>
            <a:ext cx="10515600" cy="5733618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«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знания о прилагательном,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упражняться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правописании падежных окончаний имён  прилагательных,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задуматься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над ролью прилагательных в тексте и в нашей речи»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48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30213" y="304800"/>
            <a:ext cx="11430000" cy="6400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 только-только-только,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 только на планете, 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 только все земляне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живое берегли,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возможно-можно-можно,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наверно-верно-верно,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 Красной точно-точно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б не завели!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17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9382"/>
            <a:ext cx="10515600" cy="62345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Припев: А-а, здравствуйте, горы вот такой вышины! 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А-а, здравствуйте, реки вот такой ширины!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А-а, крокодилы, бегемоты,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А-а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обезьяны, кашалоты,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А-а, и зелёный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попугай! 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А-а, и зелёный попугай!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06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46364"/>
            <a:ext cx="10515600" cy="58305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пускай у этой речки,  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пускай в зелёной роще,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пускай в лесу тенистом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Слышен гомон птичьих стай,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запомни-помни-помни,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беречь природу надо,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на этом белом свете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Ты, как можешь, помогай!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217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46364"/>
            <a:ext cx="10515600" cy="623454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1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Найти имя существительному, к которому относится прилагательное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2. Задать вопрос от имени существительного к имени прилагательному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3. По окончанию вопроса проверить окончание имени прилагательного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4 . Написать окончание.</a:t>
            </a:r>
          </a:p>
          <a:p>
            <a:pPr marL="0" indent="0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82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32509" y="401638"/>
            <a:ext cx="11610109" cy="64563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Хотите быть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грамотными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-учитесь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думать, мыслить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слушайте – и всё услышите!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Думайте – и всё обязательно получиться!</a:t>
            </a:r>
          </a:p>
          <a:p>
            <a:pPr marL="0" indent="0">
              <a:buNone/>
            </a:pP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ждёт только тех, кто будет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любознательным, внимательным, активным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36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554182"/>
            <a:ext cx="11333018" cy="601287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Опомнись, вздрогни, человек! </a:t>
            </a:r>
          </a:p>
          <a:p>
            <a:pPr marL="0" lv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природой ты в долгу,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славен будет пусть твой век</a:t>
            </a:r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2182985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15636"/>
            <a:ext cx="11049000" cy="62899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Травой душист… на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лугу,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трелью птиц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весёл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…,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звонк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…,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шумн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плеском родника,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гроздьями рябины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тонк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…,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глазом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василька,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свеж…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ароматом трав,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рощи шумом, и дубрав…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4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15636"/>
            <a:ext cx="11049000" cy="6289964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Опомнись, вздрогни, человек! 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природой ты в долгу,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славен будет пусть твой век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Травой душист</a:t>
            </a:r>
            <a:r>
              <a:rPr lang="ru-RU" sz="5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ой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лугу,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трелью птиц весёл</a:t>
            </a:r>
            <a:r>
              <a:rPr lang="ru-RU" sz="5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звонк</a:t>
            </a:r>
            <a:r>
              <a:rPr lang="ru-RU" sz="5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шумн</a:t>
            </a:r>
            <a:r>
              <a:rPr lang="ru-RU" sz="5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ым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плеском родника,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гроздьями рябины тонк</a:t>
            </a:r>
            <a:r>
              <a:rPr lang="ru-RU" sz="5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син</a:t>
            </a:r>
            <a:r>
              <a:rPr lang="ru-RU" sz="5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глазом василька,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</a:t>
            </a:r>
            <a:r>
              <a:rPr lang="ru-RU" sz="5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ароматом трав,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рощи шумом, и дубрав…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52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31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782" y="263236"/>
            <a:ext cx="11430000" cy="638694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en-US" dirty="0" smtClean="0"/>
              <a:t> 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</a:t>
            </a:r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вра</a:t>
            </a:r>
            <a:r>
              <a:rPr lang="ru-RU" sz="9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рёв </a:t>
            </a:r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?</a:t>
            </a:r>
          </a:p>
          <a:p>
            <a:pPr marL="0" indent="0">
              <a:buNone/>
            </a:pPr>
            <a:r>
              <a:rPr lang="en-US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зов </a:t>
            </a:r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?</a:t>
            </a:r>
          </a:p>
          <a:p>
            <a:pPr marL="0" indent="0">
              <a:buNone/>
            </a:pPr>
            <a:r>
              <a:rPr lang="en-US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ураган </a:t>
            </a:r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01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15636"/>
            <a:ext cx="10515600" cy="5761327"/>
          </a:xfrm>
        </p:spPr>
        <p:txBody>
          <a:bodyPr/>
          <a:lstStyle/>
          <a:p>
            <a:pPr marL="0" indent="0">
              <a:buNone/>
            </a:pPr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– вра</a:t>
            </a:r>
            <a:r>
              <a:rPr lang="ru-RU" sz="9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рёв - </a:t>
            </a:r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</a:t>
            </a:r>
            <a:r>
              <a:rPr lang="ru-RU" sz="9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9600" b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зов 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</a:t>
            </a:r>
            <a:r>
              <a:rPr lang="ru-RU" sz="9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  <a:p>
            <a:pPr marL="0" indent="0"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ураган -</a:t>
            </a:r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</a:t>
            </a:r>
            <a:r>
              <a:rPr lang="ru-RU" sz="9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9600" b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80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91" y="387927"/>
            <a:ext cx="11610109" cy="6234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наших меньших братьев!</a:t>
            </a:r>
          </a:p>
          <a:p>
            <a:pPr marL="0" indent="0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к ним доброжелательными.</a:t>
            </a:r>
          </a:p>
          <a:p>
            <a:pPr marL="0" indent="0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мы за них в ответе!</a:t>
            </a:r>
          </a:p>
          <a:p>
            <a:pPr marL="0" indent="0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судьба в наших руках! </a:t>
            </a:r>
          </a:p>
        </p:txBody>
      </p:sp>
    </p:spTree>
    <p:extLst>
      <p:ext uri="{BB962C8B-B14F-4D97-AF65-F5344CB8AC3E}">
        <p14:creationId xmlns:p14="http://schemas.microsoft.com/office/powerpoint/2010/main" val="277181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43345"/>
            <a:ext cx="10515600" cy="57336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</a:t>
            </a:r>
            <a:r>
              <a:rPr lang="ru-RU" sz="6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6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бей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</a:t>
            </a:r>
            <a:r>
              <a:rPr lang="ru-RU" sz="6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на, </a:t>
            </a: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6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ка, ж</a:t>
            </a:r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вотн</a:t>
            </a:r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ое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</a:t>
            </a: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рова, л</a:t>
            </a: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сица, л</a:t>
            </a: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гушка, м</a:t>
            </a: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</a:t>
            </a: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ь, </a:t>
            </a: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яна, сн</a:t>
            </a: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гирь, </a:t>
            </a: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бака.</a:t>
            </a:r>
            <a:endParaRPr lang="ru-RU" sz="6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67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909" y="152400"/>
            <a:ext cx="10868891" cy="62899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Ключ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берёза, солнце, добро, улов, север, срок</a:t>
            </a:r>
          </a:p>
        </p:txBody>
      </p:sp>
    </p:spTree>
    <p:extLst>
      <p:ext uri="{BB962C8B-B14F-4D97-AF65-F5344CB8AC3E}">
        <p14:creationId xmlns:p14="http://schemas.microsoft.com/office/powerpoint/2010/main" val="278136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909" y="152400"/>
            <a:ext cx="10868891" cy="62899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Клю</a:t>
            </a:r>
            <a:r>
              <a:rPr lang="ru-RU" sz="6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</a:t>
            </a:r>
            <a:r>
              <a:rPr lang="ru-RU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рёза, со</a:t>
            </a:r>
            <a:r>
              <a:rPr lang="ru-RU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нце, д</a:t>
            </a:r>
            <a:r>
              <a:rPr lang="ru-RU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бро, уло</a:t>
            </a:r>
            <a:r>
              <a:rPr lang="ru-RU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</a:t>
            </a:r>
            <a:r>
              <a:rPr lang="ru-RU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р, сро</a:t>
            </a:r>
            <a:r>
              <a:rPr lang="ru-RU" sz="6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96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66434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живое существо, которое умеет говорить, трудиться, 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мыслить.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05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710</TotalTime>
  <Words>508</Words>
  <Application>Microsoft Office PowerPoint</Application>
  <PresentationFormat>Произвольный</PresentationFormat>
  <Paragraphs>105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Урок русского языка в 4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Klim</cp:lastModifiedBy>
  <cp:revision>22</cp:revision>
  <dcterms:created xsi:type="dcterms:W3CDTF">2021-02-01T08:24:32Z</dcterms:created>
  <dcterms:modified xsi:type="dcterms:W3CDTF">2026-01-08T04:38:53Z</dcterms:modified>
</cp:coreProperties>
</file>