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6" r:id="rId3"/>
    <p:sldId id="258" r:id="rId5"/>
    <p:sldId id="264" r:id="rId6"/>
    <p:sldId id="275" r:id="rId7"/>
    <p:sldId id="276" r:id="rId8"/>
    <p:sldId id="277" r:id="rId9"/>
    <p:sldId id="278" r:id="rId10"/>
    <p:sldId id="279" r:id="rId11"/>
    <p:sldId id="280" r:id="rId12"/>
    <p:sldId id="282" r:id="rId13"/>
    <p:sldId id="281" r:id="rId14"/>
    <p:sldId id="283" r:id="rId15"/>
    <p:sldId id="284" r:id="rId16"/>
  </p:sldIdLst>
  <p:sldSz cx="12192000" cy="6858000"/>
  <p:notesSz cx="6858000" cy="9144000"/>
  <p:defaultTextStyle>
    <a:defPPr rtl="0"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2" autoAdjust="0"/>
    <p:restoredTop sz="95033" autoAdjust="0"/>
  </p:normalViewPr>
  <p:slideViewPr>
    <p:cSldViewPr snapToGrid="0" snapToObjects="1">
      <p:cViewPr varScale="1">
        <p:scale>
          <a:sx n="64" d="100"/>
          <a:sy n="64" d="100"/>
        </p:scale>
        <p:origin x="-126" y="-216"/>
      </p:cViewPr>
      <p:guideLst>
        <p:guide orient="horz" pos="2160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78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0E11E3A-C9ED-4478-8E74-6EA60396DC17}" type="datetime1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CEF27E8-CC73-4BD4-BE7E-584FE3DD710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CD8ED85-8646-4247-B062-ED65B0A31DC0}" type="datetime1">
              <a:rPr lang="ru-RU" noProof="0" smtClean="0"/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noProof="0"/>
              <a:t>Образец текста</a:t>
            </a:r>
            <a:endParaRPr lang="ru-RU" noProof="0"/>
          </a:p>
          <a:p>
            <a:pPr lvl="1" rtl="0"/>
            <a:r>
              <a:rPr lang="ru-RU" noProof="0"/>
              <a:t>Второй уровень</a:t>
            </a:r>
            <a:endParaRPr lang="ru-RU" noProof="0"/>
          </a:p>
          <a:p>
            <a:pPr lvl="2" rtl="0"/>
            <a:r>
              <a:rPr lang="ru-RU" noProof="0"/>
              <a:t>Третий уровень</a:t>
            </a:r>
            <a:endParaRPr lang="ru-RU" noProof="0"/>
          </a:p>
          <a:p>
            <a:pPr lvl="3" rtl="0"/>
            <a:r>
              <a:rPr lang="ru-RU" noProof="0"/>
              <a:t>Четвертый уровень</a:t>
            </a:r>
            <a:endParaRPr lang="ru-RU" noProof="0"/>
          </a:p>
          <a:p>
            <a:pPr lvl="4" rtl="0"/>
            <a:r>
              <a:rPr lang="ru-RU" noProof="0"/>
              <a:t>Пятый уровень</a:t>
            </a:r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085B5E6-9E00-4F32-96FF-298B8A177D37}" type="slidenum">
              <a:rPr lang="ru-RU" noProof="0" smtClean="0"/>
            </a:fld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085B5E6-9E00-4F32-96FF-298B8A177D3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085B5E6-9E00-4F32-96FF-298B8A177D3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085B5E6-9E00-4F32-96FF-298B8A177D3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345" indent="-34290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150" indent="-22860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175" indent="-22860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200" indent="-22860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225" indent="-22860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microsoft.com/office/2007/relationships/media" Target="file:///E:\&#1055;&#1088;&#1077;&#1079;&#1077;&#1085;&#1090;&#1072;&#1094;&#1080;&#1103;%20&#1057;&#1082;&#1074;&#1077;&#1088;&#1085;&#1086;&#1089;&#1083;&#1086;&#1074;&#1080;&#1077;\&#1044;&#1072;&#1074;&#1072;&#1081;&#1090;&#1077;%20&#1075;&#1086;&#1074;&#1086;&#1088;&#1080;&#1090;&#1100;%20&#1076;&#1088;&#1091;&#1075;%20&#1076;&#1088;&#1091;&#1075;&#1091;%20&#1082;&#1086;&#1084;&#1087;&#1083;&#1080;&#1084;&#1077;&#1085;&#1090;&#1099;.mp3" TargetMode="External"/><Relationship Id="rId2" Type="http://schemas.openxmlformats.org/officeDocument/2006/relationships/audio" Target="file:///E:\&#1055;&#1088;&#1077;&#1079;&#1077;&#1085;&#1090;&#1072;&#1094;&#1080;&#1103;%20&#1057;&#1082;&#1074;&#1077;&#1088;&#1085;&#1086;&#1089;&#1083;&#1086;&#1074;&#1080;&#1077;\&#1044;&#1072;&#1074;&#1072;&#1081;&#1090;&#1077;%20&#1075;&#1086;&#1074;&#1086;&#1088;&#1080;&#1090;&#1100;%20&#1076;&#1088;&#1091;&#1075;%20&#1076;&#1088;&#1091;&#1075;&#1091;%20&#1082;&#1086;&#1084;&#1087;&#1083;&#1080;&#1084;&#1077;&#1085;&#1090;&#1099;.mp3" TargetMode="Externa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media" Target="file:///E:\&#1055;&#1088;&#1077;&#1079;&#1077;&#1085;&#1090;&#1072;&#1094;&#1080;&#1103;%20&#1057;&#1082;&#1074;&#1077;&#1088;&#1085;&#1086;&#1089;&#1083;&#1086;&#1074;&#1080;&#1077;\&#1044;&#1072;&#1074;&#1072;&#1081;&#1090;&#1077;%20&#1075;&#1086;&#1074;&#1086;&#1088;&#1080;&#1090;&#1100;%20&#1076;&#1088;&#1091;&#1075;%20&#1076;&#1088;&#1091;&#1075;&#1091;%20&#1082;&#1086;&#1084;&#1087;&#1083;&#1080;&#1084;&#1077;&#1085;&#1090;&#1099;.mp3" TargetMode="External"/><Relationship Id="rId8" Type="http://schemas.openxmlformats.org/officeDocument/2006/relationships/audio" Target="file:///E:\&#1055;&#1088;&#1077;&#1079;&#1077;&#1085;&#1090;&#1072;&#1094;&#1080;&#1103;%20&#1057;&#1082;&#1074;&#1077;&#1088;&#1085;&#1086;&#1089;&#1083;&#1086;&#1074;&#1080;&#1077;\&#1044;&#1072;&#1074;&#1072;&#1081;&#1090;&#1077;%20&#1075;&#1086;&#1074;&#1086;&#1088;&#1080;&#1090;&#1100;%20&#1076;&#1088;&#1091;&#1075;%20&#1076;&#1088;&#1091;&#1075;&#1091;%20&#1082;&#1086;&#1084;&#1087;&#1083;&#1080;&#1084;&#1077;&#1085;&#1090;&#1099;.mp3" TargetMode="External"/><Relationship Id="rId7" Type="http://schemas.openxmlformats.org/officeDocument/2006/relationships/image" Target="../media/image15.png"/><Relationship Id="rId6" Type="http://schemas.microsoft.com/office/2007/relationships/media" Target="file:///E:\&#1055;&#1088;&#1077;&#1079;&#1077;&#1085;&#1090;&#1072;&#1094;&#1080;&#1103;%20&#1057;&#1082;&#1074;&#1077;&#1088;&#1085;&#1086;&#1089;&#1083;&#1086;&#1074;&#1080;&#1077;\Neizvesten_Pesenka_o_vejlivost..%20(qmusic.me).mp3" TargetMode="External"/><Relationship Id="rId5" Type="http://schemas.openxmlformats.org/officeDocument/2006/relationships/audio" Target="file:///E:\&#1055;&#1088;&#1077;&#1079;&#1077;&#1085;&#1090;&#1072;&#1094;&#1080;&#1103;%20&#1057;&#1082;&#1074;&#1077;&#1088;&#1085;&#1086;&#1089;&#1083;&#1086;&#1074;&#1080;&#1077;\Neizvesten_Pesenka_o_vejlivost..%20(qmusic.me).mp3" TargetMode="External"/><Relationship Id="rId4" Type="http://schemas.openxmlformats.org/officeDocument/2006/relationships/image" Target="../media/image1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 descr="ночное небо с горами далеко на горизонте"/>
          <p:cNvPicPr>
            <a:picLocks noChangeAspect="1"/>
          </p:cNvPicPr>
          <p:nvPr/>
        </p:nvPicPr>
        <p:blipFill rotWithShape="1">
          <a:blip r:embed="rId1">
            <a:alphaModFix amt="20000"/>
          </a:blip>
          <a:srcRect/>
          <a:stretch>
            <a:fillRect/>
          </a:stretch>
        </p:blipFill>
        <p:spPr>
          <a:xfrm>
            <a:off x="-58903" y="-122"/>
            <a:ext cx="12191980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305" y="1002063"/>
            <a:ext cx="11395914" cy="3111577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b="1" dirty="0"/>
              <a:t>Ставим условие- долой сквернословие </a:t>
            </a:r>
            <a:endParaRPr lang="ru-RU" dirty="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252970" y="4940300"/>
            <a:ext cx="42405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>
                <a:solidFill>
                  <a:schemeClr val="bg1"/>
                </a:solidFill>
              </a:rPr>
              <a:t>Выполнила:</a:t>
            </a:r>
            <a:endParaRPr lang="ru-RU" altLang="en-US" b="1">
              <a:solidFill>
                <a:schemeClr val="bg1"/>
              </a:solidFill>
            </a:endParaRPr>
          </a:p>
          <a:p>
            <a:r>
              <a:rPr lang="ru-RU" altLang="en-US" b="1">
                <a:solidFill>
                  <a:schemeClr val="bg1"/>
                </a:solidFill>
              </a:rPr>
              <a:t> Ф.И.О. Карева Татьяна Борисовна                                          Должность – учитель немецкого языка                                                           Место работы – МБОУ Обуховская СОШ </a:t>
            </a:r>
            <a:endParaRPr lang="ru-RU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897" y="-2072"/>
            <a:ext cx="12246632" cy="6860874"/>
          </a:xfrm>
          <a:prstGeom prst="rect">
            <a:avLst/>
          </a:prstGeom>
        </p:spPr>
      </p:pic>
      <p:pic>
        <p:nvPicPr>
          <p:cNvPr id="6" name="Давайте говорить друг другу комплименты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1104" y="6236677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637" y="-718"/>
            <a:ext cx="12275387" cy="6859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черный, знак, красный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014" y="-7732"/>
            <a:ext cx="12289764" cy="68590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, женщина, компьютер, стол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85" y="-172"/>
            <a:ext cx="12203500" cy="6858344"/>
          </a:xfrm>
          <a:prstGeom prst="rect">
            <a:avLst/>
          </a:prstGeom>
        </p:spPr>
      </p:pic>
      <p:pic>
        <p:nvPicPr>
          <p:cNvPr id="6" name="Muzyka_-_Pesenka_o_vezhlivosti_(iPlayer.fm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7" name="Neizvesten_Pesenka_o_vejlivost.. (qmusic.me)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1104" y="6213231"/>
            <a:ext cx="304800" cy="304800"/>
          </a:xfrm>
          <a:prstGeom prst="rect">
            <a:avLst/>
          </a:prstGeom>
        </p:spPr>
      </p:pic>
      <p:pic>
        <p:nvPicPr>
          <p:cNvPr id="8" name="Давайте говорить друг другу комплименты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9" name="Neizvesten_Pesenka_o_vejlivost.. (qmusic.me)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88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9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88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8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8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audio>
              <p:cMediaNode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0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6" descr="Изображение выглядит как снимок экрана&#10;&#10;Описание создано с очень высокой степенью достоверности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" y="-3044"/>
            <a:ext cx="12187938" cy="69559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494868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dirty="0">
                <a:ea typeface="+mj-lt"/>
                <a:cs typeface="+mj-lt"/>
              </a:rPr>
              <a:t>Дядя Фёдор мыл забор, </a:t>
            </a:r>
            <a:endParaRPr lang="ru-RU" sz="4400">
              <a:cs typeface="Calibri Light" panose="020F0302020204030204"/>
            </a:endParaRPr>
          </a:p>
          <a:p>
            <a:pPr algn="ctr"/>
            <a:r>
              <a:rPr lang="ru-RU" sz="4400" dirty="0">
                <a:ea typeface="+mj-lt"/>
                <a:cs typeface="+mj-lt"/>
              </a:rPr>
              <a:t>На котором был “фольклор”. </a:t>
            </a:r>
            <a:endParaRPr lang="ru-RU" sz="4400">
              <a:cs typeface="Calibri Light" panose="020F0302020204030204"/>
            </a:endParaRPr>
          </a:p>
          <a:p>
            <a:pPr algn="ctr"/>
            <a:r>
              <a:rPr lang="ru-RU" sz="4400" dirty="0">
                <a:ea typeface="+mj-lt"/>
                <a:cs typeface="+mj-lt"/>
              </a:rPr>
              <a:t>Мыл, ругаясь неприлично, </a:t>
            </a:r>
            <a:endParaRPr lang="ru-RU" sz="4400">
              <a:cs typeface="Calibri Light" panose="020F0302020204030204"/>
            </a:endParaRPr>
          </a:p>
          <a:p>
            <a:pPr algn="ctr"/>
            <a:r>
              <a:rPr lang="ru-RU" sz="4400" dirty="0">
                <a:ea typeface="+mj-lt"/>
                <a:cs typeface="+mj-lt"/>
              </a:rPr>
              <a:t>Слышал Вася все отлично </a:t>
            </a:r>
            <a:endParaRPr lang="ru-RU" sz="4400">
              <a:cs typeface="Calibri Light" panose="020F0302020204030204"/>
            </a:endParaRPr>
          </a:p>
          <a:p>
            <a:pPr algn="ctr"/>
            <a:r>
              <a:rPr lang="ru-RU" sz="4400" dirty="0">
                <a:ea typeface="+mj-lt"/>
                <a:cs typeface="+mj-lt"/>
              </a:rPr>
              <a:t>И усвоив весь “набор” </a:t>
            </a:r>
            <a:endParaRPr lang="ru-RU" sz="4400">
              <a:cs typeface="Calibri Light" panose="020F0302020204030204"/>
            </a:endParaRPr>
          </a:p>
          <a:p>
            <a:pPr algn="ctr"/>
            <a:r>
              <a:rPr lang="ru-RU" sz="4400" dirty="0">
                <a:ea typeface="+mj-lt"/>
                <a:cs typeface="+mj-lt"/>
              </a:rPr>
              <a:t>Вновь украсил им забор.</a:t>
            </a:r>
            <a:endParaRPr lang="ru-RU" sz="4400">
              <a:cs typeface="Calibri Light" panose="020F03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6" descr="Изображение выглядит как ед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50" y="-718"/>
            <a:ext cx="12203501" cy="6859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знак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50" y="-718"/>
            <a:ext cx="12203500" cy="685943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9730" y="425411"/>
            <a:ext cx="10926074" cy="2490157"/>
          </a:xfrm>
        </p:spPr>
        <p:txBody>
          <a:bodyPr/>
          <a:lstStyle/>
          <a:p>
            <a:pPr algn="just"/>
            <a:r>
              <a:rPr lang="ru-RU" sz="2800" dirty="0">
                <a:ea typeface="+mj-lt"/>
                <a:cs typeface="+mj-lt"/>
              </a:rPr>
              <a:t>Если вы, ругаясь матом, нарушаете общественный порядок и выражаете явное неуважение к обществу, вам могут выписать штраф до 1 тыс. руб. А если не подчинитесь, когда сотрудник полиции попросит прекратить, сумма увеличится в 2,5 раза. </a:t>
            </a:r>
            <a:endParaRPr lang="ru-RU" sz="2800">
              <a:cs typeface="Calibri Light" panose="020F0302020204030204"/>
            </a:endParaRPr>
          </a:p>
          <a:p>
            <a:pPr algn="just"/>
            <a:r>
              <a:rPr lang="ru-RU" sz="2800" dirty="0">
                <a:ea typeface="+mj-lt"/>
                <a:cs typeface="+mj-lt"/>
              </a:rPr>
              <a:t>Также предусмотрен административный арест до 15 суток.</a:t>
            </a:r>
            <a:endParaRPr lang="ru-RU" sz="2800" dirty="0">
              <a:ea typeface="+mj-lt"/>
              <a:cs typeface="+mj-lt"/>
            </a:endParaRPr>
          </a:p>
          <a:p>
            <a:endParaRPr lang="ru-RU" sz="4000" dirty="0">
              <a:cs typeface="Calibri Light" panose="020F030202020403020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362" y="2697254"/>
            <a:ext cx="9386351" cy="315554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800" dirty="0">
                <a:ea typeface="+mj-lt"/>
                <a:cs typeface="+mj-lt"/>
              </a:rPr>
              <a:t>Административной ответственности подлежит лицо, достигшее к моменту совершения административного правонарушения возраста шестнадцати лет (ст. 2.3. КоАП РФ). Ответственность за административное правонарушение, совершенное несовершеннолетними  в возрасте от 14 до 16 лет несут родители или иные законные представители (опекуны, попечители). </a:t>
            </a:r>
            <a:endParaRPr lang="ru-RU" sz="2800">
              <a:cs typeface="Calibri Light" panose="020F03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>
                <a:cs typeface="Calibri Light" panose="020F0302020204030204"/>
              </a:rPr>
              <a:t>Речь-это показатель ума </a:t>
            </a:r>
            <a:endParaRPr lang="ru-RU" sz="8000" dirty="0">
              <a:cs typeface="Calibri Light" panose="020F030202020403020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10349634" cy="1645920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ru-RU" dirty="0">
                <a:cs typeface="Calibri Light" panose="020F0302020204030204"/>
              </a:rPr>
              <a:t>                                                                          </a:t>
            </a:r>
            <a:endParaRPr lang="ru-RU" dirty="0">
              <a:cs typeface="Calibri Light" panose="020F0302020204030204"/>
            </a:endParaRPr>
          </a:p>
          <a:p>
            <a:endParaRPr lang="ru-RU" dirty="0">
              <a:cs typeface="Calibri Light" panose="020F0302020204030204"/>
            </a:endParaRPr>
          </a:p>
          <a:p>
            <a:r>
              <a:rPr lang="ru-RU" dirty="0">
                <a:cs typeface="Calibri Light" panose="020F0302020204030204"/>
              </a:rPr>
              <a:t>                                                                                                (Сенека)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ед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50" y="-718"/>
            <a:ext cx="12203501" cy="6859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 descr="Изображение выглядит как текст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637" y="-718"/>
            <a:ext cx="12275387" cy="6859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1220</Words>
  <Application>WPS Presentation</Application>
  <PresentationFormat>Произвольный</PresentationFormat>
  <Paragraphs>24</Paragraphs>
  <Slides>13</Slides>
  <Notes>3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SimSun</vt:lpstr>
      <vt:lpstr>Wingdings</vt:lpstr>
      <vt:lpstr>Calibri Light</vt:lpstr>
      <vt:lpstr>Microsoft YaHei</vt:lpstr>
      <vt:lpstr/>
      <vt:lpstr>Arial Unicode MS</vt:lpstr>
      <vt:lpstr>Calibri</vt:lpstr>
      <vt:lpstr>Segoe Print</vt:lpstr>
      <vt:lpstr>Calibri Light</vt:lpstr>
      <vt:lpstr>Metropolitan</vt:lpstr>
      <vt:lpstr>Ставим условие- долой сквернословие </vt:lpstr>
      <vt:lpstr>PowerPoint 演示文稿</vt:lpstr>
      <vt:lpstr>Вновь украсил им забор.</vt:lpstr>
      <vt:lpstr>PowerPoint 演示文稿</vt:lpstr>
      <vt:lpstr>PowerPoint 演示文稿</vt:lpstr>
      <vt:lpstr>Также предусмотрен административный арест до 15 суток.</vt:lpstr>
      <vt:lpstr>Речь-это показатель ума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Будущее в небесном оформлении</dc:title>
  <dc:creator/>
  <cp:lastModifiedBy>asus</cp:lastModifiedBy>
  <cp:revision>233</cp:revision>
  <dcterms:created xsi:type="dcterms:W3CDTF">2020-01-13T10:47:00Z</dcterms:created>
  <dcterms:modified xsi:type="dcterms:W3CDTF">2020-06-09T08:39:28Z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v-abdarl@microsoft.com</vt:lpwstr>
  </property>
  <property fmtid="{D5CDD505-2E9C-101B-9397-08002B2CF9AE}" pid="5" name="MSIP_Label_f42aa342-8706-4288-bd11-ebb85995028c_SetDate">
    <vt:lpwstr>2019-04-01T22:39:43.0089704Z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c08b12af-717c-4ae9-a989-12bcb17fb5af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0x01010079F111ED35F8CC479449609E8A0923A6</vt:lpwstr>
  </property>
  <property fmtid="{D5CDD505-2E9C-101B-9397-08002B2CF9AE}" pid="12" name="KSOProductBuildVer">
    <vt:lpwstr>1049-10.2.0.7636</vt:lpwstr>
  </property>
</Properties>
</file>