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08" r:id="rId3"/>
    <p:sldId id="271" r:id="rId4"/>
    <p:sldId id="312" r:id="rId5"/>
    <p:sldId id="313" r:id="rId6"/>
    <p:sldId id="314" r:id="rId7"/>
    <p:sldId id="315" r:id="rId8"/>
    <p:sldId id="305" r:id="rId9"/>
    <p:sldId id="288" r:id="rId10"/>
    <p:sldId id="289" r:id="rId11"/>
    <p:sldId id="290" r:id="rId12"/>
    <p:sldId id="291" r:id="rId13"/>
    <p:sldId id="292" r:id="rId14"/>
    <p:sldId id="294" r:id="rId15"/>
    <p:sldId id="317" r:id="rId16"/>
    <p:sldId id="319" r:id="rId17"/>
    <p:sldId id="321" r:id="rId18"/>
    <p:sldId id="322" r:id="rId19"/>
    <p:sldId id="323" r:id="rId20"/>
    <p:sldId id="324" r:id="rId21"/>
    <p:sldId id="325" r:id="rId22"/>
    <p:sldId id="29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4CB1509-978C-478E-907D-661F4EA825EC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1E03524-362D-4627-BAE5-DE6884B0B7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945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75657" y="1556792"/>
            <a:ext cx="6336704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Юные </a:t>
            </a:r>
          </a:p>
          <a:p>
            <a:pPr algn="ctr"/>
            <a:r>
              <a:rPr lang="ru-RU" sz="4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Знатоки</a:t>
            </a:r>
          </a:p>
          <a:p>
            <a:pPr algn="ctr"/>
            <a:r>
              <a:rPr lang="ru-RU" sz="4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Правил дорожного движения!</a:t>
            </a:r>
            <a:endParaRPr lang="ru-RU" sz="48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Изображение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t="3891" r="33760" b="70994"/>
          <a:stretch/>
        </p:blipFill>
        <p:spPr bwMode="auto">
          <a:xfrm>
            <a:off x="724094" y="108464"/>
            <a:ext cx="7403906" cy="634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26572" y="692696"/>
            <a:ext cx="1323752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4094" y="5949280"/>
            <a:ext cx="7160274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7" descr="Описание: C:\Users\Малыш\Pictures\2017-03-06\005.bmp"/>
          <p:cNvPicPr>
            <a:picLocks noChangeAspect="1" noChangeArrowheads="1"/>
          </p:cNvPicPr>
          <p:nvPr/>
        </p:nvPicPr>
        <p:blipFill>
          <a:blip r:embed="rId2" cstate="print"/>
          <a:srcRect l="55545" t="2168" r="5161" b="72309"/>
          <a:stretch>
            <a:fillRect/>
          </a:stretch>
        </p:blipFill>
        <p:spPr bwMode="auto">
          <a:xfrm rot="153759">
            <a:off x="1098931" y="479072"/>
            <a:ext cx="6680027" cy="584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548680"/>
            <a:ext cx="86409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661248"/>
            <a:ext cx="6192688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1700808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7" descr="Описание: C:\Users\Малыш\Pictures\2017-03-06\005.bmp"/>
          <p:cNvPicPr>
            <a:picLocks noChangeAspect="1" noChangeArrowheads="1"/>
          </p:cNvPicPr>
          <p:nvPr/>
        </p:nvPicPr>
        <p:blipFill>
          <a:blip r:embed="rId2" cstate="print"/>
          <a:srcRect l="7537" t="32249" r="53050" b="42227"/>
          <a:stretch>
            <a:fillRect/>
          </a:stretch>
        </p:blipFill>
        <p:spPr bwMode="auto">
          <a:xfrm>
            <a:off x="899592" y="207025"/>
            <a:ext cx="6995314" cy="610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3779912" y="188640"/>
            <a:ext cx="1368152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877272"/>
            <a:ext cx="6264696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7" descr="Описание: C:\Users\Малыш\Pictures\2017-03-06\005.bmp"/>
          <p:cNvPicPr>
            <a:picLocks noChangeAspect="1" noChangeArrowheads="1"/>
          </p:cNvPicPr>
          <p:nvPr/>
        </p:nvPicPr>
        <p:blipFill>
          <a:blip r:embed="rId2" cstate="print"/>
          <a:srcRect l="56773" t="30426" r="3933" b="44050"/>
          <a:stretch>
            <a:fillRect/>
          </a:stretch>
        </p:blipFill>
        <p:spPr bwMode="auto">
          <a:xfrm>
            <a:off x="1043608" y="188640"/>
            <a:ext cx="7056784" cy="617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44208" y="332656"/>
            <a:ext cx="1656184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949280"/>
            <a:ext cx="66247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7" descr="Описание: C:\Users\Малыш\Pictures\2017-03-06\005.bmp"/>
          <p:cNvPicPr>
            <a:picLocks noChangeAspect="1" noChangeArrowheads="1"/>
          </p:cNvPicPr>
          <p:nvPr/>
        </p:nvPicPr>
        <p:blipFill>
          <a:blip r:embed="rId2" cstate="print"/>
          <a:srcRect l="56773" t="58685" r="2705" b="14880"/>
          <a:stretch>
            <a:fillRect/>
          </a:stretch>
        </p:blipFill>
        <p:spPr bwMode="auto">
          <a:xfrm>
            <a:off x="1043608" y="188640"/>
            <a:ext cx="7056784" cy="607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Равнобедренный треугольник 2"/>
          <p:cNvSpPr/>
          <p:nvPr/>
        </p:nvSpPr>
        <p:spPr>
          <a:xfrm>
            <a:off x="1475656" y="3212976"/>
            <a:ext cx="2232248" cy="20882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5805264"/>
            <a:ext cx="5832648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07504" y="1268760"/>
            <a:ext cx="2967390" cy="5365888"/>
          </a:xfrm>
          <a:prstGeom prst="rect">
            <a:avLst/>
          </a:prstGeom>
          <a:noFill/>
        </p:spPr>
      </p:pic>
      <p:sp>
        <p:nvSpPr>
          <p:cNvPr id="8" name="Текст 2"/>
          <p:cNvSpPr>
            <a:spLocks noGrp="1"/>
          </p:cNvSpPr>
          <p:nvPr>
            <p:ph type="body" idx="2"/>
          </p:nvPr>
        </p:nvSpPr>
        <p:spPr>
          <a:xfrm>
            <a:off x="3491880" y="980728"/>
            <a:ext cx="5112568" cy="485740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3600" b="1" u="sng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lvl="0" algn="ctr"/>
            <a:r>
              <a:rPr lang="ru-RU" sz="3600" b="1" u="sng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4 игровое задание  </a:t>
            </a:r>
          </a:p>
          <a:p>
            <a:pPr lvl="0" algn="ctr"/>
            <a:r>
              <a:rPr lang="ru-RU" sz="3600" b="1" dirty="0" smtClean="0">
                <a:solidFill>
                  <a:srgbClr val="C00000"/>
                </a:solidFill>
              </a:rPr>
              <a:t>«</a:t>
            </a:r>
            <a:r>
              <a:rPr lang="ru-RU" sz="3600" b="1" dirty="0">
                <a:solidFill>
                  <a:srgbClr val="C00000"/>
                </a:solidFill>
              </a:rPr>
              <a:t>Найди пару».</a:t>
            </a:r>
            <a:endParaRPr lang="ru-RU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64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07504" y="1268760"/>
            <a:ext cx="2967390" cy="5365888"/>
          </a:xfrm>
          <a:prstGeom prst="rect">
            <a:avLst/>
          </a:prstGeom>
          <a:noFill/>
        </p:spPr>
      </p:pic>
      <p:sp>
        <p:nvSpPr>
          <p:cNvPr id="8" name="Текст 2"/>
          <p:cNvSpPr>
            <a:spLocks noGrp="1"/>
          </p:cNvSpPr>
          <p:nvPr>
            <p:ph type="body" idx="2"/>
          </p:nvPr>
        </p:nvSpPr>
        <p:spPr>
          <a:xfrm>
            <a:off x="3491880" y="980728"/>
            <a:ext cx="5112568" cy="485740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3600" b="1" u="sng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lvl="0" algn="ctr"/>
            <a:r>
              <a:rPr lang="ru-RU" sz="3600" b="1" u="sng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5 игровое задание  </a:t>
            </a:r>
          </a:p>
          <a:p>
            <a:pPr lvl="0" algn="ctr"/>
            <a:r>
              <a:rPr lang="ru-RU" sz="3600" b="1" dirty="0">
                <a:solidFill>
                  <a:srgbClr val="C00000"/>
                </a:solidFill>
              </a:rPr>
              <a:t>«По страницам сказок».</a:t>
            </a:r>
            <a:endParaRPr lang="ru-RU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27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07504" y="1268760"/>
            <a:ext cx="2967390" cy="5365888"/>
          </a:xfrm>
          <a:prstGeom prst="rect">
            <a:avLst/>
          </a:prstGeom>
          <a:noFill/>
        </p:spPr>
      </p:pic>
      <p:sp>
        <p:nvSpPr>
          <p:cNvPr id="8" name="Текст 2"/>
          <p:cNvSpPr>
            <a:spLocks noGrp="1"/>
          </p:cNvSpPr>
          <p:nvPr>
            <p:ph type="body" idx="2"/>
          </p:nvPr>
        </p:nvSpPr>
        <p:spPr>
          <a:xfrm>
            <a:off x="3491880" y="980728"/>
            <a:ext cx="5112568" cy="485740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3600" b="1" u="sng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lvl="0" algn="ctr"/>
            <a:r>
              <a:rPr lang="ru-RU" sz="3600" b="1" u="sng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6 игровое задание  </a:t>
            </a:r>
          </a:p>
          <a:p>
            <a:pPr algn="ctr"/>
            <a:r>
              <a:rPr lang="ru-RU" sz="3600" b="1" u="sng" dirty="0">
                <a:solidFill>
                  <a:srgbClr val="C00000"/>
                </a:solidFill>
              </a:rPr>
              <a:t>«Подбери пару и объясни правило дорожного движения» .</a:t>
            </a:r>
            <a:endParaRPr lang="ru-RU" sz="3600" b="1" i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1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previews.123rf.com/images/sbego/sbego1307/sbego130700027/21072327-Child-who-goes-to-school-with-a-backpack-Stock-Phot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l="4583" r="8333"/>
          <a:stretch>
            <a:fillRect/>
          </a:stretch>
        </p:blipFill>
        <p:spPr bwMode="auto">
          <a:xfrm>
            <a:off x="683568" y="1567840"/>
            <a:ext cx="3129880" cy="353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3.infourok.ru/uploads/ex/07d0/0001404f-5e632492/4/img14.jpg"/>
          <p:cNvPicPr/>
          <p:nvPr/>
        </p:nvPicPr>
        <p:blipFill>
          <a:blip r:embed="rId3" cstate="print"/>
          <a:srcRect l="54233" t="29930" b="16901"/>
          <a:stretch>
            <a:fillRect/>
          </a:stretch>
        </p:blipFill>
        <p:spPr bwMode="auto">
          <a:xfrm>
            <a:off x="5004048" y="1556792"/>
            <a:ext cx="3498329" cy="353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292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orkidsandmum.ru/pictures/10189221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4061247" cy="237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.tsn.ua/cached/1529481455/tsn-1dd5ddd6a1f0076bf1e5ac5461d52989/thumbs/1200x630/0c/cb/10483131ddcf1620fc265e1f285bcb0c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0"/>
          <a:stretch/>
        </p:blipFill>
        <p:spPr bwMode="auto">
          <a:xfrm>
            <a:off x="5148064" y="2540514"/>
            <a:ext cx="338437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35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3600" b="1" u="sng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lvl="0" algn="ctr"/>
            <a:endParaRPr lang="ru-RU" sz="3600" b="1" u="sng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algn="ctr">
              <a:buNone/>
            </a:pPr>
            <a:r>
              <a:rPr lang="ru-RU" sz="36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36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1 игровое задание</a:t>
            </a:r>
            <a:r>
              <a:rPr lang="ru-RU" sz="36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:</a:t>
            </a:r>
          </a:p>
          <a:p>
            <a:r>
              <a:rPr lang="ru-RU" sz="3600" b="1" u="sng" dirty="0" smtClean="0">
                <a:solidFill>
                  <a:srgbClr val="C00000"/>
                </a:solidFill>
              </a:rPr>
              <a:t>«</a:t>
            </a:r>
            <a:r>
              <a:rPr lang="ru-RU" sz="3600" b="1" u="sng" dirty="0">
                <a:solidFill>
                  <a:srgbClr val="C00000"/>
                </a:solidFill>
              </a:rPr>
              <a:t>ВЕРИТЕ ЛИ ВЫ...»</a:t>
            </a:r>
            <a:endParaRPr lang="ru-RU" sz="3600" dirty="0">
              <a:solidFill>
                <a:srgbClr val="C00000"/>
              </a:solidFill>
            </a:endParaRPr>
          </a:p>
          <a:p>
            <a:pPr lvl="0" algn="ctr">
              <a:buNone/>
            </a:pPr>
            <a:endParaRPr lang="ru-RU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323528" y="1124744"/>
            <a:ext cx="2967390" cy="5365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510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vmasshtabe.ru/wp-content/uploads/2013/08/117546-vms-Myach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816787"/>
            <a:ext cx="3561581" cy="3427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1438.phobos.apple.com/us/r30/Purple/v4/e9/4b/43/e94b430e-ff24-3ad1-0af5-b354fc88967a/mzl.hsykdhp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268760"/>
            <a:ext cx="3870598" cy="452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39838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лыш\Documents\Bluetooth Folder\20171120_0828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6" t="14575" r="5350" b="24367"/>
          <a:stretch/>
        </p:blipFill>
        <p:spPr bwMode="auto">
          <a:xfrm rot="5400000">
            <a:off x="5700342" y="2109236"/>
            <a:ext cx="2773212" cy="286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tatic.360tv.ru/media/images/articles/cover/6e092602-bacc-41c5-b5fc-7719d7cb32aa/ddddd44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3" r="13495" b="17545"/>
          <a:stretch/>
        </p:blipFill>
        <p:spPr bwMode="auto">
          <a:xfrm>
            <a:off x="1043608" y="2157458"/>
            <a:ext cx="3374090" cy="277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687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052" y="-160596"/>
            <a:ext cx="9144000" cy="69945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71600" y="1183644"/>
            <a:ext cx="6264696" cy="70788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80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всем участникам </a:t>
            </a:r>
          </a:p>
          <a:p>
            <a:pPr algn="ctr"/>
            <a:r>
              <a:rPr lang="ru-RU" sz="2000" b="1" i="1" cap="none" spc="0" dirty="0" smtClean="0">
                <a:ln w="1800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игру!</a:t>
            </a:r>
            <a:endParaRPr lang="ru-RU" sz="2000" b="1" i="1" cap="none" spc="0" dirty="0">
              <a:ln w="18000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985263"/>
            <a:ext cx="2157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Интернет ресурсы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5587" y="205294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https://static.360tv.ru/media/images/articles/cover/6e092602-bacc-41c5-b5fc-7719d7cb32aa/ddddd4444.jpg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0400" y="237361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https://gloimg.gbtcdn.com/soa/gb/pdm-provider-img/straight-product-img/20181129/T036640/T0366400003/source-img/112208-4209.jpg</a:t>
            </a:r>
            <a:endParaRPr lang="ru-RU" sz="9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0400" y="279829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https://static.vecteezy.com/system/resources/previews/000/265/115/original/vector-downtown-cartoon-landscape.jpg</a:t>
            </a:r>
            <a:endParaRPr lang="ru-RU" sz="9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00400" y="3128664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https://forkidsandmum.ru/pictures/1018922144.jpg</a:t>
            </a:r>
            <a:endParaRPr lang="ru-RU" sz="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00400" y="3483947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https://img.tsn.ua/cached/1529481455/tsn-1dd5ddd6a1f0076bf1e5ac5461d52989/thumbs/1200x630/0c/cb/10483131ddcf1620fc265e1f285bcb0c.jpg</a:t>
            </a:r>
            <a:endParaRPr lang="ru-RU" sz="9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11280" y="40265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https://cdn5.vectorstock.com/i/1000x1000/12/99/child-who-goes-to-school-with-a-backpack-vector-1481299.jpg</a:t>
            </a:r>
            <a:endParaRPr lang="ru-RU" sz="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23753" y="4463106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https://sch063.ru/wp-content/uploads/2016/11/1.jpg</a:t>
            </a:r>
            <a:endParaRPr lang="ru-RU" sz="9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00400" y="4902589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https://cf.ppt-online.org/files/slide/e/eQfJlcm1ID9SukqO7UHRbsAWxyoT4wraMK0Gh6/slide-0.jpg</a:t>
            </a:r>
            <a:endParaRPr lang="ru-RU" sz="9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91880" y="980728"/>
            <a:ext cx="5112568" cy="485740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3600" b="1" u="sng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lvl="0" algn="ctr"/>
            <a:r>
              <a:rPr lang="ru-RU" sz="3600" b="1" u="sng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2 игровое задание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    </a:t>
            </a:r>
            <a:r>
              <a:rPr lang="ru-RU" sz="3600" b="1" u="sng" dirty="0" smtClean="0">
                <a:solidFill>
                  <a:srgbClr val="C00000"/>
                </a:solidFill>
              </a:rPr>
              <a:t>«</a:t>
            </a:r>
            <a:r>
              <a:rPr lang="ru-RU" sz="3600" b="1" u="sng" dirty="0">
                <a:solidFill>
                  <a:srgbClr val="C00000"/>
                </a:solidFill>
              </a:rPr>
              <a:t>ШИФРОВКА»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5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07504" y="1268760"/>
            <a:ext cx="2967390" cy="53658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 smtClean="0">
                <a:solidFill>
                  <a:srgbClr val="FF0000"/>
                </a:solidFill>
                <a:latin typeface="+mj-lt"/>
                <a:ea typeface="Calibri"/>
              </a:rPr>
              <a:t>СУБОВАТ</a:t>
            </a:r>
            <a:r>
              <a:rPr lang="ru-RU" sz="7200" dirty="0">
                <a:latin typeface="Times New Roman"/>
                <a:ea typeface="Calibri"/>
              </a:rPr>
              <a:t> </a:t>
            </a:r>
            <a:endParaRPr lang="ru-RU" sz="7200" dirty="0"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3429000"/>
            <a:ext cx="4734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АВТОБУС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59463" y="548680"/>
            <a:ext cx="2967390" cy="5365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43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12617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 err="1" smtClean="0">
                <a:solidFill>
                  <a:srgbClr val="FF0000"/>
                </a:solidFill>
                <a:latin typeface="+mj-lt"/>
                <a:ea typeface="Times New Roman"/>
              </a:rPr>
              <a:t>вилопра</a:t>
            </a:r>
            <a:endParaRPr lang="ru-RU" sz="7200" b="1" dirty="0">
              <a:solidFill>
                <a:srgbClr val="FF0000"/>
              </a:solidFill>
              <a:latin typeface="+mj-lt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3284984"/>
            <a:ext cx="4734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правило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59463" y="548680"/>
            <a:ext cx="2967390" cy="5365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375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12617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 smtClean="0">
                <a:solidFill>
                  <a:srgbClr val="FF0000"/>
                </a:solidFill>
                <a:latin typeface="+mj-lt"/>
                <a:ea typeface="Times New Roman"/>
              </a:rPr>
              <a:t>АРТУТРО</a:t>
            </a:r>
            <a:endParaRPr lang="ru-RU" sz="7200" b="1" dirty="0">
              <a:solidFill>
                <a:srgbClr val="FF0000"/>
              </a:solidFill>
              <a:latin typeface="+mj-lt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3284984"/>
            <a:ext cx="4734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ТРОТУАР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59463" y="548680"/>
            <a:ext cx="2967390" cy="5365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646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12617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 smtClean="0">
                <a:solidFill>
                  <a:srgbClr val="FF0000"/>
                </a:solidFill>
                <a:latin typeface="+mj-lt"/>
                <a:ea typeface="Times New Roman"/>
              </a:rPr>
              <a:t>   </a:t>
            </a:r>
            <a:r>
              <a:rPr lang="ru-RU" sz="7200" b="1" dirty="0" err="1" smtClean="0">
                <a:solidFill>
                  <a:srgbClr val="FF0000"/>
                </a:solidFill>
                <a:latin typeface="+mj-lt"/>
                <a:ea typeface="Times New Roman"/>
              </a:rPr>
              <a:t>гадоро</a:t>
            </a:r>
            <a:endParaRPr lang="ru-RU" sz="7200" b="1" dirty="0">
              <a:solidFill>
                <a:srgbClr val="FF0000"/>
              </a:solidFill>
              <a:latin typeface="+mj-lt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3356992"/>
            <a:ext cx="47342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дорога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59463" y="548680"/>
            <a:ext cx="2967390" cy="5365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787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kazka.siteedu.ru/media/sub/242/documents/%D0%A4%D0%9E%D0%A2%D0%9E-%D0%A0%D0%B0%D0%BC%D0%BA%D0%B0_%D0%9F%D0%94%D0%94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8E5FA"/>
              </a:clrFrom>
              <a:clrTo>
                <a:srgbClr val="B8E5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394" b="93999" l="1045" r="23864"/>
                    </a14:imgEffect>
                  </a14:imgLayer>
                </a14:imgProps>
              </a:ext>
            </a:extLst>
          </a:blip>
          <a:srcRect t="40057" r="74643"/>
          <a:stretch/>
        </p:blipFill>
        <p:spPr bwMode="auto">
          <a:xfrm>
            <a:off x="107504" y="1268760"/>
            <a:ext cx="2967390" cy="5365888"/>
          </a:xfrm>
          <a:prstGeom prst="rect">
            <a:avLst/>
          </a:prstGeom>
          <a:noFill/>
        </p:spPr>
      </p:pic>
      <p:sp>
        <p:nvSpPr>
          <p:cNvPr id="8" name="Текст 2"/>
          <p:cNvSpPr>
            <a:spLocks noGrp="1"/>
          </p:cNvSpPr>
          <p:nvPr>
            <p:ph type="body" idx="2"/>
          </p:nvPr>
        </p:nvSpPr>
        <p:spPr>
          <a:xfrm>
            <a:off x="3491880" y="980728"/>
            <a:ext cx="5112568" cy="485740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ru-RU" sz="3600" b="1" u="sng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ea typeface="Times New Roman" pitchFamily="18" charset="0"/>
            </a:endParaRPr>
          </a:p>
          <a:p>
            <a:pPr lvl="0" algn="ctr"/>
            <a:r>
              <a:rPr lang="ru-RU" sz="3600" b="1" u="sng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ea typeface="Times New Roman" pitchFamily="18" charset="0"/>
              </a:rPr>
              <a:t>3 игровое задание  </a:t>
            </a:r>
          </a:p>
          <a:p>
            <a:pPr algn="ctr"/>
            <a:r>
              <a:rPr lang="ru-RU" sz="3600" b="1" u="sng" dirty="0">
                <a:solidFill>
                  <a:srgbClr val="C00000"/>
                </a:solidFill>
              </a:rPr>
              <a:t>«Подбери к дорожной ситуации знак».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1" descr="Описание: C:\Users\Малыш\Pictures\2017-03-13\001.bmp"/>
          <p:cNvPicPr>
            <a:picLocks noChangeAspect="1" noChangeArrowheads="1"/>
          </p:cNvPicPr>
          <p:nvPr/>
        </p:nvPicPr>
        <p:blipFill>
          <a:blip r:embed="rId2" cstate="print"/>
          <a:srcRect l="53159" t="68772" r="7090" b="5878"/>
          <a:stretch>
            <a:fillRect/>
          </a:stretch>
        </p:blipFill>
        <p:spPr bwMode="auto">
          <a:xfrm>
            <a:off x="1115616" y="218097"/>
            <a:ext cx="6840760" cy="614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652120" y="260648"/>
            <a:ext cx="100811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949280"/>
            <a:ext cx="6624736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870</TotalTime>
  <Words>107</Words>
  <Application>Microsoft Office PowerPoint</Application>
  <PresentationFormat>Экран (4:3)</PresentationFormat>
  <Paragraphs>53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Georgia</vt:lpstr>
      <vt:lpstr>Monotype Corsiva</vt:lpstr>
      <vt:lpstr>Times New Roman</vt:lpstr>
      <vt:lpstr>Wingdings</vt:lpstr>
      <vt:lpstr>Wingdings 2</vt:lpstr>
      <vt:lpstr>Официальная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home</cp:lastModifiedBy>
  <cp:revision>50</cp:revision>
  <dcterms:created xsi:type="dcterms:W3CDTF">2017-03-14T18:43:40Z</dcterms:created>
  <dcterms:modified xsi:type="dcterms:W3CDTF">2019-12-15T18:39:44Z</dcterms:modified>
</cp:coreProperties>
</file>