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73" r:id="rId1"/>
  </p:sldMasterIdLst>
  <p:notesMasterIdLst>
    <p:notesMasterId r:id="rId19"/>
  </p:notesMasterIdLst>
  <p:sldIdLst>
    <p:sldId id="256" r:id="rId2"/>
    <p:sldId id="261" r:id="rId3"/>
    <p:sldId id="273" r:id="rId4"/>
    <p:sldId id="272" r:id="rId5"/>
    <p:sldId id="258" r:id="rId6"/>
    <p:sldId id="260" r:id="rId7"/>
    <p:sldId id="268" r:id="rId8"/>
    <p:sldId id="282" r:id="rId9"/>
    <p:sldId id="285" r:id="rId10"/>
    <p:sldId id="284" r:id="rId11"/>
    <p:sldId id="277" r:id="rId12"/>
    <p:sldId id="283" r:id="rId13"/>
    <p:sldId id="286" r:id="rId14"/>
    <p:sldId id="257" r:id="rId15"/>
    <p:sldId id="270" r:id="rId16"/>
    <p:sldId id="267" r:id="rId17"/>
    <p:sldId id="275" r:id="rId18"/>
  </p:sldIdLst>
  <p:sldSz cx="9144000" cy="5143500" type="screen16x9"/>
  <p:notesSz cx="6858000" cy="9144000"/>
  <p:embeddedFontLst>
    <p:embeddedFont>
      <p:font typeface="Bitter ExtraBold" panose="020B0604020202020204" charset="-52"/>
      <p:bold r:id="rId20"/>
      <p:boldItalic r:id="rId21"/>
    </p:embeddedFont>
    <p:embeddedFont>
      <p:font typeface="Cambria Math" panose="02040503050406030204" pitchFamily="18" charset="0"/>
      <p:regular r:id="rId22"/>
    </p:embeddedFont>
    <p:embeddedFont>
      <p:font typeface="Questrial" pitchFamily="2" charset="0"/>
      <p:regular r:id="rId23"/>
    </p:embeddedFont>
    <p:embeddedFont>
      <p:font typeface="Roboto Condensed Light" panose="02000000000000000000" pitchFamily="2" charset="0"/>
      <p:regular r:id="rId24"/>
      <p:italic r:id="rId25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9AA0A6"/>
          </p15:clr>
        </p15:guide>
        <p15:guide id="2" pos="2880">
          <p15:clr>
            <a:srgbClr val="9AA0A6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6C326787-D7C1-46E2-A5A3-F18D58A6F842}">
  <a:tblStyle styleId="{6C326787-D7C1-46E2-A5A3-F18D58A6F842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9" d="100"/>
          <a:sy n="79" d="100"/>
        </p:scale>
        <p:origin x="848" y="6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font" Target="fonts/font2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6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1.fntdata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5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4.fntdata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3.fntdata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Google Shape;122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3" name="Google Shape;123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850">
              <a:solidFill>
                <a:srgbClr val="5F7D96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2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06" name="Google Shape;7206;ge72cf8d796_0_2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207" name="Google Shape;7207;ge72cf8d796_0_2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92469324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4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89" name="Google Shape;6489;ge7c85f9f36_0_298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490" name="Google Shape;6490;ge7c85f9f36_0_298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7" name="Google Shape;2147;ge7d0435632_0_50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48" name="Google Shape;2148;ge7d0435632_0_50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78824254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7" name="Google Shape;2147;ge7d0435632_0_50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48" name="Google Shape;2148;ge7d0435632_0_50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81622963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" name="Google Shape;460;ge72cf8d796_0_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61" name="Google Shape;461;ge72cf8d796_0_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4" name="Google Shape;1704;ge7c85f9f36_0_266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05" name="Google Shape;1705;ge7c85f9f36_0_266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0" name="Google Shape;1360;ge7c85f9f36_0_224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61" name="Google Shape;1361;ge7c85f9f36_0_224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92" name="Google Shape;6192;ge7c85f9f36_0_300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193" name="Google Shape;6193;ge7c85f9f36_0_300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4" name="Google Shape;804;ge7d0435632_0_26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05" name="Google Shape;805;ge7d0435632_0_26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7" name="Google Shape;2147;ge7d0435632_0_50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48" name="Google Shape;2148;ge7d0435632_0_50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6" name="Google Shape;1896;ge7c85f9f36_0_325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97" name="Google Shape;1897;ge7c85f9f36_0_325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7" name="Google Shape;467;ge72cf8d796_0_103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68" name="Google Shape;468;ge72cf8d796_0_103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8" name="Google Shape;688;ge7c85f9f36_0_13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89" name="Google Shape;689;ge7c85f9f36_0_13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2" name="Google Shape;1412;ge7c85f9f36_0_230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13" name="Google Shape;1413;ge7c85f9f36_0_230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2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06" name="Google Shape;7206;ge72cf8d796_0_2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207" name="Google Shape;7207;ge72cf8d796_0_2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2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06" name="Google Shape;7206;ge72cf8d796_0_2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207" name="Google Shape;7207;ge72cf8d796_0_2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9072862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2"/>
          <p:cNvSpPr txBox="1">
            <a:spLocks noGrp="1"/>
          </p:cNvSpPr>
          <p:nvPr>
            <p:ph type="ctrTitle"/>
          </p:nvPr>
        </p:nvSpPr>
        <p:spPr>
          <a:xfrm>
            <a:off x="720000" y="726200"/>
            <a:ext cx="4510800" cy="32700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10" name="Google Shape;10;p2"/>
          <p:cNvSpPr txBox="1">
            <a:spLocks noGrp="1"/>
          </p:cNvSpPr>
          <p:nvPr>
            <p:ph type="subTitle" idx="1"/>
          </p:nvPr>
        </p:nvSpPr>
        <p:spPr>
          <a:xfrm>
            <a:off x="720000" y="4026250"/>
            <a:ext cx="4558800" cy="459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 2">
  <p:cSld name="TITLE_ONLY_2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p19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99" name="Google Shape;99;p19"/>
          <p:cNvSpPr txBox="1">
            <a:spLocks noGrp="1"/>
          </p:cNvSpPr>
          <p:nvPr>
            <p:ph type="subTitle" idx="1"/>
          </p:nvPr>
        </p:nvSpPr>
        <p:spPr>
          <a:xfrm>
            <a:off x="1481950" y="3507025"/>
            <a:ext cx="2441400" cy="1012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9pPr>
          </a:lstStyle>
          <a:p>
            <a:endParaRPr/>
          </a:p>
        </p:txBody>
      </p:sp>
      <p:sp>
        <p:nvSpPr>
          <p:cNvPr id="100" name="Google Shape;100;p19"/>
          <p:cNvSpPr txBox="1">
            <a:spLocks noGrp="1"/>
          </p:cNvSpPr>
          <p:nvPr>
            <p:ph type="subTitle" idx="2"/>
          </p:nvPr>
        </p:nvSpPr>
        <p:spPr>
          <a:xfrm>
            <a:off x="1481950" y="2915600"/>
            <a:ext cx="2441400" cy="5259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000"/>
              <a:buFont typeface="Bitter ExtraBold"/>
              <a:buNone/>
              <a:defRPr sz="2200">
                <a:solidFill>
                  <a:schemeClr val="accent2"/>
                </a:solidFill>
                <a:latin typeface="Bitter ExtraBold"/>
                <a:ea typeface="Bitter ExtraBold"/>
                <a:cs typeface="Bitter ExtraBold"/>
                <a:sym typeface="Bitter ExtraBold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000"/>
              <a:buFont typeface="Bitter ExtraBold"/>
              <a:buNone/>
              <a:defRPr sz="2000">
                <a:latin typeface="Bitter ExtraBold"/>
                <a:ea typeface="Bitter ExtraBold"/>
                <a:cs typeface="Bitter ExtraBold"/>
                <a:sym typeface="Bitter ExtraBold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2000"/>
              <a:buFont typeface="Bitter ExtraBold"/>
              <a:buNone/>
              <a:defRPr sz="2000">
                <a:latin typeface="Bitter ExtraBold"/>
                <a:ea typeface="Bitter ExtraBold"/>
                <a:cs typeface="Bitter ExtraBold"/>
                <a:sym typeface="Bitter ExtraBold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2000"/>
              <a:buFont typeface="Bitter ExtraBold"/>
              <a:buNone/>
              <a:defRPr sz="2000">
                <a:latin typeface="Bitter ExtraBold"/>
                <a:ea typeface="Bitter ExtraBold"/>
                <a:cs typeface="Bitter ExtraBold"/>
                <a:sym typeface="Bitter ExtraBold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2000"/>
              <a:buFont typeface="Bitter ExtraBold"/>
              <a:buNone/>
              <a:defRPr sz="2000">
                <a:latin typeface="Bitter ExtraBold"/>
                <a:ea typeface="Bitter ExtraBold"/>
                <a:cs typeface="Bitter ExtraBold"/>
                <a:sym typeface="Bitter ExtraBold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2000"/>
              <a:buFont typeface="Bitter ExtraBold"/>
              <a:buNone/>
              <a:defRPr sz="2000">
                <a:latin typeface="Bitter ExtraBold"/>
                <a:ea typeface="Bitter ExtraBold"/>
                <a:cs typeface="Bitter ExtraBold"/>
                <a:sym typeface="Bitter ExtraBold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2000"/>
              <a:buFont typeface="Bitter ExtraBold"/>
              <a:buNone/>
              <a:defRPr sz="2000">
                <a:latin typeface="Bitter ExtraBold"/>
                <a:ea typeface="Bitter ExtraBold"/>
                <a:cs typeface="Bitter ExtraBold"/>
                <a:sym typeface="Bitter ExtraBold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2000"/>
              <a:buFont typeface="Bitter ExtraBold"/>
              <a:buNone/>
              <a:defRPr sz="2000">
                <a:latin typeface="Bitter ExtraBold"/>
                <a:ea typeface="Bitter ExtraBold"/>
                <a:cs typeface="Bitter ExtraBold"/>
                <a:sym typeface="Bitter ExtraBold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2000"/>
              <a:buFont typeface="Bitter ExtraBold"/>
              <a:buNone/>
              <a:defRPr sz="2000">
                <a:latin typeface="Bitter ExtraBold"/>
                <a:ea typeface="Bitter ExtraBold"/>
                <a:cs typeface="Bitter ExtraBold"/>
                <a:sym typeface="Bitter ExtraBold"/>
              </a:defRPr>
            </a:lvl9pPr>
          </a:lstStyle>
          <a:p>
            <a:endParaRPr/>
          </a:p>
        </p:txBody>
      </p:sp>
      <p:sp>
        <p:nvSpPr>
          <p:cNvPr id="101" name="Google Shape;101;p19"/>
          <p:cNvSpPr txBox="1">
            <a:spLocks noGrp="1"/>
          </p:cNvSpPr>
          <p:nvPr>
            <p:ph type="subTitle" idx="3"/>
          </p:nvPr>
        </p:nvSpPr>
        <p:spPr>
          <a:xfrm>
            <a:off x="5220650" y="3507025"/>
            <a:ext cx="2441400" cy="1012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1pPr>
            <a:lvl2pPr lvl="1" algn="r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algn="r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3pPr>
            <a:lvl4pPr lvl="3" algn="r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4pPr>
            <a:lvl5pPr lvl="4" algn="r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5pPr>
            <a:lvl6pPr lvl="5" algn="r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6pPr>
            <a:lvl7pPr lvl="6" algn="r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7pPr>
            <a:lvl8pPr lvl="7" algn="r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8pPr>
            <a:lvl9pPr lvl="8" algn="r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9pPr>
          </a:lstStyle>
          <a:p>
            <a:endParaRPr/>
          </a:p>
        </p:txBody>
      </p:sp>
      <p:sp>
        <p:nvSpPr>
          <p:cNvPr id="102" name="Google Shape;102;p19"/>
          <p:cNvSpPr txBox="1">
            <a:spLocks noGrp="1"/>
          </p:cNvSpPr>
          <p:nvPr>
            <p:ph type="subTitle" idx="4"/>
          </p:nvPr>
        </p:nvSpPr>
        <p:spPr>
          <a:xfrm>
            <a:off x="5220650" y="2915600"/>
            <a:ext cx="2441400" cy="5259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000"/>
              <a:buFont typeface="Bitter ExtraBold"/>
              <a:buNone/>
              <a:defRPr sz="2200">
                <a:solidFill>
                  <a:schemeClr val="lt2"/>
                </a:solidFill>
                <a:latin typeface="Bitter ExtraBold"/>
                <a:ea typeface="Bitter ExtraBold"/>
                <a:cs typeface="Bitter ExtraBold"/>
                <a:sym typeface="Bitter ExtraBold"/>
              </a:defRPr>
            </a:lvl1pPr>
            <a:lvl2pPr lvl="1" algn="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000"/>
              <a:buFont typeface="Bitter ExtraBold"/>
              <a:buNone/>
              <a:defRPr sz="2000">
                <a:solidFill>
                  <a:schemeClr val="lt2"/>
                </a:solidFill>
                <a:latin typeface="Bitter ExtraBold"/>
                <a:ea typeface="Bitter ExtraBold"/>
                <a:cs typeface="Bitter ExtraBold"/>
                <a:sym typeface="Bitter ExtraBold"/>
              </a:defRPr>
            </a:lvl2pPr>
            <a:lvl3pPr lvl="2" algn="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000"/>
              <a:buFont typeface="Bitter ExtraBold"/>
              <a:buNone/>
              <a:defRPr sz="2000">
                <a:solidFill>
                  <a:schemeClr val="lt2"/>
                </a:solidFill>
                <a:latin typeface="Bitter ExtraBold"/>
                <a:ea typeface="Bitter ExtraBold"/>
                <a:cs typeface="Bitter ExtraBold"/>
                <a:sym typeface="Bitter ExtraBold"/>
              </a:defRPr>
            </a:lvl3pPr>
            <a:lvl4pPr lvl="3" algn="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000"/>
              <a:buFont typeface="Bitter ExtraBold"/>
              <a:buNone/>
              <a:defRPr sz="2000">
                <a:solidFill>
                  <a:schemeClr val="lt2"/>
                </a:solidFill>
                <a:latin typeface="Bitter ExtraBold"/>
                <a:ea typeface="Bitter ExtraBold"/>
                <a:cs typeface="Bitter ExtraBold"/>
                <a:sym typeface="Bitter ExtraBold"/>
              </a:defRPr>
            </a:lvl4pPr>
            <a:lvl5pPr lvl="4" algn="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000"/>
              <a:buFont typeface="Bitter ExtraBold"/>
              <a:buNone/>
              <a:defRPr sz="2000">
                <a:solidFill>
                  <a:schemeClr val="lt2"/>
                </a:solidFill>
                <a:latin typeface="Bitter ExtraBold"/>
                <a:ea typeface="Bitter ExtraBold"/>
                <a:cs typeface="Bitter ExtraBold"/>
                <a:sym typeface="Bitter ExtraBold"/>
              </a:defRPr>
            </a:lvl5pPr>
            <a:lvl6pPr lvl="5" algn="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000"/>
              <a:buFont typeface="Bitter ExtraBold"/>
              <a:buNone/>
              <a:defRPr sz="2000">
                <a:solidFill>
                  <a:schemeClr val="lt2"/>
                </a:solidFill>
                <a:latin typeface="Bitter ExtraBold"/>
                <a:ea typeface="Bitter ExtraBold"/>
                <a:cs typeface="Bitter ExtraBold"/>
                <a:sym typeface="Bitter ExtraBold"/>
              </a:defRPr>
            </a:lvl6pPr>
            <a:lvl7pPr lvl="6" algn="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000"/>
              <a:buFont typeface="Bitter ExtraBold"/>
              <a:buNone/>
              <a:defRPr sz="2000">
                <a:solidFill>
                  <a:schemeClr val="lt2"/>
                </a:solidFill>
                <a:latin typeface="Bitter ExtraBold"/>
                <a:ea typeface="Bitter ExtraBold"/>
                <a:cs typeface="Bitter ExtraBold"/>
                <a:sym typeface="Bitter ExtraBold"/>
              </a:defRPr>
            </a:lvl7pPr>
            <a:lvl8pPr lvl="7" algn="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000"/>
              <a:buFont typeface="Bitter ExtraBold"/>
              <a:buNone/>
              <a:defRPr sz="2000">
                <a:solidFill>
                  <a:schemeClr val="lt2"/>
                </a:solidFill>
                <a:latin typeface="Bitter ExtraBold"/>
                <a:ea typeface="Bitter ExtraBold"/>
                <a:cs typeface="Bitter ExtraBold"/>
                <a:sym typeface="Bitter ExtraBold"/>
              </a:defRPr>
            </a:lvl8pPr>
            <a:lvl9pPr lvl="8" algn="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000"/>
              <a:buFont typeface="Bitter ExtraBold"/>
              <a:buNone/>
              <a:defRPr sz="2000">
                <a:solidFill>
                  <a:schemeClr val="lt2"/>
                </a:solidFill>
                <a:latin typeface="Bitter ExtraBold"/>
                <a:ea typeface="Bitter ExtraBold"/>
                <a:cs typeface="Bitter ExtraBold"/>
                <a:sym typeface="Bitter ExtraBold"/>
              </a:defRPr>
            </a:lvl9pPr>
          </a:lstStyle>
          <a:p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">
  <p:cSld name="TITLE_AND_TWO_COLUMNS_1_2_1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p20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105" name="Google Shape;105;p20"/>
          <p:cNvSpPr txBox="1">
            <a:spLocks noGrp="1"/>
          </p:cNvSpPr>
          <p:nvPr>
            <p:ph type="subTitle" idx="1"/>
          </p:nvPr>
        </p:nvSpPr>
        <p:spPr>
          <a:xfrm>
            <a:off x="2586900" y="3637800"/>
            <a:ext cx="3970200" cy="965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1">
  <p:cSld name="TITLE_ONLY_1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p21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2">
  <p:cSld name="TITLE_ONLY_1_1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p22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">
  <p:cSld name="TITLE_ONLY_1_2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2">
  <p:cSld name="TITLE_ONLY_1_1_1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3"/>
          <p:cNvSpPr txBox="1">
            <a:spLocks noGrp="1"/>
          </p:cNvSpPr>
          <p:nvPr>
            <p:ph type="title"/>
          </p:nvPr>
        </p:nvSpPr>
        <p:spPr>
          <a:xfrm>
            <a:off x="2846025" y="2564900"/>
            <a:ext cx="3452100" cy="743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>
                <a:solidFill>
                  <a:schemeClr val="dk2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13" name="Google Shape;13;p3"/>
          <p:cNvSpPr txBox="1">
            <a:spLocks noGrp="1"/>
          </p:cNvSpPr>
          <p:nvPr>
            <p:ph type="title" idx="2" hasCustomPrompt="1"/>
          </p:nvPr>
        </p:nvSpPr>
        <p:spPr>
          <a:xfrm>
            <a:off x="2845950" y="801650"/>
            <a:ext cx="3452100" cy="1963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14" name="Google Shape;14;p3"/>
          <p:cNvSpPr txBox="1">
            <a:spLocks noGrp="1"/>
          </p:cNvSpPr>
          <p:nvPr>
            <p:ph type="subTitle" idx="1"/>
          </p:nvPr>
        </p:nvSpPr>
        <p:spPr>
          <a:xfrm>
            <a:off x="3384525" y="3254300"/>
            <a:ext cx="2562300" cy="657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4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17" name="Google Shape;17;p4"/>
          <p:cNvSpPr txBox="1">
            <a:spLocks noGrp="1"/>
          </p:cNvSpPr>
          <p:nvPr>
            <p:ph type="body" idx="1"/>
          </p:nvPr>
        </p:nvSpPr>
        <p:spPr>
          <a:xfrm>
            <a:off x="720000" y="1152475"/>
            <a:ext cx="7704000" cy="3502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AutoNum type="arabicPeriod"/>
              <a:defRPr sz="125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lphaLcPeriod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romanLcPeriod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rabicPeriod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lphaLcPeriod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romanLcPeriod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rabicPeriod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lphaLcPeriod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romanLcPeriod"/>
              <a:defRPr sz="1200"/>
            </a:lvl9pPr>
          </a:lstStyle>
          <a:p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8"/>
          <p:cNvSpPr txBox="1">
            <a:spLocks noGrp="1"/>
          </p:cNvSpPr>
          <p:nvPr>
            <p:ph type="title"/>
          </p:nvPr>
        </p:nvSpPr>
        <p:spPr>
          <a:xfrm>
            <a:off x="4025750" y="1180200"/>
            <a:ext cx="4398300" cy="2783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6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9"/>
          <p:cNvSpPr txBox="1">
            <a:spLocks noGrp="1"/>
          </p:cNvSpPr>
          <p:nvPr>
            <p:ph type="title"/>
          </p:nvPr>
        </p:nvSpPr>
        <p:spPr>
          <a:xfrm>
            <a:off x="4423050" y="1576400"/>
            <a:ext cx="3944400" cy="820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200"/>
              <a:buNone/>
              <a:defRPr sz="4500">
                <a:solidFill>
                  <a:schemeClr val="dk2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33" name="Google Shape;33;p9"/>
          <p:cNvSpPr txBox="1">
            <a:spLocks noGrp="1"/>
          </p:cNvSpPr>
          <p:nvPr>
            <p:ph type="subTitle" idx="1"/>
          </p:nvPr>
        </p:nvSpPr>
        <p:spPr>
          <a:xfrm>
            <a:off x="4423050" y="2332000"/>
            <a:ext cx="3535500" cy="123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11"/>
          <p:cNvSpPr txBox="1">
            <a:spLocks noGrp="1"/>
          </p:cNvSpPr>
          <p:nvPr>
            <p:ph type="title" hasCustomPrompt="1"/>
          </p:nvPr>
        </p:nvSpPr>
        <p:spPr>
          <a:xfrm>
            <a:off x="1402200" y="1265475"/>
            <a:ext cx="6339600" cy="1963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>
                <a:solidFill>
                  <a:schemeClr val="dk2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38" name="Google Shape;38;p11"/>
          <p:cNvSpPr txBox="1">
            <a:spLocks noGrp="1"/>
          </p:cNvSpPr>
          <p:nvPr>
            <p:ph type="subTitle" idx="1"/>
          </p:nvPr>
        </p:nvSpPr>
        <p:spPr>
          <a:xfrm>
            <a:off x="1555800" y="3152150"/>
            <a:ext cx="6032400" cy="654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bg>
      <p:bgPr>
        <a:solidFill>
          <a:schemeClr val="dk1"/>
        </a:solidFill>
        <a:effectLst/>
      </p:bgPr>
    </p:bg>
    <p:spTree>
      <p:nvGrpSpPr>
        <p:cNvPr id="1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able of contents">
  <p:cSld name="CUSTOM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13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42" name="Google Shape;42;p13"/>
          <p:cNvSpPr txBox="1">
            <a:spLocks noGrp="1"/>
          </p:cNvSpPr>
          <p:nvPr>
            <p:ph type="title" idx="2" hasCustomPrompt="1"/>
          </p:nvPr>
        </p:nvSpPr>
        <p:spPr>
          <a:xfrm>
            <a:off x="4609625" y="1854900"/>
            <a:ext cx="1563300" cy="783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5000"/>
              <a:buNone/>
              <a:defRPr sz="4000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9pPr>
          </a:lstStyle>
          <a:p>
            <a:r>
              <a:t>xx%</a:t>
            </a:r>
          </a:p>
        </p:txBody>
      </p:sp>
      <p:sp>
        <p:nvSpPr>
          <p:cNvPr id="43" name="Google Shape;43;p13"/>
          <p:cNvSpPr txBox="1">
            <a:spLocks noGrp="1"/>
          </p:cNvSpPr>
          <p:nvPr>
            <p:ph type="subTitle" idx="1"/>
          </p:nvPr>
        </p:nvSpPr>
        <p:spPr>
          <a:xfrm>
            <a:off x="6078925" y="2206200"/>
            <a:ext cx="2284200" cy="5259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9pPr>
          </a:lstStyle>
          <a:p>
            <a:endParaRPr/>
          </a:p>
        </p:txBody>
      </p:sp>
      <p:sp>
        <p:nvSpPr>
          <p:cNvPr id="44" name="Google Shape;44;p13"/>
          <p:cNvSpPr txBox="1">
            <a:spLocks noGrp="1"/>
          </p:cNvSpPr>
          <p:nvPr>
            <p:ph type="subTitle" idx="3"/>
          </p:nvPr>
        </p:nvSpPr>
        <p:spPr>
          <a:xfrm>
            <a:off x="6078925" y="1680300"/>
            <a:ext cx="2284200" cy="5259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000"/>
              <a:buFont typeface="Bitter ExtraBold"/>
              <a:buNone/>
              <a:defRPr sz="2200">
                <a:solidFill>
                  <a:schemeClr val="accent2"/>
                </a:solidFill>
                <a:latin typeface="Bitter ExtraBold"/>
                <a:ea typeface="Bitter ExtraBold"/>
                <a:cs typeface="Bitter ExtraBold"/>
                <a:sym typeface="Bitter ExtraBold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000"/>
              <a:buFont typeface="Bitter ExtraBold"/>
              <a:buNone/>
              <a:defRPr sz="2000">
                <a:latin typeface="Bitter ExtraBold"/>
                <a:ea typeface="Bitter ExtraBold"/>
                <a:cs typeface="Bitter ExtraBold"/>
                <a:sym typeface="Bitter ExtraBold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2000"/>
              <a:buFont typeface="Bitter ExtraBold"/>
              <a:buNone/>
              <a:defRPr sz="2000">
                <a:latin typeface="Bitter ExtraBold"/>
                <a:ea typeface="Bitter ExtraBold"/>
                <a:cs typeface="Bitter ExtraBold"/>
                <a:sym typeface="Bitter ExtraBold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2000"/>
              <a:buFont typeface="Bitter ExtraBold"/>
              <a:buNone/>
              <a:defRPr sz="2000">
                <a:latin typeface="Bitter ExtraBold"/>
                <a:ea typeface="Bitter ExtraBold"/>
                <a:cs typeface="Bitter ExtraBold"/>
                <a:sym typeface="Bitter ExtraBold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2000"/>
              <a:buFont typeface="Bitter ExtraBold"/>
              <a:buNone/>
              <a:defRPr sz="2000">
                <a:latin typeface="Bitter ExtraBold"/>
                <a:ea typeface="Bitter ExtraBold"/>
                <a:cs typeface="Bitter ExtraBold"/>
                <a:sym typeface="Bitter ExtraBold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2000"/>
              <a:buFont typeface="Bitter ExtraBold"/>
              <a:buNone/>
              <a:defRPr sz="2000">
                <a:latin typeface="Bitter ExtraBold"/>
                <a:ea typeface="Bitter ExtraBold"/>
                <a:cs typeface="Bitter ExtraBold"/>
                <a:sym typeface="Bitter ExtraBold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2000"/>
              <a:buFont typeface="Bitter ExtraBold"/>
              <a:buNone/>
              <a:defRPr sz="2000">
                <a:latin typeface="Bitter ExtraBold"/>
                <a:ea typeface="Bitter ExtraBold"/>
                <a:cs typeface="Bitter ExtraBold"/>
                <a:sym typeface="Bitter ExtraBold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2000"/>
              <a:buFont typeface="Bitter ExtraBold"/>
              <a:buNone/>
              <a:defRPr sz="2000">
                <a:latin typeface="Bitter ExtraBold"/>
                <a:ea typeface="Bitter ExtraBold"/>
                <a:cs typeface="Bitter ExtraBold"/>
                <a:sym typeface="Bitter ExtraBold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2000"/>
              <a:buFont typeface="Bitter ExtraBold"/>
              <a:buNone/>
              <a:defRPr sz="2000">
                <a:latin typeface="Bitter ExtraBold"/>
                <a:ea typeface="Bitter ExtraBold"/>
                <a:cs typeface="Bitter ExtraBold"/>
                <a:sym typeface="Bitter ExtraBold"/>
              </a:defRPr>
            </a:lvl9pPr>
          </a:lstStyle>
          <a:p>
            <a:endParaRPr/>
          </a:p>
        </p:txBody>
      </p:sp>
      <p:sp>
        <p:nvSpPr>
          <p:cNvPr id="45" name="Google Shape;45;p13"/>
          <p:cNvSpPr txBox="1">
            <a:spLocks noGrp="1"/>
          </p:cNvSpPr>
          <p:nvPr>
            <p:ph type="title" idx="4" hasCustomPrompt="1"/>
          </p:nvPr>
        </p:nvSpPr>
        <p:spPr>
          <a:xfrm>
            <a:off x="780875" y="1854900"/>
            <a:ext cx="1563300" cy="783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5000"/>
              <a:buNone/>
              <a:defRPr sz="4000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9pPr>
          </a:lstStyle>
          <a:p>
            <a:r>
              <a:t>xx%</a:t>
            </a:r>
          </a:p>
        </p:txBody>
      </p:sp>
      <p:sp>
        <p:nvSpPr>
          <p:cNvPr id="46" name="Google Shape;46;p13"/>
          <p:cNvSpPr txBox="1">
            <a:spLocks noGrp="1"/>
          </p:cNvSpPr>
          <p:nvPr>
            <p:ph type="subTitle" idx="5"/>
          </p:nvPr>
        </p:nvSpPr>
        <p:spPr>
          <a:xfrm>
            <a:off x="2250250" y="2206200"/>
            <a:ext cx="2284200" cy="5259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13"/>
          <p:cNvSpPr txBox="1">
            <a:spLocks noGrp="1"/>
          </p:cNvSpPr>
          <p:nvPr>
            <p:ph type="subTitle" idx="6"/>
          </p:nvPr>
        </p:nvSpPr>
        <p:spPr>
          <a:xfrm>
            <a:off x="2250250" y="1680300"/>
            <a:ext cx="2284200" cy="5259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000"/>
              <a:buFont typeface="Bitter ExtraBold"/>
              <a:buNone/>
              <a:defRPr sz="2200">
                <a:solidFill>
                  <a:schemeClr val="lt2"/>
                </a:solidFill>
                <a:latin typeface="Bitter ExtraBold"/>
                <a:ea typeface="Bitter ExtraBold"/>
                <a:cs typeface="Bitter ExtraBold"/>
                <a:sym typeface="Bitter ExtraBold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000"/>
              <a:buFont typeface="Bitter ExtraBold"/>
              <a:buNone/>
              <a:defRPr sz="2000">
                <a:latin typeface="Bitter ExtraBold"/>
                <a:ea typeface="Bitter ExtraBold"/>
                <a:cs typeface="Bitter ExtraBold"/>
                <a:sym typeface="Bitter ExtraBold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2000"/>
              <a:buFont typeface="Bitter ExtraBold"/>
              <a:buNone/>
              <a:defRPr sz="2000">
                <a:latin typeface="Bitter ExtraBold"/>
                <a:ea typeface="Bitter ExtraBold"/>
                <a:cs typeface="Bitter ExtraBold"/>
                <a:sym typeface="Bitter ExtraBold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2000"/>
              <a:buFont typeface="Bitter ExtraBold"/>
              <a:buNone/>
              <a:defRPr sz="2000">
                <a:latin typeface="Bitter ExtraBold"/>
                <a:ea typeface="Bitter ExtraBold"/>
                <a:cs typeface="Bitter ExtraBold"/>
                <a:sym typeface="Bitter ExtraBold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2000"/>
              <a:buFont typeface="Bitter ExtraBold"/>
              <a:buNone/>
              <a:defRPr sz="2000">
                <a:latin typeface="Bitter ExtraBold"/>
                <a:ea typeface="Bitter ExtraBold"/>
                <a:cs typeface="Bitter ExtraBold"/>
                <a:sym typeface="Bitter ExtraBold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2000"/>
              <a:buFont typeface="Bitter ExtraBold"/>
              <a:buNone/>
              <a:defRPr sz="2000">
                <a:latin typeface="Bitter ExtraBold"/>
                <a:ea typeface="Bitter ExtraBold"/>
                <a:cs typeface="Bitter ExtraBold"/>
                <a:sym typeface="Bitter ExtraBold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2000"/>
              <a:buFont typeface="Bitter ExtraBold"/>
              <a:buNone/>
              <a:defRPr sz="2000">
                <a:latin typeface="Bitter ExtraBold"/>
                <a:ea typeface="Bitter ExtraBold"/>
                <a:cs typeface="Bitter ExtraBold"/>
                <a:sym typeface="Bitter ExtraBold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2000"/>
              <a:buFont typeface="Bitter ExtraBold"/>
              <a:buNone/>
              <a:defRPr sz="2000">
                <a:latin typeface="Bitter ExtraBold"/>
                <a:ea typeface="Bitter ExtraBold"/>
                <a:cs typeface="Bitter ExtraBold"/>
                <a:sym typeface="Bitter ExtraBold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2000"/>
              <a:buFont typeface="Bitter ExtraBold"/>
              <a:buNone/>
              <a:defRPr sz="2000">
                <a:latin typeface="Bitter ExtraBold"/>
                <a:ea typeface="Bitter ExtraBold"/>
                <a:cs typeface="Bitter ExtraBold"/>
                <a:sym typeface="Bitter ExtraBold"/>
              </a:defRPr>
            </a:lvl9pPr>
          </a:lstStyle>
          <a:p>
            <a:endParaRPr/>
          </a:p>
        </p:txBody>
      </p:sp>
      <p:sp>
        <p:nvSpPr>
          <p:cNvPr id="48" name="Google Shape;48;p13"/>
          <p:cNvSpPr txBox="1">
            <a:spLocks noGrp="1"/>
          </p:cNvSpPr>
          <p:nvPr>
            <p:ph type="title" idx="7" hasCustomPrompt="1"/>
          </p:nvPr>
        </p:nvSpPr>
        <p:spPr>
          <a:xfrm>
            <a:off x="4609625" y="3383675"/>
            <a:ext cx="1563300" cy="783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5000"/>
              <a:buNone/>
              <a:defRPr sz="4000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9pPr>
          </a:lstStyle>
          <a:p>
            <a:r>
              <a:t>xx%</a:t>
            </a:r>
          </a:p>
        </p:txBody>
      </p:sp>
      <p:sp>
        <p:nvSpPr>
          <p:cNvPr id="49" name="Google Shape;49;p13"/>
          <p:cNvSpPr txBox="1">
            <a:spLocks noGrp="1"/>
          </p:cNvSpPr>
          <p:nvPr>
            <p:ph type="subTitle" idx="8"/>
          </p:nvPr>
        </p:nvSpPr>
        <p:spPr>
          <a:xfrm>
            <a:off x="6078925" y="3726175"/>
            <a:ext cx="2284200" cy="5259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9pPr>
          </a:lstStyle>
          <a:p>
            <a:endParaRPr/>
          </a:p>
        </p:txBody>
      </p:sp>
      <p:sp>
        <p:nvSpPr>
          <p:cNvPr id="50" name="Google Shape;50;p13"/>
          <p:cNvSpPr txBox="1">
            <a:spLocks noGrp="1"/>
          </p:cNvSpPr>
          <p:nvPr>
            <p:ph type="subTitle" idx="9"/>
          </p:nvPr>
        </p:nvSpPr>
        <p:spPr>
          <a:xfrm>
            <a:off x="6078925" y="3200275"/>
            <a:ext cx="2284200" cy="5259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000"/>
              <a:buFont typeface="Bitter ExtraBold"/>
              <a:buNone/>
              <a:defRPr sz="2200">
                <a:solidFill>
                  <a:schemeClr val="dk2"/>
                </a:solidFill>
                <a:latin typeface="Bitter ExtraBold"/>
                <a:ea typeface="Bitter ExtraBold"/>
                <a:cs typeface="Bitter ExtraBold"/>
                <a:sym typeface="Bitter ExtraBold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000"/>
              <a:buFont typeface="Bitter ExtraBold"/>
              <a:buNone/>
              <a:defRPr sz="2000">
                <a:latin typeface="Bitter ExtraBold"/>
                <a:ea typeface="Bitter ExtraBold"/>
                <a:cs typeface="Bitter ExtraBold"/>
                <a:sym typeface="Bitter ExtraBold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2000"/>
              <a:buFont typeface="Bitter ExtraBold"/>
              <a:buNone/>
              <a:defRPr sz="2000">
                <a:latin typeface="Bitter ExtraBold"/>
                <a:ea typeface="Bitter ExtraBold"/>
                <a:cs typeface="Bitter ExtraBold"/>
                <a:sym typeface="Bitter ExtraBold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2000"/>
              <a:buFont typeface="Bitter ExtraBold"/>
              <a:buNone/>
              <a:defRPr sz="2000">
                <a:latin typeface="Bitter ExtraBold"/>
                <a:ea typeface="Bitter ExtraBold"/>
                <a:cs typeface="Bitter ExtraBold"/>
                <a:sym typeface="Bitter ExtraBold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2000"/>
              <a:buFont typeface="Bitter ExtraBold"/>
              <a:buNone/>
              <a:defRPr sz="2000">
                <a:latin typeface="Bitter ExtraBold"/>
                <a:ea typeface="Bitter ExtraBold"/>
                <a:cs typeface="Bitter ExtraBold"/>
                <a:sym typeface="Bitter ExtraBold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2000"/>
              <a:buFont typeface="Bitter ExtraBold"/>
              <a:buNone/>
              <a:defRPr sz="2000">
                <a:latin typeface="Bitter ExtraBold"/>
                <a:ea typeface="Bitter ExtraBold"/>
                <a:cs typeface="Bitter ExtraBold"/>
                <a:sym typeface="Bitter ExtraBold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2000"/>
              <a:buFont typeface="Bitter ExtraBold"/>
              <a:buNone/>
              <a:defRPr sz="2000">
                <a:latin typeface="Bitter ExtraBold"/>
                <a:ea typeface="Bitter ExtraBold"/>
                <a:cs typeface="Bitter ExtraBold"/>
                <a:sym typeface="Bitter ExtraBold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2000"/>
              <a:buFont typeface="Bitter ExtraBold"/>
              <a:buNone/>
              <a:defRPr sz="2000">
                <a:latin typeface="Bitter ExtraBold"/>
                <a:ea typeface="Bitter ExtraBold"/>
                <a:cs typeface="Bitter ExtraBold"/>
                <a:sym typeface="Bitter ExtraBold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2000"/>
              <a:buFont typeface="Bitter ExtraBold"/>
              <a:buNone/>
              <a:defRPr sz="2000">
                <a:latin typeface="Bitter ExtraBold"/>
                <a:ea typeface="Bitter ExtraBold"/>
                <a:cs typeface="Bitter ExtraBold"/>
                <a:sym typeface="Bitter ExtraBold"/>
              </a:defRPr>
            </a:lvl9pPr>
          </a:lstStyle>
          <a:p>
            <a:endParaRPr/>
          </a:p>
        </p:txBody>
      </p:sp>
      <p:sp>
        <p:nvSpPr>
          <p:cNvPr id="51" name="Google Shape;51;p13"/>
          <p:cNvSpPr txBox="1">
            <a:spLocks noGrp="1"/>
          </p:cNvSpPr>
          <p:nvPr>
            <p:ph type="title" idx="13" hasCustomPrompt="1"/>
          </p:nvPr>
        </p:nvSpPr>
        <p:spPr>
          <a:xfrm>
            <a:off x="780875" y="3383675"/>
            <a:ext cx="1563300" cy="783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5000"/>
              <a:buNone/>
              <a:defRPr sz="4000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9pPr>
          </a:lstStyle>
          <a:p>
            <a:r>
              <a:t>xx%</a:t>
            </a:r>
          </a:p>
        </p:txBody>
      </p:sp>
      <p:sp>
        <p:nvSpPr>
          <p:cNvPr id="52" name="Google Shape;52;p13"/>
          <p:cNvSpPr txBox="1">
            <a:spLocks noGrp="1"/>
          </p:cNvSpPr>
          <p:nvPr>
            <p:ph type="subTitle" idx="14"/>
          </p:nvPr>
        </p:nvSpPr>
        <p:spPr>
          <a:xfrm>
            <a:off x="2250250" y="3726175"/>
            <a:ext cx="2284200" cy="5259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13"/>
          <p:cNvSpPr txBox="1">
            <a:spLocks noGrp="1"/>
          </p:cNvSpPr>
          <p:nvPr>
            <p:ph type="subTitle" idx="15"/>
          </p:nvPr>
        </p:nvSpPr>
        <p:spPr>
          <a:xfrm>
            <a:off x="2250250" y="3200275"/>
            <a:ext cx="2284200" cy="5259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000"/>
              <a:buFont typeface="Bitter ExtraBold"/>
              <a:buNone/>
              <a:defRPr sz="2200">
                <a:solidFill>
                  <a:schemeClr val="accent1"/>
                </a:solidFill>
                <a:latin typeface="Bitter ExtraBold"/>
                <a:ea typeface="Bitter ExtraBold"/>
                <a:cs typeface="Bitter ExtraBold"/>
                <a:sym typeface="Bitter ExtraBold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000"/>
              <a:buFont typeface="Bitter ExtraBold"/>
              <a:buNone/>
              <a:defRPr sz="2000">
                <a:latin typeface="Bitter ExtraBold"/>
                <a:ea typeface="Bitter ExtraBold"/>
                <a:cs typeface="Bitter ExtraBold"/>
                <a:sym typeface="Bitter ExtraBold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2000"/>
              <a:buFont typeface="Bitter ExtraBold"/>
              <a:buNone/>
              <a:defRPr sz="2000">
                <a:latin typeface="Bitter ExtraBold"/>
                <a:ea typeface="Bitter ExtraBold"/>
                <a:cs typeface="Bitter ExtraBold"/>
                <a:sym typeface="Bitter ExtraBold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2000"/>
              <a:buFont typeface="Bitter ExtraBold"/>
              <a:buNone/>
              <a:defRPr sz="2000">
                <a:latin typeface="Bitter ExtraBold"/>
                <a:ea typeface="Bitter ExtraBold"/>
                <a:cs typeface="Bitter ExtraBold"/>
                <a:sym typeface="Bitter ExtraBold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2000"/>
              <a:buFont typeface="Bitter ExtraBold"/>
              <a:buNone/>
              <a:defRPr sz="2000">
                <a:latin typeface="Bitter ExtraBold"/>
                <a:ea typeface="Bitter ExtraBold"/>
                <a:cs typeface="Bitter ExtraBold"/>
                <a:sym typeface="Bitter ExtraBold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2000"/>
              <a:buFont typeface="Bitter ExtraBold"/>
              <a:buNone/>
              <a:defRPr sz="2000">
                <a:latin typeface="Bitter ExtraBold"/>
                <a:ea typeface="Bitter ExtraBold"/>
                <a:cs typeface="Bitter ExtraBold"/>
                <a:sym typeface="Bitter ExtraBold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2000"/>
              <a:buFont typeface="Bitter ExtraBold"/>
              <a:buNone/>
              <a:defRPr sz="2000">
                <a:latin typeface="Bitter ExtraBold"/>
                <a:ea typeface="Bitter ExtraBold"/>
                <a:cs typeface="Bitter ExtraBold"/>
                <a:sym typeface="Bitter ExtraBold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2000"/>
              <a:buFont typeface="Bitter ExtraBold"/>
              <a:buNone/>
              <a:defRPr sz="2000">
                <a:latin typeface="Bitter ExtraBold"/>
                <a:ea typeface="Bitter ExtraBold"/>
                <a:cs typeface="Bitter ExtraBold"/>
                <a:sym typeface="Bitter ExtraBold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2000"/>
              <a:buFont typeface="Bitter ExtraBold"/>
              <a:buNone/>
              <a:defRPr sz="2000">
                <a:latin typeface="Bitter ExtraBold"/>
                <a:ea typeface="Bitter ExtraBold"/>
                <a:cs typeface="Bitter ExtraBold"/>
                <a:sym typeface="Bitter ExtraBold"/>
              </a:defRPr>
            </a:lvl9pPr>
          </a:lstStyle>
          <a:p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four columns">
  <p:cSld name="TITLE_AND_TWO_COLUMNS_1_1_1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Google Shape;80;p17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81" name="Google Shape;81;p17"/>
          <p:cNvSpPr txBox="1">
            <a:spLocks noGrp="1"/>
          </p:cNvSpPr>
          <p:nvPr>
            <p:ph type="subTitle" idx="1"/>
          </p:nvPr>
        </p:nvSpPr>
        <p:spPr>
          <a:xfrm>
            <a:off x="720000" y="3783000"/>
            <a:ext cx="2198700" cy="668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1pPr>
            <a:lvl2pPr lvl="1" algn="r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algn="r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3pPr>
            <a:lvl4pPr lvl="3" algn="r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4pPr>
            <a:lvl5pPr lvl="4" algn="r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5pPr>
            <a:lvl6pPr lvl="5" algn="r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6pPr>
            <a:lvl7pPr lvl="6" algn="r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7pPr>
            <a:lvl8pPr lvl="7" algn="r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8pPr>
            <a:lvl9pPr lvl="8" algn="r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9pPr>
          </a:lstStyle>
          <a:p>
            <a:endParaRPr/>
          </a:p>
        </p:txBody>
      </p:sp>
      <p:sp>
        <p:nvSpPr>
          <p:cNvPr id="82" name="Google Shape;82;p17"/>
          <p:cNvSpPr txBox="1">
            <a:spLocks noGrp="1"/>
          </p:cNvSpPr>
          <p:nvPr>
            <p:ph type="subTitle" idx="2"/>
          </p:nvPr>
        </p:nvSpPr>
        <p:spPr>
          <a:xfrm>
            <a:off x="720000" y="3343975"/>
            <a:ext cx="2198700" cy="5259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2000"/>
              <a:buFont typeface="Bitter ExtraBold"/>
              <a:buNone/>
              <a:defRPr sz="2200">
                <a:solidFill>
                  <a:schemeClr val="accent2"/>
                </a:solidFill>
                <a:latin typeface="Bitter ExtraBold"/>
                <a:ea typeface="Bitter ExtraBold"/>
                <a:cs typeface="Bitter ExtraBold"/>
                <a:sym typeface="Bitter ExtraBold"/>
              </a:defRPr>
            </a:lvl1pPr>
            <a:lvl2pPr lvl="1" algn="r" rtl="0">
              <a:spcBef>
                <a:spcPts val="0"/>
              </a:spcBef>
              <a:spcAft>
                <a:spcPts val="0"/>
              </a:spcAft>
              <a:buSzPts val="2000"/>
              <a:buFont typeface="Bitter ExtraBold"/>
              <a:buNone/>
              <a:defRPr sz="2000">
                <a:latin typeface="Bitter ExtraBold"/>
                <a:ea typeface="Bitter ExtraBold"/>
                <a:cs typeface="Bitter ExtraBold"/>
                <a:sym typeface="Bitter ExtraBold"/>
              </a:defRPr>
            </a:lvl2pPr>
            <a:lvl3pPr lvl="2" algn="r" rtl="0">
              <a:spcBef>
                <a:spcPts val="0"/>
              </a:spcBef>
              <a:spcAft>
                <a:spcPts val="0"/>
              </a:spcAft>
              <a:buSzPts val="2000"/>
              <a:buFont typeface="Bitter ExtraBold"/>
              <a:buNone/>
              <a:defRPr sz="2000">
                <a:latin typeface="Bitter ExtraBold"/>
                <a:ea typeface="Bitter ExtraBold"/>
                <a:cs typeface="Bitter ExtraBold"/>
                <a:sym typeface="Bitter ExtraBold"/>
              </a:defRPr>
            </a:lvl3pPr>
            <a:lvl4pPr lvl="3" algn="r" rtl="0">
              <a:spcBef>
                <a:spcPts val="0"/>
              </a:spcBef>
              <a:spcAft>
                <a:spcPts val="0"/>
              </a:spcAft>
              <a:buSzPts val="2000"/>
              <a:buFont typeface="Bitter ExtraBold"/>
              <a:buNone/>
              <a:defRPr sz="2000">
                <a:latin typeface="Bitter ExtraBold"/>
                <a:ea typeface="Bitter ExtraBold"/>
                <a:cs typeface="Bitter ExtraBold"/>
                <a:sym typeface="Bitter ExtraBold"/>
              </a:defRPr>
            </a:lvl4pPr>
            <a:lvl5pPr lvl="4" algn="r" rtl="0">
              <a:spcBef>
                <a:spcPts val="0"/>
              </a:spcBef>
              <a:spcAft>
                <a:spcPts val="0"/>
              </a:spcAft>
              <a:buSzPts val="2000"/>
              <a:buFont typeface="Bitter ExtraBold"/>
              <a:buNone/>
              <a:defRPr sz="2000">
                <a:latin typeface="Bitter ExtraBold"/>
                <a:ea typeface="Bitter ExtraBold"/>
                <a:cs typeface="Bitter ExtraBold"/>
                <a:sym typeface="Bitter ExtraBold"/>
              </a:defRPr>
            </a:lvl5pPr>
            <a:lvl6pPr lvl="5" algn="r" rtl="0">
              <a:spcBef>
                <a:spcPts val="0"/>
              </a:spcBef>
              <a:spcAft>
                <a:spcPts val="0"/>
              </a:spcAft>
              <a:buSzPts val="2000"/>
              <a:buFont typeface="Bitter ExtraBold"/>
              <a:buNone/>
              <a:defRPr sz="2000">
                <a:latin typeface="Bitter ExtraBold"/>
                <a:ea typeface="Bitter ExtraBold"/>
                <a:cs typeface="Bitter ExtraBold"/>
                <a:sym typeface="Bitter ExtraBold"/>
              </a:defRPr>
            </a:lvl6pPr>
            <a:lvl7pPr lvl="6" algn="r" rtl="0">
              <a:spcBef>
                <a:spcPts val="0"/>
              </a:spcBef>
              <a:spcAft>
                <a:spcPts val="0"/>
              </a:spcAft>
              <a:buSzPts val="2000"/>
              <a:buFont typeface="Bitter ExtraBold"/>
              <a:buNone/>
              <a:defRPr sz="2000">
                <a:latin typeface="Bitter ExtraBold"/>
                <a:ea typeface="Bitter ExtraBold"/>
                <a:cs typeface="Bitter ExtraBold"/>
                <a:sym typeface="Bitter ExtraBold"/>
              </a:defRPr>
            </a:lvl7pPr>
            <a:lvl8pPr lvl="7" algn="r" rtl="0">
              <a:spcBef>
                <a:spcPts val="0"/>
              </a:spcBef>
              <a:spcAft>
                <a:spcPts val="0"/>
              </a:spcAft>
              <a:buSzPts val="2000"/>
              <a:buFont typeface="Bitter ExtraBold"/>
              <a:buNone/>
              <a:defRPr sz="2000">
                <a:latin typeface="Bitter ExtraBold"/>
                <a:ea typeface="Bitter ExtraBold"/>
                <a:cs typeface="Bitter ExtraBold"/>
                <a:sym typeface="Bitter ExtraBold"/>
              </a:defRPr>
            </a:lvl8pPr>
            <a:lvl9pPr lvl="8" algn="r" rtl="0">
              <a:spcBef>
                <a:spcPts val="0"/>
              </a:spcBef>
              <a:spcAft>
                <a:spcPts val="0"/>
              </a:spcAft>
              <a:buSzPts val="2000"/>
              <a:buFont typeface="Bitter ExtraBold"/>
              <a:buNone/>
              <a:defRPr sz="2000">
                <a:latin typeface="Bitter ExtraBold"/>
                <a:ea typeface="Bitter ExtraBold"/>
                <a:cs typeface="Bitter ExtraBold"/>
                <a:sym typeface="Bitter ExtraBold"/>
              </a:defRPr>
            </a:lvl9pPr>
          </a:lstStyle>
          <a:p>
            <a:endParaRPr/>
          </a:p>
        </p:txBody>
      </p:sp>
      <p:sp>
        <p:nvSpPr>
          <p:cNvPr id="83" name="Google Shape;83;p17"/>
          <p:cNvSpPr txBox="1">
            <a:spLocks noGrp="1"/>
          </p:cNvSpPr>
          <p:nvPr>
            <p:ph type="subTitle" idx="3"/>
          </p:nvPr>
        </p:nvSpPr>
        <p:spPr>
          <a:xfrm>
            <a:off x="6225300" y="3783000"/>
            <a:ext cx="2198700" cy="668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9pPr>
          </a:lstStyle>
          <a:p>
            <a:endParaRPr/>
          </a:p>
        </p:txBody>
      </p:sp>
      <p:sp>
        <p:nvSpPr>
          <p:cNvPr id="84" name="Google Shape;84;p17"/>
          <p:cNvSpPr txBox="1">
            <a:spLocks noGrp="1"/>
          </p:cNvSpPr>
          <p:nvPr>
            <p:ph type="subTitle" idx="4"/>
          </p:nvPr>
        </p:nvSpPr>
        <p:spPr>
          <a:xfrm>
            <a:off x="6225300" y="3343975"/>
            <a:ext cx="2198700" cy="5259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000"/>
              <a:buFont typeface="Bitter ExtraBold"/>
              <a:buNone/>
              <a:defRPr sz="2200">
                <a:solidFill>
                  <a:schemeClr val="dk2"/>
                </a:solidFill>
                <a:latin typeface="Bitter ExtraBold"/>
                <a:ea typeface="Bitter ExtraBold"/>
                <a:cs typeface="Bitter ExtraBold"/>
                <a:sym typeface="Bitter ExtraBold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000"/>
              <a:buFont typeface="Bitter ExtraBold"/>
              <a:buNone/>
              <a:defRPr sz="2000">
                <a:solidFill>
                  <a:schemeClr val="lt2"/>
                </a:solidFill>
                <a:latin typeface="Bitter ExtraBold"/>
                <a:ea typeface="Bitter ExtraBold"/>
                <a:cs typeface="Bitter ExtraBold"/>
                <a:sym typeface="Bitter ExtraBold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000"/>
              <a:buFont typeface="Bitter ExtraBold"/>
              <a:buNone/>
              <a:defRPr sz="2000">
                <a:solidFill>
                  <a:schemeClr val="lt2"/>
                </a:solidFill>
                <a:latin typeface="Bitter ExtraBold"/>
                <a:ea typeface="Bitter ExtraBold"/>
                <a:cs typeface="Bitter ExtraBold"/>
                <a:sym typeface="Bitter ExtraBold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000"/>
              <a:buFont typeface="Bitter ExtraBold"/>
              <a:buNone/>
              <a:defRPr sz="2000">
                <a:solidFill>
                  <a:schemeClr val="lt2"/>
                </a:solidFill>
                <a:latin typeface="Bitter ExtraBold"/>
                <a:ea typeface="Bitter ExtraBold"/>
                <a:cs typeface="Bitter ExtraBold"/>
                <a:sym typeface="Bitter ExtraBold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000"/>
              <a:buFont typeface="Bitter ExtraBold"/>
              <a:buNone/>
              <a:defRPr sz="2000">
                <a:solidFill>
                  <a:schemeClr val="lt2"/>
                </a:solidFill>
                <a:latin typeface="Bitter ExtraBold"/>
                <a:ea typeface="Bitter ExtraBold"/>
                <a:cs typeface="Bitter ExtraBold"/>
                <a:sym typeface="Bitter ExtraBold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000"/>
              <a:buFont typeface="Bitter ExtraBold"/>
              <a:buNone/>
              <a:defRPr sz="2000">
                <a:solidFill>
                  <a:schemeClr val="lt2"/>
                </a:solidFill>
                <a:latin typeface="Bitter ExtraBold"/>
                <a:ea typeface="Bitter ExtraBold"/>
                <a:cs typeface="Bitter ExtraBold"/>
                <a:sym typeface="Bitter ExtraBold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000"/>
              <a:buFont typeface="Bitter ExtraBold"/>
              <a:buNone/>
              <a:defRPr sz="2000">
                <a:solidFill>
                  <a:schemeClr val="lt2"/>
                </a:solidFill>
                <a:latin typeface="Bitter ExtraBold"/>
                <a:ea typeface="Bitter ExtraBold"/>
                <a:cs typeface="Bitter ExtraBold"/>
                <a:sym typeface="Bitter ExtraBold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000"/>
              <a:buFont typeface="Bitter ExtraBold"/>
              <a:buNone/>
              <a:defRPr sz="2000">
                <a:solidFill>
                  <a:schemeClr val="lt2"/>
                </a:solidFill>
                <a:latin typeface="Bitter ExtraBold"/>
                <a:ea typeface="Bitter ExtraBold"/>
                <a:cs typeface="Bitter ExtraBold"/>
                <a:sym typeface="Bitter ExtraBold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000"/>
              <a:buFont typeface="Bitter ExtraBold"/>
              <a:buNone/>
              <a:defRPr sz="2000">
                <a:solidFill>
                  <a:schemeClr val="lt2"/>
                </a:solidFill>
                <a:latin typeface="Bitter ExtraBold"/>
                <a:ea typeface="Bitter ExtraBold"/>
                <a:cs typeface="Bitter ExtraBold"/>
                <a:sym typeface="Bitter ExtraBold"/>
              </a:defRPr>
            </a:lvl9pPr>
          </a:lstStyle>
          <a:p>
            <a:endParaRPr/>
          </a:p>
        </p:txBody>
      </p:sp>
      <p:sp>
        <p:nvSpPr>
          <p:cNvPr id="85" name="Google Shape;85;p17"/>
          <p:cNvSpPr txBox="1">
            <a:spLocks noGrp="1"/>
          </p:cNvSpPr>
          <p:nvPr>
            <p:ph type="subTitle" idx="5"/>
          </p:nvPr>
        </p:nvSpPr>
        <p:spPr>
          <a:xfrm>
            <a:off x="720000" y="2083475"/>
            <a:ext cx="2198700" cy="668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1pPr>
            <a:lvl2pPr lvl="1" algn="r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algn="r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3pPr>
            <a:lvl4pPr lvl="3" algn="r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4pPr>
            <a:lvl5pPr lvl="4" algn="r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5pPr>
            <a:lvl6pPr lvl="5" algn="r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6pPr>
            <a:lvl7pPr lvl="6" algn="r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7pPr>
            <a:lvl8pPr lvl="7" algn="r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8pPr>
            <a:lvl9pPr lvl="8" algn="r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9pPr>
          </a:lstStyle>
          <a:p>
            <a:endParaRPr/>
          </a:p>
        </p:txBody>
      </p:sp>
      <p:sp>
        <p:nvSpPr>
          <p:cNvPr id="86" name="Google Shape;86;p17"/>
          <p:cNvSpPr txBox="1">
            <a:spLocks noGrp="1"/>
          </p:cNvSpPr>
          <p:nvPr>
            <p:ph type="subTitle" idx="6"/>
          </p:nvPr>
        </p:nvSpPr>
        <p:spPr>
          <a:xfrm>
            <a:off x="720000" y="1644450"/>
            <a:ext cx="2198700" cy="5259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Bitter ExtraBold"/>
              <a:buNone/>
              <a:defRPr sz="2200">
                <a:solidFill>
                  <a:schemeClr val="lt2"/>
                </a:solidFill>
                <a:latin typeface="Bitter ExtraBold"/>
                <a:ea typeface="Bitter ExtraBold"/>
                <a:cs typeface="Bitter ExtraBold"/>
                <a:sym typeface="Bitter ExtraBold"/>
              </a:defRPr>
            </a:lvl1pPr>
            <a:lvl2pPr lvl="1" algn="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Bitter ExtraBold"/>
              <a:buNone/>
              <a:defRPr sz="2000">
                <a:solidFill>
                  <a:schemeClr val="dk2"/>
                </a:solidFill>
                <a:latin typeface="Bitter ExtraBold"/>
                <a:ea typeface="Bitter ExtraBold"/>
                <a:cs typeface="Bitter ExtraBold"/>
                <a:sym typeface="Bitter ExtraBold"/>
              </a:defRPr>
            </a:lvl2pPr>
            <a:lvl3pPr lvl="2" algn="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Bitter ExtraBold"/>
              <a:buNone/>
              <a:defRPr sz="2000">
                <a:solidFill>
                  <a:schemeClr val="dk2"/>
                </a:solidFill>
                <a:latin typeface="Bitter ExtraBold"/>
                <a:ea typeface="Bitter ExtraBold"/>
                <a:cs typeface="Bitter ExtraBold"/>
                <a:sym typeface="Bitter ExtraBold"/>
              </a:defRPr>
            </a:lvl3pPr>
            <a:lvl4pPr lvl="3" algn="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Bitter ExtraBold"/>
              <a:buNone/>
              <a:defRPr sz="2000">
                <a:solidFill>
                  <a:schemeClr val="dk2"/>
                </a:solidFill>
                <a:latin typeface="Bitter ExtraBold"/>
                <a:ea typeface="Bitter ExtraBold"/>
                <a:cs typeface="Bitter ExtraBold"/>
                <a:sym typeface="Bitter ExtraBold"/>
              </a:defRPr>
            </a:lvl4pPr>
            <a:lvl5pPr lvl="4" algn="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Bitter ExtraBold"/>
              <a:buNone/>
              <a:defRPr sz="2000">
                <a:solidFill>
                  <a:schemeClr val="dk2"/>
                </a:solidFill>
                <a:latin typeface="Bitter ExtraBold"/>
                <a:ea typeface="Bitter ExtraBold"/>
                <a:cs typeface="Bitter ExtraBold"/>
                <a:sym typeface="Bitter ExtraBold"/>
              </a:defRPr>
            </a:lvl5pPr>
            <a:lvl6pPr lvl="5" algn="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Bitter ExtraBold"/>
              <a:buNone/>
              <a:defRPr sz="2000">
                <a:solidFill>
                  <a:schemeClr val="dk2"/>
                </a:solidFill>
                <a:latin typeface="Bitter ExtraBold"/>
                <a:ea typeface="Bitter ExtraBold"/>
                <a:cs typeface="Bitter ExtraBold"/>
                <a:sym typeface="Bitter ExtraBold"/>
              </a:defRPr>
            </a:lvl6pPr>
            <a:lvl7pPr lvl="6" algn="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Bitter ExtraBold"/>
              <a:buNone/>
              <a:defRPr sz="2000">
                <a:solidFill>
                  <a:schemeClr val="dk2"/>
                </a:solidFill>
                <a:latin typeface="Bitter ExtraBold"/>
                <a:ea typeface="Bitter ExtraBold"/>
                <a:cs typeface="Bitter ExtraBold"/>
                <a:sym typeface="Bitter ExtraBold"/>
              </a:defRPr>
            </a:lvl7pPr>
            <a:lvl8pPr lvl="7" algn="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Bitter ExtraBold"/>
              <a:buNone/>
              <a:defRPr sz="2000">
                <a:solidFill>
                  <a:schemeClr val="dk2"/>
                </a:solidFill>
                <a:latin typeface="Bitter ExtraBold"/>
                <a:ea typeface="Bitter ExtraBold"/>
                <a:cs typeface="Bitter ExtraBold"/>
                <a:sym typeface="Bitter ExtraBold"/>
              </a:defRPr>
            </a:lvl8pPr>
            <a:lvl9pPr lvl="8" algn="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Bitter ExtraBold"/>
              <a:buNone/>
              <a:defRPr sz="2000">
                <a:solidFill>
                  <a:schemeClr val="dk2"/>
                </a:solidFill>
                <a:latin typeface="Bitter ExtraBold"/>
                <a:ea typeface="Bitter ExtraBold"/>
                <a:cs typeface="Bitter ExtraBold"/>
                <a:sym typeface="Bitter ExtraBold"/>
              </a:defRPr>
            </a:lvl9pPr>
          </a:lstStyle>
          <a:p>
            <a:endParaRPr/>
          </a:p>
        </p:txBody>
      </p:sp>
      <p:sp>
        <p:nvSpPr>
          <p:cNvPr id="87" name="Google Shape;87;p17"/>
          <p:cNvSpPr txBox="1">
            <a:spLocks noGrp="1"/>
          </p:cNvSpPr>
          <p:nvPr>
            <p:ph type="subTitle" idx="7"/>
          </p:nvPr>
        </p:nvSpPr>
        <p:spPr>
          <a:xfrm>
            <a:off x="6225300" y="2083475"/>
            <a:ext cx="2198700" cy="668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9pPr>
          </a:lstStyle>
          <a:p>
            <a:endParaRPr/>
          </a:p>
        </p:txBody>
      </p:sp>
      <p:sp>
        <p:nvSpPr>
          <p:cNvPr id="88" name="Google Shape;88;p17"/>
          <p:cNvSpPr txBox="1">
            <a:spLocks noGrp="1"/>
          </p:cNvSpPr>
          <p:nvPr>
            <p:ph type="subTitle" idx="8"/>
          </p:nvPr>
        </p:nvSpPr>
        <p:spPr>
          <a:xfrm>
            <a:off x="6225300" y="1644450"/>
            <a:ext cx="2198700" cy="5259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Bitter ExtraBold"/>
              <a:buNone/>
              <a:defRPr sz="2200">
                <a:solidFill>
                  <a:schemeClr val="accent1"/>
                </a:solidFill>
                <a:latin typeface="Bitter ExtraBold"/>
                <a:ea typeface="Bitter ExtraBold"/>
                <a:cs typeface="Bitter ExtraBold"/>
                <a:sym typeface="Bitter ExtraBold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Bitter ExtraBold"/>
              <a:buNone/>
              <a:defRPr sz="2000">
                <a:solidFill>
                  <a:schemeClr val="accent1"/>
                </a:solidFill>
                <a:latin typeface="Bitter ExtraBold"/>
                <a:ea typeface="Bitter ExtraBold"/>
                <a:cs typeface="Bitter ExtraBold"/>
                <a:sym typeface="Bitter ExtraBold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Bitter ExtraBold"/>
              <a:buNone/>
              <a:defRPr sz="2000">
                <a:solidFill>
                  <a:schemeClr val="accent1"/>
                </a:solidFill>
                <a:latin typeface="Bitter ExtraBold"/>
                <a:ea typeface="Bitter ExtraBold"/>
                <a:cs typeface="Bitter ExtraBold"/>
                <a:sym typeface="Bitter ExtraBold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Bitter ExtraBold"/>
              <a:buNone/>
              <a:defRPr sz="2000">
                <a:solidFill>
                  <a:schemeClr val="accent1"/>
                </a:solidFill>
                <a:latin typeface="Bitter ExtraBold"/>
                <a:ea typeface="Bitter ExtraBold"/>
                <a:cs typeface="Bitter ExtraBold"/>
                <a:sym typeface="Bitter ExtraBold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Bitter ExtraBold"/>
              <a:buNone/>
              <a:defRPr sz="2000">
                <a:solidFill>
                  <a:schemeClr val="accent1"/>
                </a:solidFill>
                <a:latin typeface="Bitter ExtraBold"/>
                <a:ea typeface="Bitter ExtraBold"/>
                <a:cs typeface="Bitter ExtraBold"/>
                <a:sym typeface="Bitter ExtraBold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Bitter ExtraBold"/>
              <a:buNone/>
              <a:defRPr sz="2000">
                <a:solidFill>
                  <a:schemeClr val="accent1"/>
                </a:solidFill>
                <a:latin typeface="Bitter ExtraBold"/>
                <a:ea typeface="Bitter ExtraBold"/>
                <a:cs typeface="Bitter ExtraBold"/>
                <a:sym typeface="Bitter ExtraBold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Bitter ExtraBold"/>
              <a:buNone/>
              <a:defRPr sz="2000">
                <a:solidFill>
                  <a:schemeClr val="accent1"/>
                </a:solidFill>
                <a:latin typeface="Bitter ExtraBold"/>
                <a:ea typeface="Bitter ExtraBold"/>
                <a:cs typeface="Bitter ExtraBold"/>
                <a:sym typeface="Bitter ExtraBold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Bitter ExtraBold"/>
              <a:buNone/>
              <a:defRPr sz="2000">
                <a:solidFill>
                  <a:schemeClr val="accent1"/>
                </a:solidFill>
                <a:latin typeface="Bitter ExtraBold"/>
                <a:ea typeface="Bitter ExtraBold"/>
                <a:cs typeface="Bitter ExtraBold"/>
                <a:sym typeface="Bitter ExtraBold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Bitter ExtraBold"/>
              <a:buNone/>
              <a:defRPr sz="2000">
                <a:solidFill>
                  <a:schemeClr val="accent1"/>
                </a:solidFill>
                <a:latin typeface="Bitter ExtraBold"/>
                <a:ea typeface="Bitter ExtraBold"/>
                <a:cs typeface="Bitter ExtraBold"/>
                <a:sym typeface="Bitter ExtraBold"/>
              </a:defRPr>
            </a:lvl9pPr>
          </a:lstStyle>
          <a:p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Bitter ExtraBold"/>
              <a:buNone/>
              <a:defRPr sz="3000">
                <a:solidFill>
                  <a:schemeClr val="dk1"/>
                </a:solidFill>
                <a:latin typeface="Bitter ExtraBold"/>
                <a:ea typeface="Bitter ExtraBold"/>
                <a:cs typeface="Bitter ExtraBold"/>
                <a:sym typeface="Bitter ExtraBold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Bitter ExtraBold"/>
              <a:buNone/>
              <a:defRPr sz="3000">
                <a:solidFill>
                  <a:schemeClr val="dk1"/>
                </a:solidFill>
                <a:latin typeface="Bitter ExtraBold"/>
                <a:ea typeface="Bitter ExtraBold"/>
                <a:cs typeface="Bitter ExtraBold"/>
                <a:sym typeface="Bitter ExtraBold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Bitter ExtraBold"/>
              <a:buNone/>
              <a:defRPr sz="3000">
                <a:solidFill>
                  <a:schemeClr val="dk1"/>
                </a:solidFill>
                <a:latin typeface="Bitter ExtraBold"/>
                <a:ea typeface="Bitter ExtraBold"/>
                <a:cs typeface="Bitter ExtraBold"/>
                <a:sym typeface="Bitter ExtraBold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Bitter ExtraBold"/>
              <a:buNone/>
              <a:defRPr sz="3000">
                <a:solidFill>
                  <a:schemeClr val="dk1"/>
                </a:solidFill>
                <a:latin typeface="Bitter ExtraBold"/>
                <a:ea typeface="Bitter ExtraBold"/>
                <a:cs typeface="Bitter ExtraBold"/>
                <a:sym typeface="Bitter ExtraBold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Bitter ExtraBold"/>
              <a:buNone/>
              <a:defRPr sz="3000">
                <a:solidFill>
                  <a:schemeClr val="dk1"/>
                </a:solidFill>
                <a:latin typeface="Bitter ExtraBold"/>
                <a:ea typeface="Bitter ExtraBold"/>
                <a:cs typeface="Bitter ExtraBold"/>
                <a:sym typeface="Bitter ExtraBold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Bitter ExtraBold"/>
              <a:buNone/>
              <a:defRPr sz="3000">
                <a:solidFill>
                  <a:schemeClr val="dk1"/>
                </a:solidFill>
                <a:latin typeface="Bitter ExtraBold"/>
                <a:ea typeface="Bitter ExtraBold"/>
                <a:cs typeface="Bitter ExtraBold"/>
                <a:sym typeface="Bitter ExtraBold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Bitter ExtraBold"/>
              <a:buNone/>
              <a:defRPr sz="3000">
                <a:solidFill>
                  <a:schemeClr val="dk1"/>
                </a:solidFill>
                <a:latin typeface="Bitter ExtraBold"/>
                <a:ea typeface="Bitter ExtraBold"/>
                <a:cs typeface="Bitter ExtraBold"/>
                <a:sym typeface="Bitter ExtraBold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Bitter ExtraBold"/>
              <a:buNone/>
              <a:defRPr sz="3000">
                <a:solidFill>
                  <a:schemeClr val="dk1"/>
                </a:solidFill>
                <a:latin typeface="Bitter ExtraBold"/>
                <a:ea typeface="Bitter ExtraBold"/>
                <a:cs typeface="Bitter ExtraBold"/>
                <a:sym typeface="Bitter ExtraBold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Bitter ExtraBold"/>
              <a:buNone/>
              <a:defRPr sz="3000">
                <a:solidFill>
                  <a:schemeClr val="dk1"/>
                </a:solidFill>
                <a:latin typeface="Bitter ExtraBold"/>
                <a:ea typeface="Bitter ExtraBold"/>
                <a:cs typeface="Bitter ExtraBold"/>
                <a:sym typeface="Bitter ExtraBold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720000" y="1152475"/>
            <a:ext cx="77040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30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Questrial"/>
              <a:buChar char="●"/>
              <a:defRPr sz="1600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1pPr>
            <a:lvl2pPr marL="914400" lvl="1" indent="-330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Questrial"/>
              <a:buChar char="○"/>
              <a:defRPr sz="1600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2pPr>
            <a:lvl3pPr marL="1371600" lvl="2" indent="-330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Questrial"/>
              <a:buChar char="■"/>
              <a:defRPr sz="1600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3pPr>
            <a:lvl4pPr marL="1828800" lvl="3" indent="-330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Questrial"/>
              <a:buChar char="●"/>
              <a:defRPr sz="1600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4pPr>
            <a:lvl5pPr marL="2286000" lvl="4" indent="-330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Questrial"/>
              <a:buChar char="○"/>
              <a:defRPr sz="1600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5pPr>
            <a:lvl6pPr marL="2743200" lvl="5" indent="-330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Questrial"/>
              <a:buChar char="■"/>
              <a:defRPr sz="1600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6pPr>
            <a:lvl7pPr marL="3200400" lvl="6" indent="-330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Questrial"/>
              <a:buChar char="●"/>
              <a:defRPr sz="1600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7pPr>
            <a:lvl8pPr marL="3657600" lvl="7" indent="-330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Questrial"/>
              <a:buChar char="○"/>
              <a:defRPr sz="1600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8pPr>
            <a:lvl9pPr marL="4114800" lvl="8" indent="-330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Questrial"/>
              <a:buChar char="■"/>
              <a:defRPr sz="1600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4" r:id="rId4"/>
    <p:sldLayoutId id="2147483655" r:id="rId5"/>
    <p:sldLayoutId id="2147483657" r:id="rId6"/>
    <p:sldLayoutId id="2147483658" r:id="rId7"/>
    <p:sldLayoutId id="2147483659" r:id="rId8"/>
    <p:sldLayoutId id="2147483663" r:id="rId9"/>
    <p:sldLayoutId id="2147483665" r:id="rId10"/>
    <p:sldLayoutId id="2147483666" r:id="rId11"/>
    <p:sldLayoutId id="2147483667" r:id="rId12"/>
    <p:sldLayoutId id="2147483668" r:id="rId13"/>
    <p:sldLayoutId id="2147483670" r:id="rId14"/>
    <p:sldLayoutId id="2147483671" r:id="rId15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0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9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0.png"/><Relationship Id="rId4" Type="http://schemas.microsoft.com/office/2007/relationships/hdphoto" Target="../media/hdphoto1.wdp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Google Shape;125;p28"/>
          <p:cNvSpPr txBox="1">
            <a:spLocks noGrp="1"/>
          </p:cNvSpPr>
          <p:nvPr>
            <p:ph type="ctrTitle"/>
          </p:nvPr>
        </p:nvSpPr>
        <p:spPr>
          <a:xfrm>
            <a:off x="720000" y="726200"/>
            <a:ext cx="4510800" cy="3270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dirty="0"/>
              <a:t>Урок</a:t>
            </a:r>
            <a:r>
              <a:rPr lang="en" dirty="0"/>
              <a:t> </a:t>
            </a:r>
            <a:br>
              <a:rPr lang="ru-RU" dirty="0">
                <a:solidFill>
                  <a:schemeClr val="dk2"/>
                </a:solidFill>
              </a:rPr>
            </a:br>
            <a:r>
              <a:rPr lang="ru-RU" dirty="0">
                <a:solidFill>
                  <a:schemeClr val="dk2"/>
                </a:solidFill>
              </a:rPr>
              <a:t>Физики</a:t>
            </a:r>
            <a:br>
              <a:rPr lang="ru-RU" dirty="0">
                <a:solidFill>
                  <a:schemeClr val="dk2"/>
                </a:solidFill>
              </a:rPr>
            </a:br>
            <a:endParaRPr dirty="0">
              <a:solidFill>
                <a:schemeClr val="lt1"/>
              </a:solidFill>
              <a:highlight>
                <a:schemeClr val="dk2"/>
              </a:highlight>
            </a:endParaRPr>
          </a:p>
        </p:txBody>
      </p:sp>
      <p:grpSp>
        <p:nvGrpSpPr>
          <p:cNvPr id="127" name="Google Shape;127;p28"/>
          <p:cNvGrpSpPr/>
          <p:nvPr/>
        </p:nvGrpSpPr>
        <p:grpSpPr>
          <a:xfrm>
            <a:off x="7814179" y="412704"/>
            <a:ext cx="852496" cy="803258"/>
            <a:chOff x="6712725" y="1324325"/>
            <a:chExt cx="2861687" cy="2696400"/>
          </a:xfrm>
        </p:grpSpPr>
        <p:sp>
          <p:nvSpPr>
            <p:cNvPr id="128" name="Google Shape;128;p28"/>
            <p:cNvSpPr/>
            <p:nvPr/>
          </p:nvSpPr>
          <p:spPr>
            <a:xfrm rot="-412467">
              <a:off x="7940813" y="2510723"/>
              <a:ext cx="323324" cy="323324"/>
            </a:xfrm>
            <a:prstGeom prst="ellipse">
              <a:avLst/>
            </a:prstGeom>
            <a:gradFill>
              <a:gsLst>
                <a:gs pos="0">
                  <a:srgbClr val="F7A1B8"/>
                </a:gs>
                <a:gs pos="100000">
                  <a:srgbClr val="E62F60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" name="Google Shape;129;p28"/>
            <p:cNvSpPr/>
            <p:nvPr/>
          </p:nvSpPr>
          <p:spPr>
            <a:xfrm>
              <a:off x="6712725" y="1324325"/>
              <a:ext cx="2696400" cy="2696400"/>
            </a:xfrm>
            <a:prstGeom prst="ellipse">
              <a:avLst/>
            </a:prstGeom>
            <a:noFill/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" name="Google Shape;130;p28"/>
            <p:cNvSpPr/>
            <p:nvPr/>
          </p:nvSpPr>
          <p:spPr>
            <a:xfrm>
              <a:off x="7041062" y="1652676"/>
              <a:ext cx="2039400" cy="2039400"/>
            </a:xfrm>
            <a:prstGeom prst="ellipse">
              <a:avLst/>
            </a:prstGeom>
            <a:noFill/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" name="Google Shape;131;p28"/>
            <p:cNvSpPr/>
            <p:nvPr/>
          </p:nvSpPr>
          <p:spPr>
            <a:xfrm>
              <a:off x="6890093" y="3395729"/>
              <a:ext cx="353700" cy="353700"/>
            </a:xfrm>
            <a:prstGeom prst="ellipse">
              <a:avLst/>
            </a:prstGeom>
            <a:gradFill>
              <a:gsLst>
                <a:gs pos="0">
                  <a:srgbClr val="96E7B7"/>
                </a:gs>
                <a:gs pos="100000">
                  <a:srgbClr val="37C46F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2" name="Google Shape;132;p28"/>
            <p:cNvSpPr/>
            <p:nvPr/>
          </p:nvSpPr>
          <p:spPr>
            <a:xfrm>
              <a:off x="9220712" y="2567403"/>
              <a:ext cx="353700" cy="353700"/>
            </a:xfrm>
            <a:prstGeom prst="ellipse">
              <a:avLst/>
            </a:prstGeom>
            <a:gradFill>
              <a:gsLst>
                <a:gs pos="0">
                  <a:srgbClr val="96E7B7"/>
                </a:gs>
                <a:gs pos="100000">
                  <a:srgbClr val="37C46F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3" name="Google Shape;133;p28"/>
            <p:cNvSpPr/>
            <p:nvPr/>
          </p:nvSpPr>
          <p:spPr>
            <a:xfrm>
              <a:off x="7257244" y="1698702"/>
              <a:ext cx="353700" cy="353700"/>
            </a:xfrm>
            <a:prstGeom prst="ellipse">
              <a:avLst/>
            </a:prstGeom>
            <a:gradFill>
              <a:gsLst>
                <a:gs pos="0">
                  <a:srgbClr val="96E7B7"/>
                </a:gs>
                <a:gs pos="100000">
                  <a:srgbClr val="37C46F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4" name="Google Shape;134;p28"/>
            <p:cNvSpPr/>
            <p:nvPr/>
          </p:nvSpPr>
          <p:spPr>
            <a:xfrm rot="-528068">
              <a:off x="7637814" y="2351005"/>
              <a:ext cx="380379" cy="380379"/>
            </a:xfrm>
            <a:prstGeom prst="ellipse">
              <a:avLst/>
            </a:prstGeom>
            <a:gradFill>
              <a:gsLst>
                <a:gs pos="0">
                  <a:srgbClr val="F7A1B8"/>
                </a:gs>
                <a:gs pos="100000">
                  <a:srgbClr val="E62F60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" name="Google Shape;135;p28"/>
            <p:cNvSpPr/>
            <p:nvPr/>
          </p:nvSpPr>
          <p:spPr>
            <a:xfrm rot="-526072">
              <a:off x="7871270" y="2177593"/>
              <a:ext cx="301119" cy="301119"/>
            </a:xfrm>
            <a:prstGeom prst="ellipse">
              <a:avLst/>
            </a:prstGeom>
            <a:gradFill>
              <a:gsLst>
                <a:gs pos="0">
                  <a:srgbClr val="C9CBFF"/>
                </a:gs>
                <a:gs pos="100000">
                  <a:schemeClr val="lt2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" name="Google Shape;136;p28"/>
            <p:cNvSpPr/>
            <p:nvPr/>
          </p:nvSpPr>
          <p:spPr>
            <a:xfrm rot="-412467">
              <a:off x="8023938" y="2819873"/>
              <a:ext cx="323324" cy="323324"/>
            </a:xfrm>
            <a:prstGeom prst="ellipse">
              <a:avLst/>
            </a:prstGeom>
            <a:gradFill>
              <a:gsLst>
                <a:gs pos="0">
                  <a:srgbClr val="F7A1B8"/>
                </a:gs>
                <a:gs pos="100000">
                  <a:srgbClr val="E62F60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7" name="Google Shape;137;p28"/>
            <p:cNvSpPr/>
            <p:nvPr/>
          </p:nvSpPr>
          <p:spPr>
            <a:xfrm rot="-412051">
              <a:off x="8173991" y="2499994"/>
              <a:ext cx="496764" cy="496764"/>
            </a:xfrm>
            <a:prstGeom prst="ellipse">
              <a:avLst/>
            </a:prstGeom>
            <a:gradFill>
              <a:gsLst>
                <a:gs pos="0">
                  <a:srgbClr val="C9CBFF"/>
                </a:gs>
                <a:gs pos="100000">
                  <a:schemeClr val="lt2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" name="Google Shape;138;p28"/>
            <p:cNvSpPr/>
            <p:nvPr/>
          </p:nvSpPr>
          <p:spPr>
            <a:xfrm rot="367957">
              <a:off x="7997600" y="2079012"/>
              <a:ext cx="713282" cy="713282"/>
            </a:xfrm>
            <a:prstGeom prst="ellipse">
              <a:avLst/>
            </a:prstGeom>
            <a:gradFill>
              <a:gsLst>
                <a:gs pos="0">
                  <a:srgbClr val="F7A1B8"/>
                </a:gs>
                <a:gs pos="100000">
                  <a:srgbClr val="E62F60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9" name="Google Shape;139;p28"/>
            <p:cNvSpPr/>
            <p:nvPr/>
          </p:nvSpPr>
          <p:spPr>
            <a:xfrm rot="366673">
              <a:off x="7505046" y="2483082"/>
              <a:ext cx="712952" cy="712952"/>
            </a:xfrm>
            <a:prstGeom prst="ellipse">
              <a:avLst/>
            </a:prstGeom>
            <a:gradFill>
              <a:gsLst>
                <a:gs pos="0">
                  <a:srgbClr val="C9CBFF"/>
                </a:gs>
                <a:gs pos="100000">
                  <a:schemeClr val="lt2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40" name="Google Shape;140;p28"/>
            <p:cNvGrpSpPr/>
            <p:nvPr/>
          </p:nvGrpSpPr>
          <p:grpSpPr>
            <a:xfrm>
              <a:off x="7647938" y="2765013"/>
              <a:ext cx="427175" cy="149075"/>
              <a:chOff x="4952850" y="2127900"/>
              <a:chExt cx="427175" cy="149075"/>
            </a:xfrm>
          </p:grpSpPr>
          <p:sp>
            <p:nvSpPr>
              <p:cNvPr id="141" name="Google Shape;141;p28"/>
              <p:cNvSpPr/>
              <p:nvPr/>
            </p:nvSpPr>
            <p:spPr>
              <a:xfrm>
                <a:off x="5094800" y="2178400"/>
                <a:ext cx="143650" cy="43700"/>
              </a:xfrm>
              <a:custGeom>
                <a:avLst/>
                <a:gdLst/>
                <a:ahLst/>
                <a:cxnLst/>
                <a:rect l="l" t="t" r="r" b="b"/>
                <a:pathLst>
                  <a:path w="5746" h="1748" extrusionOk="0">
                    <a:moveTo>
                      <a:pt x="2656" y="217"/>
                    </a:moveTo>
                    <a:cubicBezTo>
                      <a:pt x="2656" y="95"/>
                      <a:pt x="2750" y="0"/>
                      <a:pt x="2873" y="0"/>
                    </a:cubicBezTo>
                    <a:cubicBezTo>
                      <a:pt x="2981" y="0"/>
                      <a:pt x="3075" y="95"/>
                      <a:pt x="3075" y="217"/>
                    </a:cubicBezTo>
                    <a:cubicBezTo>
                      <a:pt x="3075" y="528"/>
                      <a:pt x="3198" y="813"/>
                      <a:pt x="3401" y="1016"/>
                    </a:cubicBezTo>
                    <a:cubicBezTo>
                      <a:pt x="3604" y="1220"/>
                      <a:pt x="3888" y="1341"/>
                      <a:pt x="4201" y="1341"/>
                    </a:cubicBezTo>
                    <a:cubicBezTo>
                      <a:pt x="4512" y="1341"/>
                      <a:pt x="4797" y="1220"/>
                      <a:pt x="4999" y="1016"/>
                    </a:cubicBezTo>
                    <a:cubicBezTo>
                      <a:pt x="5203" y="813"/>
                      <a:pt x="5325" y="528"/>
                      <a:pt x="5325" y="217"/>
                    </a:cubicBezTo>
                    <a:cubicBezTo>
                      <a:pt x="5325" y="95"/>
                      <a:pt x="5420" y="0"/>
                      <a:pt x="5541" y="0"/>
                    </a:cubicBezTo>
                    <a:cubicBezTo>
                      <a:pt x="5650" y="0"/>
                      <a:pt x="5745" y="95"/>
                      <a:pt x="5745" y="217"/>
                    </a:cubicBezTo>
                    <a:cubicBezTo>
                      <a:pt x="5745" y="637"/>
                      <a:pt x="5569" y="1030"/>
                      <a:pt x="5298" y="1301"/>
                    </a:cubicBezTo>
                    <a:cubicBezTo>
                      <a:pt x="5014" y="1585"/>
                      <a:pt x="4634" y="1748"/>
                      <a:pt x="4201" y="1748"/>
                    </a:cubicBezTo>
                    <a:cubicBezTo>
                      <a:pt x="3780" y="1748"/>
                      <a:pt x="3388" y="1585"/>
                      <a:pt x="3117" y="1301"/>
                    </a:cubicBezTo>
                    <a:cubicBezTo>
                      <a:pt x="3021" y="1206"/>
                      <a:pt x="2940" y="1097"/>
                      <a:pt x="2873" y="989"/>
                    </a:cubicBezTo>
                    <a:cubicBezTo>
                      <a:pt x="2804" y="1097"/>
                      <a:pt x="2723" y="1206"/>
                      <a:pt x="2629" y="1301"/>
                    </a:cubicBezTo>
                    <a:cubicBezTo>
                      <a:pt x="2344" y="1585"/>
                      <a:pt x="1964" y="1748"/>
                      <a:pt x="1531" y="1748"/>
                    </a:cubicBezTo>
                    <a:cubicBezTo>
                      <a:pt x="1111" y="1748"/>
                      <a:pt x="718" y="1585"/>
                      <a:pt x="447" y="1301"/>
                    </a:cubicBezTo>
                    <a:cubicBezTo>
                      <a:pt x="163" y="1030"/>
                      <a:pt x="0" y="637"/>
                      <a:pt x="0" y="217"/>
                    </a:cubicBezTo>
                    <a:cubicBezTo>
                      <a:pt x="0" y="95"/>
                      <a:pt x="82" y="0"/>
                      <a:pt x="203" y="0"/>
                    </a:cubicBezTo>
                    <a:cubicBezTo>
                      <a:pt x="311" y="0"/>
                      <a:pt x="407" y="95"/>
                      <a:pt x="407" y="217"/>
                    </a:cubicBezTo>
                    <a:cubicBezTo>
                      <a:pt x="407" y="528"/>
                      <a:pt x="528" y="813"/>
                      <a:pt x="732" y="1016"/>
                    </a:cubicBezTo>
                    <a:cubicBezTo>
                      <a:pt x="949" y="1220"/>
                      <a:pt x="1220" y="1341"/>
                      <a:pt x="1531" y="1341"/>
                    </a:cubicBezTo>
                    <a:cubicBezTo>
                      <a:pt x="1843" y="1341"/>
                      <a:pt x="2127" y="1220"/>
                      <a:pt x="2331" y="1016"/>
                    </a:cubicBezTo>
                    <a:cubicBezTo>
                      <a:pt x="2533" y="813"/>
                      <a:pt x="2656" y="528"/>
                      <a:pt x="2656" y="217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2" name="Google Shape;142;p28"/>
              <p:cNvSpPr/>
              <p:nvPr/>
            </p:nvSpPr>
            <p:spPr>
              <a:xfrm>
                <a:off x="5279075" y="2127900"/>
                <a:ext cx="100950" cy="100975"/>
              </a:xfrm>
              <a:custGeom>
                <a:avLst/>
                <a:gdLst/>
                <a:ahLst/>
                <a:cxnLst/>
                <a:rect l="l" t="t" r="r" b="b"/>
                <a:pathLst>
                  <a:path w="4038" h="4039" extrusionOk="0">
                    <a:moveTo>
                      <a:pt x="2018" y="4039"/>
                    </a:moveTo>
                    <a:cubicBezTo>
                      <a:pt x="3129" y="4039"/>
                      <a:pt x="4038" y="3131"/>
                      <a:pt x="4038" y="2020"/>
                    </a:cubicBezTo>
                    <a:cubicBezTo>
                      <a:pt x="4038" y="909"/>
                      <a:pt x="3129" y="1"/>
                      <a:pt x="2018" y="1"/>
                    </a:cubicBezTo>
                    <a:cubicBezTo>
                      <a:pt x="907" y="1"/>
                      <a:pt x="0" y="909"/>
                      <a:pt x="0" y="2020"/>
                    </a:cubicBezTo>
                    <a:cubicBezTo>
                      <a:pt x="0" y="3131"/>
                      <a:pt x="907" y="4039"/>
                      <a:pt x="2018" y="4039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3" name="Google Shape;143;p28"/>
              <p:cNvSpPr/>
              <p:nvPr/>
            </p:nvSpPr>
            <p:spPr>
              <a:xfrm>
                <a:off x="5301075" y="2142150"/>
                <a:ext cx="35925" cy="35600"/>
              </a:xfrm>
              <a:custGeom>
                <a:avLst/>
                <a:gdLst/>
                <a:ahLst/>
                <a:cxnLst/>
                <a:rect l="l" t="t" r="r" b="b"/>
                <a:pathLst>
                  <a:path w="1437" h="1424" extrusionOk="0">
                    <a:moveTo>
                      <a:pt x="719" y="1423"/>
                    </a:moveTo>
                    <a:cubicBezTo>
                      <a:pt x="1111" y="1423"/>
                      <a:pt x="1437" y="1111"/>
                      <a:pt x="1437" y="719"/>
                    </a:cubicBezTo>
                    <a:cubicBezTo>
                      <a:pt x="1437" y="325"/>
                      <a:pt x="1111" y="0"/>
                      <a:pt x="719" y="0"/>
                    </a:cubicBezTo>
                    <a:cubicBezTo>
                      <a:pt x="325" y="0"/>
                      <a:pt x="0" y="325"/>
                      <a:pt x="0" y="719"/>
                    </a:cubicBezTo>
                    <a:cubicBezTo>
                      <a:pt x="0" y="1111"/>
                      <a:pt x="325" y="1423"/>
                      <a:pt x="719" y="142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4" name="Google Shape;144;p28"/>
              <p:cNvSpPr/>
              <p:nvPr/>
            </p:nvSpPr>
            <p:spPr>
              <a:xfrm>
                <a:off x="4952850" y="2127900"/>
                <a:ext cx="100975" cy="100975"/>
              </a:xfrm>
              <a:custGeom>
                <a:avLst/>
                <a:gdLst/>
                <a:ahLst/>
                <a:cxnLst/>
                <a:rect l="l" t="t" r="r" b="b"/>
                <a:pathLst>
                  <a:path w="4039" h="4039" extrusionOk="0">
                    <a:moveTo>
                      <a:pt x="2020" y="4039"/>
                    </a:moveTo>
                    <a:cubicBezTo>
                      <a:pt x="3131" y="4039"/>
                      <a:pt x="4038" y="3131"/>
                      <a:pt x="4038" y="2020"/>
                    </a:cubicBezTo>
                    <a:cubicBezTo>
                      <a:pt x="4038" y="909"/>
                      <a:pt x="3131" y="1"/>
                      <a:pt x="2020" y="1"/>
                    </a:cubicBezTo>
                    <a:cubicBezTo>
                      <a:pt x="909" y="1"/>
                      <a:pt x="1" y="909"/>
                      <a:pt x="1" y="2020"/>
                    </a:cubicBezTo>
                    <a:cubicBezTo>
                      <a:pt x="1" y="3131"/>
                      <a:pt x="909" y="4039"/>
                      <a:pt x="2020" y="4039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5" name="Google Shape;145;p28"/>
              <p:cNvSpPr/>
              <p:nvPr/>
            </p:nvSpPr>
            <p:spPr>
              <a:xfrm>
                <a:off x="4996200" y="2142150"/>
                <a:ext cx="35625" cy="35600"/>
              </a:xfrm>
              <a:custGeom>
                <a:avLst/>
                <a:gdLst/>
                <a:ahLst/>
                <a:cxnLst/>
                <a:rect l="l" t="t" r="r" b="b"/>
                <a:pathLst>
                  <a:path w="1425" h="1424" extrusionOk="0">
                    <a:moveTo>
                      <a:pt x="719" y="1423"/>
                    </a:moveTo>
                    <a:cubicBezTo>
                      <a:pt x="1112" y="1423"/>
                      <a:pt x="1424" y="1111"/>
                      <a:pt x="1424" y="719"/>
                    </a:cubicBezTo>
                    <a:cubicBezTo>
                      <a:pt x="1424" y="325"/>
                      <a:pt x="1112" y="0"/>
                      <a:pt x="719" y="0"/>
                    </a:cubicBezTo>
                    <a:cubicBezTo>
                      <a:pt x="313" y="0"/>
                      <a:pt x="1" y="325"/>
                      <a:pt x="1" y="719"/>
                    </a:cubicBezTo>
                    <a:cubicBezTo>
                      <a:pt x="1" y="1111"/>
                      <a:pt x="313" y="1423"/>
                      <a:pt x="719" y="142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6" name="Google Shape;146;p28"/>
              <p:cNvSpPr/>
              <p:nvPr/>
            </p:nvSpPr>
            <p:spPr>
              <a:xfrm>
                <a:off x="4969775" y="2246475"/>
                <a:ext cx="78625" cy="30500"/>
              </a:xfrm>
              <a:custGeom>
                <a:avLst/>
                <a:gdLst/>
                <a:ahLst/>
                <a:cxnLst/>
                <a:rect l="l" t="t" r="r" b="b"/>
                <a:pathLst>
                  <a:path w="3145" h="1220" extrusionOk="0">
                    <a:moveTo>
                      <a:pt x="1573" y="1220"/>
                    </a:moveTo>
                    <a:cubicBezTo>
                      <a:pt x="2440" y="1220"/>
                      <a:pt x="3144" y="949"/>
                      <a:pt x="3144" y="611"/>
                    </a:cubicBezTo>
                    <a:cubicBezTo>
                      <a:pt x="3144" y="271"/>
                      <a:pt x="2440" y="0"/>
                      <a:pt x="1573" y="0"/>
                    </a:cubicBezTo>
                    <a:cubicBezTo>
                      <a:pt x="706" y="0"/>
                      <a:pt x="1" y="271"/>
                      <a:pt x="1" y="611"/>
                    </a:cubicBezTo>
                    <a:cubicBezTo>
                      <a:pt x="1" y="949"/>
                      <a:pt x="706" y="1220"/>
                      <a:pt x="1573" y="1220"/>
                    </a:cubicBezTo>
                    <a:close/>
                  </a:path>
                </a:pathLst>
              </a:custGeom>
              <a:solidFill>
                <a:srgbClr val="F58CA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7" name="Google Shape;147;p28"/>
              <p:cNvSpPr/>
              <p:nvPr/>
            </p:nvSpPr>
            <p:spPr>
              <a:xfrm>
                <a:off x="5284475" y="2246475"/>
                <a:ext cx="78625" cy="30500"/>
              </a:xfrm>
              <a:custGeom>
                <a:avLst/>
                <a:gdLst/>
                <a:ahLst/>
                <a:cxnLst/>
                <a:rect l="l" t="t" r="r" b="b"/>
                <a:pathLst>
                  <a:path w="3145" h="1220" extrusionOk="0">
                    <a:moveTo>
                      <a:pt x="1573" y="1220"/>
                    </a:moveTo>
                    <a:cubicBezTo>
                      <a:pt x="2440" y="1220"/>
                      <a:pt x="3144" y="949"/>
                      <a:pt x="3144" y="611"/>
                    </a:cubicBezTo>
                    <a:cubicBezTo>
                      <a:pt x="3144" y="271"/>
                      <a:pt x="2440" y="0"/>
                      <a:pt x="1573" y="0"/>
                    </a:cubicBezTo>
                    <a:cubicBezTo>
                      <a:pt x="705" y="0"/>
                      <a:pt x="1" y="271"/>
                      <a:pt x="1" y="611"/>
                    </a:cubicBezTo>
                    <a:cubicBezTo>
                      <a:pt x="1" y="949"/>
                      <a:pt x="705" y="1220"/>
                      <a:pt x="1573" y="1220"/>
                    </a:cubicBezTo>
                    <a:close/>
                  </a:path>
                </a:pathLst>
              </a:custGeom>
              <a:solidFill>
                <a:srgbClr val="F58CA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48" name="Google Shape;148;p28"/>
            <p:cNvGrpSpPr/>
            <p:nvPr/>
          </p:nvGrpSpPr>
          <p:grpSpPr>
            <a:xfrm>
              <a:off x="8157775" y="2365025"/>
              <a:ext cx="392950" cy="141250"/>
              <a:chOff x="6253275" y="1773275"/>
              <a:chExt cx="392950" cy="141250"/>
            </a:xfrm>
          </p:grpSpPr>
          <p:sp>
            <p:nvSpPr>
              <p:cNvPr id="149" name="Google Shape;149;p28"/>
              <p:cNvSpPr/>
              <p:nvPr/>
            </p:nvSpPr>
            <p:spPr>
              <a:xfrm>
                <a:off x="6395525" y="1847125"/>
                <a:ext cx="108425" cy="57250"/>
              </a:xfrm>
              <a:custGeom>
                <a:avLst/>
                <a:gdLst/>
                <a:ahLst/>
                <a:cxnLst/>
                <a:rect l="l" t="t" r="r" b="b"/>
                <a:pathLst>
                  <a:path w="4337" h="2290" extrusionOk="0">
                    <a:moveTo>
                      <a:pt x="1247" y="392"/>
                    </a:moveTo>
                    <a:cubicBezTo>
                      <a:pt x="1017" y="257"/>
                      <a:pt x="814" y="108"/>
                      <a:pt x="597" y="81"/>
                    </a:cubicBezTo>
                    <a:cubicBezTo>
                      <a:pt x="1" y="0"/>
                      <a:pt x="41" y="813"/>
                      <a:pt x="245" y="1192"/>
                    </a:cubicBezTo>
                    <a:cubicBezTo>
                      <a:pt x="664" y="1924"/>
                      <a:pt x="1423" y="2289"/>
                      <a:pt x="2169" y="2276"/>
                    </a:cubicBezTo>
                    <a:cubicBezTo>
                      <a:pt x="2928" y="2289"/>
                      <a:pt x="3686" y="1924"/>
                      <a:pt x="4093" y="1192"/>
                    </a:cubicBezTo>
                    <a:cubicBezTo>
                      <a:pt x="4296" y="813"/>
                      <a:pt x="4337" y="0"/>
                      <a:pt x="3741" y="81"/>
                    </a:cubicBezTo>
                    <a:cubicBezTo>
                      <a:pt x="3524" y="108"/>
                      <a:pt x="3320" y="257"/>
                      <a:pt x="3090" y="392"/>
                    </a:cubicBezTo>
                    <a:cubicBezTo>
                      <a:pt x="2805" y="555"/>
                      <a:pt x="2480" y="623"/>
                      <a:pt x="2169" y="609"/>
                    </a:cubicBezTo>
                    <a:cubicBezTo>
                      <a:pt x="1857" y="623"/>
                      <a:pt x="1546" y="555"/>
                      <a:pt x="1247" y="392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0" name="Google Shape;150;p28"/>
              <p:cNvSpPr/>
              <p:nvPr/>
            </p:nvSpPr>
            <p:spPr>
              <a:xfrm>
                <a:off x="6267500" y="1773275"/>
                <a:ext cx="72825" cy="94875"/>
              </a:xfrm>
              <a:custGeom>
                <a:avLst/>
                <a:gdLst/>
                <a:ahLst/>
                <a:cxnLst/>
                <a:rect l="l" t="t" r="r" b="b"/>
                <a:pathLst>
                  <a:path w="2913" h="3795" extrusionOk="0">
                    <a:moveTo>
                      <a:pt x="284" y="691"/>
                    </a:moveTo>
                    <a:cubicBezTo>
                      <a:pt x="122" y="582"/>
                      <a:pt x="67" y="380"/>
                      <a:pt x="176" y="217"/>
                    </a:cubicBezTo>
                    <a:cubicBezTo>
                      <a:pt x="271" y="54"/>
                      <a:pt x="488" y="0"/>
                      <a:pt x="651" y="109"/>
                    </a:cubicBezTo>
                    <a:cubicBezTo>
                      <a:pt x="651" y="109"/>
                      <a:pt x="2819" y="1464"/>
                      <a:pt x="2859" y="2154"/>
                    </a:cubicBezTo>
                    <a:cubicBezTo>
                      <a:pt x="2913" y="2927"/>
                      <a:pt x="501" y="3740"/>
                      <a:pt x="488" y="3740"/>
                    </a:cubicBezTo>
                    <a:cubicBezTo>
                      <a:pt x="311" y="3794"/>
                      <a:pt x="122" y="3699"/>
                      <a:pt x="54" y="3523"/>
                    </a:cubicBezTo>
                    <a:cubicBezTo>
                      <a:pt x="0" y="3346"/>
                      <a:pt x="95" y="3144"/>
                      <a:pt x="271" y="3090"/>
                    </a:cubicBezTo>
                    <a:cubicBezTo>
                      <a:pt x="284" y="3090"/>
                      <a:pt x="2195" y="2439"/>
                      <a:pt x="2181" y="2195"/>
                    </a:cubicBezTo>
                    <a:cubicBezTo>
                      <a:pt x="2154" y="1856"/>
                      <a:pt x="284" y="691"/>
                      <a:pt x="284" y="69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1" name="Google Shape;151;p28"/>
              <p:cNvSpPr/>
              <p:nvPr/>
            </p:nvSpPr>
            <p:spPr>
              <a:xfrm>
                <a:off x="6559125" y="1773275"/>
                <a:ext cx="72875" cy="94875"/>
              </a:xfrm>
              <a:custGeom>
                <a:avLst/>
                <a:gdLst/>
                <a:ahLst/>
                <a:cxnLst/>
                <a:rect l="l" t="t" r="r" b="b"/>
                <a:pathLst>
                  <a:path w="2915" h="3795" extrusionOk="0">
                    <a:moveTo>
                      <a:pt x="2264" y="109"/>
                    </a:moveTo>
                    <a:cubicBezTo>
                      <a:pt x="2427" y="0"/>
                      <a:pt x="2643" y="54"/>
                      <a:pt x="2738" y="217"/>
                    </a:cubicBezTo>
                    <a:cubicBezTo>
                      <a:pt x="2846" y="380"/>
                      <a:pt x="2792" y="582"/>
                      <a:pt x="2629" y="691"/>
                    </a:cubicBezTo>
                    <a:cubicBezTo>
                      <a:pt x="2629" y="691"/>
                      <a:pt x="760" y="1856"/>
                      <a:pt x="747" y="2195"/>
                    </a:cubicBezTo>
                    <a:cubicBezTo>
                      <a:pt x="719" y="2439"/>
                      <a:pt x="2629" y="3090"/>
                      <a:pt x="2643" y="3090"/>
                    </a:cubicBezTo>
                    <a:cubicBezTo>
                      <a:pt x="2819" y="3144"/>
                      <a:pt x="2914" y="3346"/>
                      <a:pt x="2860" y="3523"/>
                    </a:cubicBezTo>
                    <a:cubicBezTo>
                      <a:pt x="2792" y="3699"/>
                      <a:pt x="2602" y="3794"/>
                      <a:pt x="2427" y="3740"/>
                    </a:cubicBezTo>
                    <a:cubicBezTo>
                      <a:pt x="2413" y="3740"/>
                      <a:pt x="1" y="2927"/>
                      <a:pt x="55" y="2154"/>
                    </a:cubicBezTo>
                    <a:cubicBezTo>
                      <a:pt x="96" y="1464"/>
                      <a:pt x="2264" y="109"/>
                      <a:pt x="2264" y="109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2" name="Google Shape;152;p28"/>
              <p:cNvSpPr/>
              <p:nvPr/>
            </p:nvSpPr>
            <p:spPr>
              <a:xfrm>
                <a:off x="6253275" y="1884375"/>
                <a:ext cx="78250" cy="30150"/>
              </a:xfrm>
              <a:custGeom>
                <a:avLst/>
                <a:gdLst/>
                <a:ahLst/>
                <a:cxnLst/>
                <a:rect l="l" t="t" r="r" b="b"/>
                <a:pathLst>
                  <a:path w="3130" h="1206" extrusionOk="0">
                    <a:moveTo>
                      <a:pt x="1572" y="1206"/>
                    </a:moveTo>
                    <a:cubicBezTo>
                      <a:pt x="2425" y="1206"/>
                      <a:pt x="3130" y="935"/>
                      <a:pt x="3130" y="597"/>
                    </a:cubicBezTo>
                    <a:cubicBezTo>
                      <a:pt x="3130" y="271"/>
                      <a:pt x="2425" y="1"/>
                      <a:pt x="1572" y="1"/>
                    </a:cubicBezTo>
                    <a:cubicBezTo>
                      <a:pt x="705" y="1"/>
                      <a:pt x="0" y="271"/>
                      <a:pt x="0" y="597"/>
                    </a:cubicBezTo>
                    <a:cubicBezTo>
                      <a:pt x="0" y="935"/>
                      <a:pt x="705" y="1206"/>
                      <a:pt x="1572" y="1206"/>
                    </a:cubicBezTo>
                    <a:close/>
                  </a:path>
                </a:pathLst>
              </a:custGeom>
              <a:solidFill>
                <a:srgbClr val="F58CA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3" name="Google Shape;153;p28"/>
              <p:cNvSpPr/>
              <p:nvPr/>
            </p:nvSpPr>
            <p:spPr>
              <a:xfrm>
                <a:off x="6567950" y="1884375"/>
                <a:ext cx="78275" cy="30150"/>
              </a:xfrm>
              <a:custGeom>
                <a:avLst/>
                <a:gdLst/>
                <a:ahLst/>
                <a:cxnLst/>
                <a:rect l="l" t="t" r="r" b="b"/>
                <a:pathLst>
                  <a:path w="3131" h="1206" extrusionOk="0">
                    <a:moveTo>
                      <a:pt x="1572" y="1206"/>
                    </a:moveTo>
                    <a:cubicBezTo>
                      <a:pt x="2426" y="1206"/>
                      <a:pt x="3130" y="935"/>
                      <a:pt x="3130" y="597"/>
                    </a:cubicBezTo>
                    <a:cubicBezTo>
                      <a:pt x="3130" y="271"/>
                      <a:pt x="2426" y="1"/>
                      <a:pt x="1572" y="1"/>
                    </a:cubicBezTo>
                    <a:cubicBezTo>
                      <a:pt x="705" y="1"/>
                      <a:pt x="0" y="271"/>
                      <a:pt x="0" y="597"/>
                    </a:cubicBezTo>
                    <a:cubicBezTo>
                      <a:pt x="0" y="935"/>
                      <a:pt x="705" y="1206"/>
                      <a:pt x="1572" y="1206"/>
                    </a:cubicBezTo>
                    <a:close/>
                  </a:path>
                </a:pathLst>
              </a:custGeom>
              <a:solidFill>
                <a:srgbClr val="F58CA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54" name="Google Shape;154;p28"/>
            <p:cNvGrpSpPr/>
            <p:nvPr/>
          </p:nvGrpSpPr>
          <p:grpSpPr>
            <a:xfrm>
              <a:off x="7283528" y="1827591"/>
              <a:ext cx="301143" cy="95916"/>
              <a:chOff x="5581225" y="1820025"/>
              <a:chExt cx="463725" cy="147700"/>
            </a:xfrm>
          </p:grpSpPr>
          <p:sp>
            <p:nvSpPr>
              <p:cNvPr id="155" name="Google Shape;155;p28"/>
              <p:cNvSpPr/>
              <p:nvPr/>
            </p:nvSpPr>
            <p:spPr>
              <a:xfrm>
                <a:off x="5605250" y="1825075"/>
                <a:ext cx="100975" cy="100975"/>
              </a:xfrm>
              <a:custGeom>
                <a:avLst/>
                <a:gdLst/>
                <a:ahLst/>
                <a:cxnLst/>
                <a:rect l="l" t="t" r="r" b="b"/>
                <a:pathLst>
                  <a:path w="4039" h="4039" extrusionOk="0">
                    <a:moveTo>
                      <a:pt x="2020" y="4039"/>
                    </a:moveTo>
                    <a:cubicBezTo>
                      <a:pt x="3131" y="4039"/>
                      <a:pt x="4038" y="3144"/>
                      <a:pt x="4038" y="2020"/>
                    </a:cubicBezTo>
                    <a:cubicBezTo>
                      <a:pt x="4038" y="909"/>
                      <a:pt x="3131" y="1"/>
                      <a:pt x="2020" y="1"/>
                    </a:cubicBezTo>
                    <a:cubicBezTo>
                      <a:pt x="909" y="1"/>
                      <a:pt x="1" y="909"/>
                      <a:pt x="1" y="2020"/>
                    </a:cubicBezTo>
                    <a:cubicBezTo>
                      <a:pt x="1" y="3144"/>
                      <a:pt x="909" y="4039"/>
                      <a:pt x="2020" y="4039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6" name="Google Shape;156;p28"/>
              <p:cNvSpPr/>
              <p:nvPr/>
            </p:nvSpPr>
            <p:spPr>
              <a:xfrm>
                <a:off x="5594100" y="1820025"/>
                <a:ext cx="48450" cy="25400"/>
              </a:xfrm>
              <a:custGeom>
                <a:avLst/>
                <a:gdLst/>
                <a:ahLst/>
                <a:cxnLst/>
                <a:rect l="l" t="t" r="r" b="b"/>
                <a:pathLst>
                  <a:path w="1938" h="1016" extrusionOk="0">
                    <a:moveTo>
                      <a:pt x="190" y="407"/>
                    </a:moveTo>
                    <a:cubicBezTo>
                      <a:pt x="244" y="488"/>
                      <a:pt x="298" y="555"/>
                      <a:pt x="365" y="623"/>
                    </a:cubicBezTo>
                    <a:cubicBezTo>
                      <a:pt x="488" y="759"/>
                      <a:pt x="623" y="867"/>
                      <a:pt x="799" y="934"/>
                    </a:cubicBezTo>
                    <a:lnTo>
                      <a:pt x="799" y="934"/>
                    </a:lnTo>
                    <a:lnTo>
                      <a:pt x="813" y="934"/>
                    </a:lnTo>
                    <a:lnTo>
                      <a:pt x="840" y="949"/>
                    </a:lnTo>
                    <a:cubicBezTo>
                      <a:pt x="1030" y="1016"/>
                      <a:pt x="1192" y="1016"/>
                      <a:pt x="1395" y="962"/>
                    </a:cubicBezTo>
                    <a:cubicBezTo>
                      <a:pt x="1476" y="934"/>
                      <a:pt x="1545" y="907"/>
                      <a:pt x="1612" y="867"/>
                    </a:cubicBezTo>
                    <a:cubicBezTo>
                      <a:pt x="1666" y="840"/>
                      <a:pt x="1937" y="636"/>
                      <a:pt x="1856" y="555"/>
                    </a:cubicBezTo>
                    <a:cubicBezTo>
                      <a:pt x="1789" y="488"/>
                      <a:pt x="1585" y="623"/>
                      <a:pt x="1503" y="663"/>
                    </a:cubicBezTo>
                    <a:cubicBezTo>
                      <a:pt x="1449" y="691"/>
                      <a:pt x="1395" y="705"/>
                      <a:pt x="1328" y="718"/>
                    </a:cubicBezTo>
                    <a:cubicBezTo>
                      <a:pt x="1192" y="745"/>
                      <a:pt x="1070" y="732"/>
                      <a:pt x="934" y="691"/>
                    </a:cubicBezTo>
                    <a:lnTo>
                      <a:pt x="907" y="678"/>
                    </a:lnTo>
                    <a:lnTo>
                      <a:pt x="907" y="678"/>
                    </a:lnTo>
                    <a:lnTo>
                      <a:pt x="894" y="678"/>
                    </a:lnTo>
                    <a:cubicBezTo>
                      <a:pt x="759" y="623"/>
                      <a:pt x="650" y="542"/>
                      <a:pt x="542" y="447"/>
                    </a:cubicBezTo>
                    <a:cubicBezTo>
                      <a:pt x="515" y="434"/>
                      <a:pt x="407" y="311"/>
                      <a:pt x="379" y="271"/>
                    </a:cubicBezTo>
                    <a:cubicBezTo>
                      <a:pt x="325" y="217"/>
                      <a:pt x="176" y="0"/>
                      <a:pt x="94" y="27"/>
                    </a:cubicBezTo>
                    <a:cubicBezTo>
                      <a:pt x="0" y="81"/>
                      <a:pt x="163" y="365"/>
                      <a:pt x="190" y="407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7" name="Google Shape;157;p28"/>
              <p:cNvSpPr/>
              <p:nvPr/>
            </p:nvSpPr>
            <p:spPr>
              <a:xfrm>
                <a:off x="5583250" y="1835250"/>
                <a:ext cx="58975" cy="19000"/>
              </a:xfrm>
              <a:custGeom>
                <a:avLst/>
                <a:gdLst/>
                <a:ahLst/>
                <a:cxnLst/>
                <a:rect l="l" t="t" r="r" b="b"/>
                <a:pathLst>
                  <a:path w="2359" h="760" extrusionOk="0">
                    <a:moveTo>
                      <a:pt x="326" y="475"/>
                    </a:moveTo>
                    <a:cubicBezTo>
                      <a:pt x="420" y="542"/>
                      <a:pt x="501" y="596"/>
                      <a:pt x="610" y="651"/>
                    </a:cubicBezTo>
                    <a:cubicBezTo>
                      <a:pt x="799" y="719"/>
                      <a:pt x="976" y="759"/>
                      <a:pt x="1179" y="759"/>
                    </a:cubicBezTo>
                    <a:lnTo>
                      <a:pt x="1179" y="759"/>
                    </a:lnTo>
                    <a:lnTo>
                      <a:pt x="1193" y="759"/>
                    </a:lnTo>
                    <a:cubicBezTo>
                      <a:pt x="1206" y="759"/>
                      <a:pt x="1260" y="746"/>
                      <a:pt x="1260" y="746"/>
                    </a:cubicBezTo>
                    <a:cubicBezTo>
                      <a:pt x="1491" y="719"/>
                      <a:pt x="1667" y="651"/>
                      <a:pt x="1870" y="542"/>
                    </a:cubicBezTo>
                    <a:cubicBezTo>
                      <a:pt x="1897" y="529"/>
                      <a:pt x="2006" y="448"/>
                      <a:pt x="2033" y="421"/>
                    </a:cubicBezTo>
                    <a:cubicBezTo>
                      <a:pt x="2087" y="380"/>
                      <a:pt x="2358" y="150"/>
                      <a:pt x="2263" y="69"/>
                    </a:cubicBezTo>
                    <a:cubicBezTo>
                      <a:pt x="2195" y="0"/>
                      <a:pt x="1979" y="190"/>
                      <a:pt x="1897" y="231"/>
                    </a:cubicBezTo>
                    <a:cubicBezTo>
                      <a:pt x="1856" y="271"/>
                      <a:pt x="1802" y="298"/>
                      <a:pt x="1748" y="325"/>
                    </a:cubicBezTo>
                    <a:cubicBezTo>
                      <a:pt x="1572" y="407"/>
                      <a:pt x="1423" y="461"/>
                      <a:pt x="1233" y="475"/>
                    </a:cubicBezTo>
                    <a:lnTo>
                      <a:pt x="1179" y="475"/>
                    </a:lnTo>
                    <a:lnTo>
                      <a:pt x="1166" y="488"/>
                    </a:lnTo>
                    <a:lnTo>
                      <a:pt x="1166" y="475"/>
                    </a:lnTo>
                    <a:cubicBezTo>
                      <a:pt x="1003" y="488"/>
                      <a:pt x="868" y="461"/>
                      <a:pt x="705" y="407"/>
                    </a:cubicBezTo>
                    <a:cubicBezTo>
                      <a:pt x="624" y="367"/>
                      <a:pt x="555" y="340"/>
                      <a:pt x="474" y="285"/>
                    </a:cubicBezTo>
                    <a:cubicBezTo>
                      <a:pt x="393" y="231"/>
                      <a:pt x="163" y="27"/>
                      <a:pt x="95" y="82"/>
                    </a:cubicBezTo>
                    <a:cubicBezTo>
                      <a:pt x="0" y="163"/>
                      <a:pt x="284" y="434"/>
                      <a:pt x="326" y="475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8" name="Google Shape;158;p28"/>
              <p:cNvSpPr/>
              <p:nvPr/>
            </p:nvSpPr>
            <p:spPr>
              <a:xfrm>
                <a:off x="5736675" y="1887075"/>
                <a:ext cx="152825" cy="57950"/>
              </a:xfrm>
              <a:custGeom>
                <a:avLst/>
                <a:gdLst/>
                <a:ahLst/>
                <a:cxnLst/>
                <a:rect l="l" t="t" r="r" b="b"/>
                <a:pathLst>
                  <a:path w="6113" h="2318" extrusionOk="0">
                    <a:moveTo>
                      <a:pt x="4770" y="177"/>
                    </a:moveTo>
                    <a:cubicBezTo>
                      <a:pt x="4797" y="68"/>
                      <a:pt x="4906" y="1"/>
                      <a:pt x="5014" y="28"/>
                    </a:cubicBezTo>
                    <a:cubicBezTo>
                      <a:pt x="5122" y="55"/>
                      <a:pt x="5191" y="163"/>
                      <a:pt x="5164" y="272"/>
                    </a:cubicBezTo>
                    <a:cubicBezTo>
                      <a:pt x="5164" y="285"/>
                      <a:pt x="4933" y="1206"/>
                      <a:pt x="5922" y="1437"/>
                    </a:cubicBezTo>
                    <a:cubicBezTo>
                      <a:pt x="6031" y="1464"/>
                      <a:pt x="6112" y="1573"/>
                      <a:pt x="6085" y="1681"/>
                    </a:cubicBezTo>
                    <a:cubicBezTo>
                      <a:pt x="6058" y="1789"/>
                      <a:pt x="5950" y="1871"/>
                      <a:pt x="5827" y="1844"/>
                    </a:cubicBezTo>
                    <a:cubicBezTo>
                      <a:pt x="5462" y="1748"/>
                      <a:pt x="5204" y="1586"/>
                      <a:pt x="5041" y="1410"/>
                    </a:cubicBezTo>
                    <a:cubicBezTo>
                      <a:pt x="4784" y="1789"/>
                      <a:pt x="4215" y="2317"/>
                      <a:pt x="3050" y="2317"/>
                    </a:cubicBezTo>
                    <a:lnTo>
                      <a:pt x="3050" y="2317"/>
                    </a:lnTo>
                    <a:cubicBezTo>
                      <a:pt x="1885" y="2317"/>
                      <a:pt x="1316" y="1789"/>
                      <a:pt x="1072" y="1410"/>
                    </a:cubicBezTo>
                    <a:cubicBezTo>
                      <a:pt x="909" y="1586"/>
                      <a:pt x="651" y="1748"/>
                      <a:pt x="272" y="1844"/>
                    </a:cubicBezTo>
                    <a:cubicBezTo>
                      <a:pt x="163" y="1871"/>
                      <a:pt x="55" y="1789"/>
                      <a:pt x="28" y="1681"/>
                    </a:cubicBezTo>
                    <a:cubicBezTo>
                      <a:pt x="1" y="1573"/>
                      <a:pt x="69" y="1464"/>
                      <a:pt x="177" y="1437"/>
                    </a:cubicBezTo>
                    <a:cubicBezTo>
                      <a:pt x="1180" y="1206"/>
                      <a:pt x="936" y="285"/>
                      <a:pt x="936" y="272"/>
                    </a:cubicBezTo>
                    <a:cubicBezTo>
                      <a:pt x="909" y="163"/>
                      <a:pt x="976" y="55"/>
                      <a:pt x="1085" y="28"/>
                    </a:cubicBezTo>
                    <a:cubicBezTo>
                      <a:pt x="1193" y="1"/>
                      <a:pt x="1316" y="68"/>
                      <a:pt x="1343" y="177"/>
                    </a:cubicBezTo>
                    <a:cubicBezTo>
                      <a:pt x="1343" y="177"/>
                      <a:pt x="1437" y="570"/>
                      <a:pt x="1302" y="989"/>
                    </a:cubicBezTo>
                    <a:cubicBezTo>
                      <a:pt x="1397" y="1206"/>
                      <a:pt x="1803" y="1911"/>
                      <a:pt x="3050" y="1911"/>
                    </a:cubicBezTo>
                    <a:cubicBezTo>
                      <a:pt x="4310" y="1911"/>
                      <a:pt x="4703" y="1206"/>
                      <a:pt x="4797" y="989"/>
                    </a:cubicBezTo>
                    <a:cubicBezTo>
                      <a:pt x="4662" y="570"/>
                      <a:pt x="4770" y="177"/>
                      <a:pt x="4770" y="177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9" name="Google Shape;159;p28"/>
              <p:cNvSpPr/>
              <p:nvPr/>
            </p:nvSpPr>
            <p:spPr>
              <a:xfrm>
                <a:off x="5581225" y="1835925"/>
                <a:ext cx="56250" cy="27475"/>
              </a:xfrm>
              <a:custGeom>
                <a:avLst/>
                <a:gdLst/>
                <a:ahLst/>
                <a:cxnLst/>
                <a:rect l="l" t="t" r="r" b="b"/>
                <a:pathLst>
                  <a:path w="2250" h="1099" extrusionOk="0">
                    <a:moveTo>
                      <a:pt x="407" y="990"/>
                    </a:moveTo>
                    <a:cubicBezTo>
                      <a:pt x="515" y="1030"/>
                      <a:pt x="609" y="1057"/>
                      <a:pt x="718" y="1071"/>
                    </a:cubicBezTo>
                    <a:cubicBezTo>
                      <a:pt x="935" y="1098"/>
                      <a:pt x="1097" y="1084"/>
                      <a:pt x="1301" y="1017"/>
                    </a:cubicBezTo>
                    <a:lnTo>
                      <a:pt x="1314" y="1003"/>
                    </a:lnTo>
                    <a:lnTo>
                      <a:pt x="1314" y="1003"/>
                    </a:lnTo>
                    <a:cubicBezTo>
                      <a:pt x="1328" y="1003"/>
                      <a:pt x="1382" y="976"/>
                      <a:pt x="1382" y="976"/>
                    </a:cubicBezTo>
                    <a:cubicBezTo>
                      <a:pt x="1599" y="882"/>
                      <a:pt x="1748" y="773"/>
                      <a:pt x="1897" y="597"/>
                    </a:cubicBezTo>
                    <a:cubicBezTo>
                      <a:pt x="1924" y="584"/>
                      <a:pt x="2005" y="475"/>
                      <a:pt x="2018" y="434"/>
                    </a:cubicBezTo>
                    <a:cubicBezTo>
                      <a:pt x="2060" y="394"/>
                      <a:pt x="2249" y="82"/>
                      <a:pt x="2141" y="27"/>
                    </a:cubicBezTo>
                    <a:cubicBezTo>
                      <a:pt x="2046" y="0"/>
                      <a:pt x="1897" y="231"/>
                      <a:pt x="1843" y="298"/>
                    </a:cubicBezTo>
                    <a:lnTo>
                      <a:pt x="1720" y="421"/>
                    </a:lnTo>
                    <a:cubicBezTo>
                      <a:pt x="1585" y="556"/>
                      <a:pt x="1449" y="651"/>
                      <a:pt x="1274" y="732"/>
                    </a:cubicBezTo>
                    <a:cubicBezTo>
                      <a:pt x="1274" y="732"/>
                      <a:pt x="1233" y="746"/>
                      <a:pt x="1220" y="746"/>
                    </a:cubicBezTo>
                    <a:lnTo>
                      <a:pt x="1220" y="746"/>
                    </a:lnTo>
                    <a:cubicBezTo>
                      <a:pt x="1206" y="746"/>
                      <a:pt x="1206" y="759"/>
                      <a:pt x="1206" y="759"/>
                    </a:cubicBezTo>
                    <a:cubicBezTo>
                      <a:pt x="1043" y="813"/>
                      <a:pt x="922" y="827"/>
                      <a:pt x="745" y="813"/>
                    </a:cubicBezTo>
                    <a:cubicBezTo>
                      <a:pt x="651" y="813"/>
                      <a:pt x="582" y="800"/>
                      <a:pt x="488" y="773"/>
                    </a:cubicBezTo>
                    <a:cubicBezTo>
                      <a:pt x="407" y="746"/>
                      <a:pt x="122" y="624"/>
                      <a:pt x="67" y="678"/>
                    </a:cubicBezTo>
                    <a:cubicBezTo>
                      <a:pt x="0" y="786"/>
                      <a:pt x="352" y="963"/>
                      <a:pt x="407" y="99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0" name="Google Shape;160;p28"/>
              <p:cNvSpPr/>
              <p:nvPr/>
            </p:nvSpPr>
            <p:spPr>
              <a:xfrm>
                <a:off x="5633375" y="1837625"/>
                <a:ext cx="35950" cy="35925"/>
              </a:xfrm>
              <a:custGeom>
                <a:avLst/>
                <a:gdLst/>
                <a:ahLst/>
                <a:cxnLst/>
                <a:rect l="l" t="t" r="r" b="b"/>
                <a:pathLst>
                  <a:path w="1438" h="1437" extrusionOk="0">
                    <a:moveTo>
                      <a:pt x="718" y="1437"/>
                    </a:moveTo>
                    <a:cubicBezTo>
                      <a:pt x="1112" y="1437"/>
                      <a:pt x="1437" y="1112"/>
                      <a:pt x="1437" y="718"/>
                    </a:cubicBezTo>
                    <a:cubicBezTo>
                      <a:pt x="1437" y="326"/>
                      <a:pt x="1112" y="1"/>
                      <a:pt x="718" y="1"/>
                    </a:cubicBezTo>
                    <a:cubicBezTo>
                      <a:pt x="326" y="1"/>
                      <a:pt x="1" y="326"/>
                      <a:pt x="1" y="718"/>
                    </a:cubicBezTo>
                    <a:cubicBezTo>
                      <a:pt x="1" y="1112"/>
                      <a:pt x="326" y="1437"/>
                      <a:pt x="718" y="143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1" name="Google Shape;161;p28"/>
              <p:cNvSpPr/>
              <p:nvPr/>
            </p:nvSpPr>
            <p:spPr>
              <a:xfrm>
                <a:off x="5919950" y="1825075"/>
                <a:ext cx="100975" cy="100975"/>
              </a:xfrm>
              <a:custGeom>
                <a:avLst/>
                <a:gdLst/>
                <a:ahLst/>
                <a:cxnLst/>
                <a:rect l="l" t="t" r="r" b="b"/>
                <a:pathLst>
                  <a:path w="4039" h="4039" extrusionOk="0">
                    <a:moveTo>
                      <a:pt x="2019" y="4039"/>
                    </a:moveTo>
                    <a:cubicBezTo>
                      <a:pt x="3130" y="4039"/>
                      <a:pt x="4038" y="3144"/>
                      <a:pt x="4038" y="2020"/>
                    </a:cubicBezTo>
                    <a:cubicBezTo>
                      <a:pt x="4038" y="909"/>
                      <a:pt x="3130" y="1"/>
                      <a:pt x="2019" y="1"/>
                    </a:cubicBezTo>
                    <a:cubicBezTo>
                      <a:pt x="908" y="1"/>
                      <a:pt x="1" y="909"/>
                      <a:pt x="1" y="2020"/>
                    </a:cubicBezTo>
                    <a:cubicBezTo>
                      <a:pt x="1" y="3144"/>
                      <a:pt x="908" y="4039"/>
                      <a:pt x="2019" y="4039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2" name="Google Shape;162;p28"/>
              <p:cNvSpPr/>
              <p:nvPr/>
            </p:nvSpPr>
            <p:spPr>
              <a:xfrm>
                <a:off x="5983275" y="1820025"/>
                <a:ext cx="48800" cy="25400"/>
              </a:xfrm>
              <a:custGeom>
                <a:avLst/>
                <a:gdLst/>
                <a:ahLst/>
                <a:cxnLst/>
                <a:rect l="l" t="t" r="r" b="b"/>
                <a:pathLst>
                  <a:path w="1952" h="1016" extrusionOk="0">
                    <a:moveTo>
                      <a:pt x="1749" y="407"/>
                    </a:moveTo>
                    <a:cubicBezTo>
                      <a:pt x="1695" y="488"/>
                      <a:pt x="1641" y="555"/>
                      <a:pt x="1587" y="623"/>
                    </a:cubicBezTo>
                    <a:cubicBezTo>
                      <a:pt x="1451" y="759"/>
                      <a:pt x="1316" y="867"/>
                      <a:pt x="1153" y="934"/>
                    </a:cubicBezTo>
                    <a:lnTo>
                      <a:pt x="1139" y="934"/>
                    </a:lnTo>
                    <a:lnTo>
                      <a:pt x="1139" y="934"/>
                    </a:lnTo>
                    <a:cubicBezTo>
                      <a:pt x="1126" y="934"/>
                      <a:pt x="1112" y="949"/>
                      <a:pt x="1099" y="949"/>
                    </a:cubicBezTo>
                    <a:cubicBezTo>
                      <a:pt x="909" y="1016"/>
                      <a:pt x="747" y="1016"/>
                      <a:pt x="557" y="962"/>
                    </a:cubicBezTo>
                    <a:cubicBezTo>
                      <a:pt x="476" y="934"/>
                      <a:pt x="407" y="907"/>
                      <a:pt x="340" y="867"/>
                    </a:cubicBezTo>
                    <a:cubicBezTo>
                      <a:pt x="286" y="840"/>
                      <a:pt x="1" y="636"/>
                      <a:pt x="96" y="555"/>
                    </a:cubicBezTo>
                    <a:cubicBezTo>
                      <a:pt x="150" y="488"/>
                      <a:pt x="367" y="623"/>
                      <a:pt x="448" y="663"/>
                    </a:cubicBezTo>
                    <a:cubicBezTo>
                      <a:pt x="503" y="691"/>
                      <a:pt x="557" y="705"/>
                      <a:pt x="611" y="718"/>
                    </a:cubicBezTo>
                    <a:cubicBezTo>
                      <a:pt x="760" y="745"/>
                      <a:pt x="868" y="732"/>
                      <a:pt x="1018" y="691"/>
                    </a:cubicBezTo>
                    <a:cubicBezTo>
                      <a:pt x="1018" y="691"/>
                      <a:pt x="1031" y="678"/>
                      <a:pt x="1045" y="678"/>
                    </a:cubicBezTo>
                    <a:lnTo>
                      <a:pt x="1045" y="678"/>
                    </a:lnTo>
                    <a:lnTo>
                      <a:pt x="1045" y="678"/>
                    </a:lnTo>
                    <a:cubicBezTo>
                      <a:pt x="1193" y="623"/>
                      <a:pt x="1289" y="542"/>
                      <a:pt x="1397" y="447"/>
                    </a:cubicBezTo>
                    <a:cubicBezTo>
                      <a:pt x="1424" y="434"/>
                      <a:pt x="1532" y="311"/>
                      <a:pt x="1559" y="271"/>
                    </a:cubicBezTo>
                    <a:cubicBezTo>
                      <a:pt x="1614" y="217"/>
                      <a:pt x="1762" y="0"/>
                      <a:pt x="1843" y="27"/>
                    </a:cubicBezTo>
                    <a:cubicBezTo>
                      <a:pt x="1952" y="81"/>
                      <a:pt x="1789" y="365"/>
                      <a:pt x="1749" y="407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3" name="Google Shape;163;p28"/>
              <p:cNvSpPr/>
              <p:nvPr/>
            </p:nvSpPr>
            <p:spPr>
              <a:xfrm>
                <a:off x="5983950" y="1835250"/>
                <a:ext cx="58975" cy="19000"/>
              </a:xfrm>
              <a:custGeom>
                <a:avLst/>
                <a:gdLst/>
                <a:ahLst/>
                <a:cxnLst/>
                <a:rect l="l" t="t" r="r" b="b"/>
                <a:pathLst>
                  <a:path w="2359" h="760" extrusionOk="0">
                    <a:moveTo>
                      <a:pt x="2020" y="475"/>
                    </a:moveTo>
                    <a:cubicBezTo>
                      <a:pt x="1939" y="542"/>
                      <a:pt x="1844" y="596"/>
                      <a:pt x="1749" y="651"/>
                    </a:cubicBezTo>
                    <a:cubicBezTo>
                      <a:pt x="1560" y="719"/>
                      <a:pt x="1383" y="759"/>
                      <a:pt x="1180" y="759"/>
                    </a:cubicBezTo>
                    <a:lnTo>
                      <a:pt x="1166" y="759"/>
                    </a:lnTo>
                    <a:lnTo>
                      <a:pt x="1153" y="759"/>
                    </a:lnTo>
                    <a:cubicBezTo>
                      <a:pt x="1139" y="759"/>
                      <a:pt x="1099" y="746"/>
                      <a:pt x="1085" y="746"/>
                    </a:cubicBezTo>
                    <a:cubicBezTo>
                      <a:pt x="855" y="719"/>
                      <a:pt x="678" y="651"/>
                      <a:pt x="476" y="542"/>
                    </a:cubicBezTo>
                    <a:cubicBezTo>
                      <a:pt x="449" y="529"/>
                      <a:pt x="340" y="448"/>
                      <a:pt x="313" y="421"/>
                    </a:cubicBezTo>
                    <a:cubicBezTo>
                      <a:pt x="272" y="380"/>
                      <a:pt x="1" y="150"/>
                      <a:pt x="82" y="69"/>
                    </a:cubicBezTo>
                    <a:cubicBezTo>
                      <a:pt x="163" y="0"/>
                      <a:pt x="380" y="190"/>
                      <a:pt x="449" y="231"/>
                    </a:cubicBezTo>
                    <a:cubicBezTo>
                      <a:pt x="503" y="271"/>
                      <a:pt x="543" y="298"/>
                      <a:pt x="597" y="325"/>
                    </a:cubicBezTo>
                    <a:cubicBezTo>
                      <a:pt x="774" y="407"/>
                      <a:pt x="922" y="461"/>
                      <a:pt x="1112" y="475"/>
                    </a:cubicBezTo>
                    <a:lnTo>
                      <a:pt x="1180" y="475"/>
                    </a:lnTo>
                    <a:lnTo>
                      <a:pt x="1180" y="488"/>
                    </a:lnTo>
                    <a:cubicBezTo>
                      <a:pt x="1180" y="488"/>
                      <a:pt x="1180" y="475"/>
                      <a:pt x="1193" y="475"/>
                    </a:cubicBezTo>
                    <a:cubicBezTo>
                      <a:pt x="1356" y="488"/>
                      <a:pt x="1478" y="461"/>
                      <a:pt x="1641" y="407"/>
                    </a:cubicBezTo>
                    <a:cubicBezTo>
                      <a:pt x="1735" y="367"/>
                      <a:pt x="1803" y="340"/>
                      <a:pt x="1885" y="285"/>
                    </a:cubicBezTo>
                    <a:cubicBezTo>
                      <a:pt x="1952" y="231"/>
                      <a:pt x="2183" y="27"/>
                      <a:pt x="2250" y="82"/>
                    </a:cubicBezTo>
                    <a:cubicBezTo>
                      <a:pt x="2358" y="163"/>
                      <a:pt x="2060" y="434"/>
                      <a:pt x="2020" y="475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4" name="Google Shape;164;p28"/>
              <p:cNvSpPr/>
              <p:nvPr/>
            </p:nvSpPr>
            <p:spPr>
              <a:xfrm>
                <a:off x="5988700" y="1835925"/>
                <a:ext cx="56250" cy="27475"/>
              </a:xfrm>
              <a:custGeom>
                <a:avLst/>
                <a:gdLst/>
                <a:ahLst/>
                <a:cxnLst/>
                <a:rect l="l" t="t" r="r" b="b"/>
                <a:pathLst>
                  <a:path w="2250" h="1099" extrusionOk="0">
                    <a:moveTo>
                      <a:pt x="1830" y="990"/>
                    </a:moveTo>
                    <a:cubicBezTo>
                      <a:pt x="1735" y="1030"/>
                      <a:pt x="1641" y="1057"/>
                      <a:pt x="1518" y="1071"/>
                    </a:cubicBezTo>
                    <a:cubicBezTo>
                      <a:pt x="1315" y="1098"/>
                      <a:pt x="1139" y="1084"/>
                      <a:pt x="949" y="1017"/>
                    </a:cubicBezTo>
                    <a:cubicBezTo>
                      <a:pt x="936" y="1017"/>
                      <a:pt x="936" y="1017"/>
                      <a:pt x="936" y="1003"/>
                    </a:cubicBezTo>
                    <a:lnTo>
                      <a:pt x="922" y="1003"/>
                    </a:lnTo>
                    <a:cubicBezTo>
                      <a:pt x="909" y="1003"/>
                      <a:pt x="868" y="976"/>
                      <a:pt x="855" y="976"/>
                    </a:cubicBezTo>
                    <a:cubicBezTo>
                      <a:pt x="651" y="882"/>
                      <a:pt x="502" y="773"/>
                      <a:pt x="340" y="597"/>
                    </a:cubicBezTo>
                    <a:cubicBezTo>
                      <a:pt x="326" y="584"/>
                      <a:pt x="244" y="475"/>
                      <a:pt x="217" y="434"/>
                    </a:cubicBezTo>
                    <a:cubicBezTo>
                      <a:pt x="190" y="394"/>
                      <a:pt x="1" y="82"/>
                      <a:pt x="109" y="27"/>
                    </a:cubicBezTo>
                    <a:cubicBezTo>
                      <a:pt x="190" y="0"/>
                      <a:pt x="353" y="231"/>
                      <a:pt x="407" y="298"/>
                    </a:cubicBezTo>
                    <a:lnTo>
                      <a:pt x="530" y="421"/>
                    </a:lnTo>
                    <a:cubicBezTo>
                      <a:pt x="665" y="556"/>
                      <a:pt x="786" y="651"/>
                      <a:pt x="963" y="732"/>
                    </a:cubicBezTo>
                    <a:cubicBezTo>
                      <a:pt x="976" y="732"/>
                      <a:pt x="1017" y="746"/>
                      <a:pt x="1017" y="746"/>
                    </a:cubicBezTo>
                    <a:lnTo>
                      <a:pt x="1030" y="746"/>
                    </a:lnTo>
                    <a:lnTo>
                      <a:pt x="1030" y="759"/>
                    </a:lnTo>
                    <a:cubicBezTo>
                      <a:pt x="1193" y="813"/>
                      <a:pt x="1328" y="827"/>
                      <a:pt x="1491" y="813"/>
                    </a:cubicBezTo>
                    <a:cubicBezTo>
                      <a:pt x="1586" y="813"/>
                      <a:pt x="1668" y="800"/>
                      <a:pt x="1762" y="773"/>
                    </a:cubicBezTo>
                    <a:cubicBezTo>
                      <a:pt x="1843" y="746"/>
                      <a:pt x="2114" y="624"/>
                      <a:pt x="2168" y="678"/>
                    </a:cubicBezTo>
                    <a:cubicBezTo>
                      <a:pt x="2250" y="786"/>
                      <a:pt x="1884" y="963"/>
                      <a:pt x="1830" y="99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5" name="Google Shape;165;p28"/>
              <p:cNvSpPr/>
              <p:nvPr/>
            </p:nvSpPr>
            <p:spPr>
              <a:xfrm>
                <a:off x="5956525" y="1837625"/>
                <a:ext cx="35950" cy="35925"/>
              </a:xfrm>
              <a:custGeom>
                <a:avLst/>
                <a:gdLst/>
                <a:ahLst/>
                <a:cxnLst/>
                <a:rect l="l" t="t" r="r" b="b"/>
                <a:pathLst>
                  <a:path w="1438" h="1437" extrusionOk="0">
                    <a:moveTo>
                      <a:pt x="718" y="1437"/>
                    </a:moveTo>
                    <a:cubicBezTo>
                      <a:pt x="1112" y="1437"/>
                      <a:pt x="1437" y="1112"/>
                      <a:pt x="1437" y="718"/>
                    </a:cubicBezTo>
                    <a:cubicBezTo>
                      <a:pt x="1437" y="326"/>
                      <a:pt x="1112" y="1"/>
                      <a:pt x="718" y="1"/>
                    </a:cubicBezTo>
                    <a:cubicBezTo>
                      <a:pt x="326" y="1"/>
                      <a:pt x="1" y="326"/>
                      <a:pt x="1" y="718"/>
                    </a:cubicBezTo>
                    <a:cubicBezTo>
                      <a:pt x="1" y="1112"/>
                      <a:pt x="326" y="1437"/>
                      <a:pt x="718" y="143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6" name="Google Shape;166;p28"/>
              <p:cNvSpPr/>
              <p:nvPr/>
            </p:nvSpPr>
            <p:spPr>
              <a:xfrm>
                <a:off x="5616450" y="1937225"/>
                <a:ext cx="78600" cy="30500"/>
              </a:xfrm>
              <a:custGeom>
                <a:avLst/>
                <a:gdLst/>
                <a:ahLst/>
                <a:cxnLst/>
                <a:rect l="l" t="t" r="r" b="b"/>
                <a:pathLst>
                  <a:path w="3144" h="1220" extrusionOk="0">
                    <a:moveTo>
                      <a:pt x="1572" y="1220"/>
                    </a:moveTo>
                    <a:cubicBezTo>
                      <a:pt x="2439" y="1220"/>
                      <a:pt x="3144" y="949"/>
                      <a:pt x="3144" y="609"/>
                    </a:cubicBezTo>
                    <a:cubicBezTo>
                      <a:pt x="3144" y="271"/>
                      <a:pt x="2439" y="0"/>
                      <a:pt x="1572" y="0"/>
                    </a:cubicBezTo>
                    <a:cubicBezTo>
                      <a:pt x="705" y="0"/>
                      <a:pt x="0" y="271"/>
                      <a:pt x="0" y="609"/>
                    </a:cubicBezTo>
                    <a:cubicBezTo>
                      <a:pt x="0" y="949"/>
                      <a:pt x="705" y="1220"/>
                      <a:pt x="1572" y="1220"/>
                    </a:cubicBezTo>
                    <a:close/>
                  </a:path>
                </a:pathLst>
              </a:custGeom>
              <a:solidFill>
                <a:srgbClr val="F58CA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7" name="Google Shape;167;p28"/>
              <p:cNvSpPr/>
              <p:nvPr/>
            </p:nvSpPr>
            <p:spPr>
              <a:xfrm>
                <a:off x="5931125" y="1937225"/>
                <a:ext cx="78600" cy="30500"/>
              </a:xfrm>
              <a:custGeom>
                <a:avLst/>
                <a:gdLst/>
                <a:ahLst/>
                <a:cxnLst/>
                <a:rect l="l" t="t" r="r" b="b"/>
                <a:pathLst>
                  <a:path w="3144" h="1220" extrusionOk="0">
                    <a:moveTo>
                      <a:pt x="1572" y="1220"/>
                    </a:moveTo>
                    <a:cubicBezTo>
                      <a:pt x="2439" y="1220"/>
                      <a:pt x="3144" y="949"/>
                      <a:pt x="3144" y="609"/>
                    </a:cubicBezTo>
                    <a:cubicBezTo>
                      <a:pt x="3144" y="271"/>
                      <a:pt x="2439" y="0"/>
                      <a:pt x="1572" y="0"/>
                    </a:cubicBezTo>
                    <a:cubicBezTo>
                      <a:pt x="705" y="0"/>
                      <a:pt x="0" y="271"/>
                      <a:pt x="0" y="609"/>
                    </a:cubicBezTo>
                    <a:cubicBezTo>
                      <a:pt x="0" y="949"/>
                      <a:pt x="705" y="1220"/>
                      <a:pt x="1572" y="1220"/>
                    </a:cubicBezTo>
                    <a:close/>
                  </a:path>
                </a:pathLst>
              </a:custGeom>
              <a:solidFill>
                <a:srgbClr val="F58CA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68" name="Google Shape;168;p28"/>
            <p:cNvGrpSpPr/>
            <p:nvPr/>
          </p:nvGrpSpPr>
          <p:grpSpPr>
            <a:xfrm>
              <a:off x="9246978" y="2696291"/>
              <a:ext cx="301143" cy="95916"/>
              <a:chOff x="5581225" y="1820025"/>
              <a:chExt cx="463725" cy="147700"/>
            </a:xfrm>
          </p:grpSpPr>
          <p:sp>
            <p:nvSpPr>
              <p:cNvPr id="169" name="Google Shape;169;p28"/>
              <p:cNvSpPr/>
              <p:nvPr/>
            </p:nvSpPr>
            <p:spPr>
              <a:xfrm>
                <a:off x="5605250" y="1825075"/>
                <a:ext cx="100975" cy="100975"/>
              </a:xfrm>
              <a:custGeom>
                <a:avLst/>
                <a:gdLst/>
                <a:ahLst/>
                <a:cxnLst/>
                <a:rect l="l" t="t" r="r" b="b"/>
                <a:pathLst>
                  <a:path w="4039" h="4039" extrusionOk="0">
                    <a:moveTo>
                      <a:pt x="2020" y="4039"/>
                    </a:moveTo>
                    <a:cubicBezTo>
                      <a:pt x="3131" y="4039"/>
                      <a:pt x="4038" y="3144"/>
                      <a:pt x="4038" y="2020"/>
                    </a:cubicBezTo>
                    <a:cubicBezTo>
                      <a:pt x="4038" y="909"/>
                      <a:pt x="3131" y="1"/>
                      <a:pt x="2020" y="1"/>
                    </a:cubicBezTo>
                    <a:cubicBezTo>
                      <a:pt x="909" y="1"/>
                      <a:pt x="1" y="909"/>
                      <a:pt x="1" y="2020"/>
                    </a:cubicBezTo>
                    <a:cubicBezTo>
                      <a:pt x="1" y="3144"/>
                      <a:pt x="909" y="4039"/>
                      <a:pt x="2020" y="4039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0" name="Google Shape;170;p28"/>
              <p:cNvSpPr/>
              <p:nvPr/>
            </p:nvSpPr>
            <p:spPr>
              <a:xfrm>
                <a:off x="5594100" y="1820025"/>
                <a:ext cx="48450" cy="25400"/>
              </a:xfrm>
              <a:custGeom>
                <a:avLst/>
                <a:gdLst/>
                <a:ahLst/>
                <a:cxnLst/>
                <a:rect l="l" t="t" r="r" b="b"/>
                <a:pathLst>
                  <a:path w="1938" h="1016" extrusionOk="0">
                    <a:moveTo>
                      <a:pt x="190" y="407"/>
                    </a:moveTo>
                    <a:cubicBezTo>
                      <a:pt x="244" y="488"/>
                      <a:pt x="298" y="555"/>
                      <a:pt x="365" y="623"/>
                    </a:cubicBezTo>
                    <a:cubicBezTo>
                      <a:pt x="488" y="759"/>
                      <a:pt x="623" y="867"/>
                      <a:pt x="799" y="934"/>
                    </a:cubicBezTo>
                    <a:lnTo>
                      <a:pt x="799" y="934"/>
                    </a:lnTo>
                    <a:lnTo>
                      <a:pt x="813" y="934"/>
                    </a:lnTo>
                    <a:lnTo>
                      <a:pt x="840" y="949"/>
                    </a:lnTo>
                    <a:cubicBezTo>
                      <a:pt x="1030" y="1016"/>
                      <a:pt x="1192" y="1016"/>
                      <a:pt x="1395" y="962"/>
                    </a:cubicBezTo>
                    <a:cubicBezTo>
                      <a:pt x="1476" y="934"/>
                      <a:pt x="1545" y="907"/>
                      <a:pt x="1612" y="867"/>
                    </a:cubicBezTo>
                    <a:cubicBezTo>
                      <a:pt x="1666" y="840"/>
                      <a:pt x="1937" y="636"/>
                      <a:pt x="1856" y="555"/>
                    </a:cubicBezTo>
                    <a:cubicBezTo>
                      <a:pt x="1789" y="488"/>
                      <a:pt x="1585" y="623"/>
                      <a:pt x="1503" y="663"/>
                    </a:cubicBezTo>
                    <a:cubicBezTo>
                      <a:pt x="1449" y="691"/>
                      <a:pt x="1395" y="705"/>
                      <a:pt x="1328" y="718"/>
                    </a:cubicBezTo>
                    <a:cubicBezTo>
                      <a:pt x="1192" y="745"/>
                      <a:pt x="1070" y="732"/>
                      <a:pt x="934" y="691"/>
                    </a:cubicBezTo>
                    <a:lnTo>
                      <a:pt x="907" y="678"/>
                    </a:lnTo>
                    <a:lnTo>
                      <a:pt x="907" y="678"/>
                    </a:lnTo>
                    <a:lnTo>
                      <a:pt x="894" y="678"/>
                    </a:lnTo>
                    <a:cubicBezTo>
                      <a:pt x="759" y="623"/>
                      <a:pt x="650" y="542"/>
                      <a:pt x="542" y="447"/>
                    </a:cubicBezTo>
                    <a:cubicBezTo>
                      <a:pt x="515" y="434"/>
                      <a:pt x="407" y="311"/>
                      <a:pt x="379" y="271"/>
                    </a:cubicBezTo>
                    <a:cubicBezTo>
                      <a:pt x="325" y="217"/>
                      <a:pt x="176" y="0"/>
                      <a:pt x="94" y="27"/>
                    </a:cubicBezTo>
                    <a:cubicBezTo>
                      <a:pt x="0" y="81"/>
                      <a:pt x="163" y="365"/>
                      <a:pt x="190" y="407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1" name="Google Shape;171;p28"/>
              <p:cNvSpPr/>
              <p:nvPr/>
            </p:nvSpPr>
            <p:spPr>
              <a:xfrm>
                <a:off x="5583250" y="1835250"/>
                <a:ext cx="58975" cy="19000"/>
              </a:xfrm>
              <a:custGeom>
                <a:avLst/>
                <a:gdLst/>
                <a:ahLst/>
                <a:cxnLst/>
                <a:rect l="l" t="t" r="r" b="b"/>
                <a:pathLst>
                  <a:path w="2359" h="760" extrusionOk="0">
                    <a:moveTo>
                      <a:pt x="326" y="475"/>
                    </a:moveTo>
                    <a:cubicBezTo>
                      <a:pt x="420" y="542"/>
                      <a:pt x="501" y="596"/>
                      <a:pt x="610" y="651"/>
                    </a:cubicBezTo>
                    <a:cubicBezTo>
                      <a:pt x="799" y="719"/>
                      <a:pt x="976" y="759"/>
                      <a:pt x="1179" y="759"/>
                    </a:cubicBezTo>
                    <a:lnTo>
                      <a:pt x="1179" y="759"/>
                    </a:lnTo>
                    <a:lnTo>
                      <a:pt x="1193" y="759"/>
                    </a:lnTo>
                    <a:cubicBezTo>
                      <a:pt x="1206" y="759"/>
                      <a:pt x="1260" y="746"/>
                      <a:pt x="1260" y="746"/>
                    </a:cubicBezTo>
                    <a:cubicBezTo>
                      <a:pt x="1491" y="719"/>
                      <a:pt x="1667" y="651"/>
                      <a:pt x="1870" y="542"/>
                    </a:cubicBezTo>
                    <a:cubicBezTo>
                      <a:pt x="1897" y="529"/>
                      <a:pt x="2006" y="448"/>
                      <a:pt x="2033" y="421"/>
                    </a:cubicBezTo>
                    <a:cubicBezTo>
                      <a:pt x="2087" y="380"/>
                      <a:pt x="2358" y="150"/>
                      <a:pt x="2263" y="69"/>
                    </a:cubicBezTo>
                    <a:cubicBezTo>
                      <a:pt x="2195" y="0"/>
                      <a:pt x="1979" y="190"/>
                      <a:pt x="1897" y="231"/>
                    </a:cubicBezTo>
                    <a:cubicBezTo>
                      <a:pt x="1856" y="271"/>
                      <a:pt x="1802" y="298"/>
                      <a:pt x="1748" y="325"/>
                    </a:cubicBezTo>
                    <a:cubicBezTo>
                      <a:pt x="1572" y="407"/>
                      <a:pt x="1423" y="461"/>
                      <a:pt x="1233" y="475"/>
                    </a:cubicBezTo>
                    <a:lnTo>
                      <a:pt x="1179" y="475"/>
                    </a:lnTo>
                    <a:lnTo>
                      <a:pt x="1166" y="488"/>
                    </a:lnTo>
                    <a:lnTo>
                      <a:pt x="1166" y="475"/>
                    </a:lnTo>
                    <a:cubicBezTo>
                      <a:pt x="1003" y="488"/>
                      <a:pt x="868" y="461"/>
                      <a:pt x="705" y="407"/>
                    </a:cubicBezTo>
                    <a:cubicBezTo>
                      <a:pt x="624" y="367"/>
                      <a:pt x="555" y="340"/>
                      <a:pt x="474" y="285"/>
                    </a:cubicBezTo>
                    <a:cubicBezTo>
                      <a:pt x="393" y="231"/>
                      <a:pt x="163" y="27"/>
                      <a:pt x="95" y="82"/>
                    </a:cubicBezTo>
                    <a:cubicBezTo>
                      <a:pt x="0" y="163"/>
                      <a:pt x="284" y="434"/>
                      <a:pt x="326" y="475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2" name="Google Shape;172;p28"/>
              <p:cNvSpPr/>
              <p:nvPr/>
            </p:nvSpPr>
            <p:spPr>
              <a:xfrm>
                <a:off x="5736675" y="1887075"/>
                <a:ext cx="152825" cy="57950"/>
              </a:xfrm>
              <a:custGeom>
                <a:avLst/>
                <a:gdLst/>
                <a:ahLst/>
                <a:cxnLst/>
                <a:rect l="l" t="t" r="r" b="b"/>
                <a:pathLst>
                  <a:path w="6113" h="2318" extrusionOk="0">
                    <a:moveTo>
                      <a:pt x="4770" y="177"/>
                    </a:moveTo>
                    <a:cubicBezTo>
                      <a:pt x="4797" y="68"/>
                      <a:pt x="4906" y="1"/>
                      <a:pt x="5014" y="28"/>
                    </a:cubicBezTo>
                    <a:cubicBezTo>
                      <a:pt x="5122" y="55"/>
                      <a:pt x="5191" y="163"/>
                      <a:pt x="5164" y="272"/>
                    </a:cubicBezTo>
                    <a:cubicBezTo>
                      <a:pt x="5164" y="285"/>
                      <a:pt x="4933" y="1206"/>
                      <a:pt x="5922" y="1437"/>
                    </a:cubicBezTo>
                    <a:cubicBezTo>
                      <a:pt x="6031" y="1464"/>
                      <a:pt x="6112" y="1573"/>
                      <a:pt x="6085" y="1681"/>
                    </a:cubicBezTo>
                    <a:cubicBezTo>
                      <a:pt x="6058" y="1789"/>
                      <a:pt x="5950" y="1871"/>
                      <a:pt x="5827" y="1844"/>
                    </a:cubicBezTo>
                    <a:cubicBezTo>
                      <a:pt x="5462" y="1748"/>
                      <a:pt x="5204" y="1586"/>
                      <a:pt x="5041" y="1410"/>
                    </a:cubicBezTo>
                    <a:cubicBezTo>
                      <a:pt x="4784" y="1789"/>
                      <a:pt x="4215" y="2317"/>
                      <a:pt x="3050" y="2317"/>
                    </a:cubicBezTo>
                    <a:lnTo>
                      <a:pt x="3050" y="2317"/>
                    </a:lnTo>
                    <a:cubicBezTo>
                      <a:pt x="1885" y="2317"/>
                      <a:pt x="1316" y="1789"/>
                      <a:pt x="1072" y="1410"/>
                    </a:cubicBezTo>
                    <a:cubicBezTo>
                      <a:pt x="909" y="1586"/>
                      <a:pt x="651" y="1748"/>
                      <a:pt x="272" y="1844"/>
                    </a:cubicBezTo>
                    <a:cubicBezTo>
                      <a:pt x="163" y="1871"/>
                      <a:pt x="55" y="1789"/>
                      <a:pt x="28" y="1681"/>
                    </a:cubicBezTo>
                    <a:cubicBezTo>
                      <a:pt x="1" y="1573"/>
                      <a:pt x="69" y="1464"/>
                      <a:pt x="177" y="1437"/>
                    </a:cubicBezTo>
                    <a:cubicBezTo>
                      <a:pt x="1180" y="1206"/>
                      <a:pt x="936" y="285"/>
                      <a:pt x="936" y="272"/>
                    </a:cubicBezTo>
                    <a:cubicBezTo>
                      <a:pt x="909" y="163"/>
                      <a:pt x="976" y="55"/>
                      <a:pt x="1085" y="28"/>
                    </a:cubicBezTo>
                    <a:cubicBezTo>
                      <a:pt x="1193" y="1"/>
                      <a:pt x="1316" y="68"/>
                      <a:pt x="1343" y="177"/>
                    </a:cubicBezTo>
                    <a:cubicBezTo>
                      <a:pt x="1343" y="177"/>
                      <a:pt x="1437" y="570"/>
                      <a:pt x="1302" y="989"/>
                    </a:cubicBezTo>
                    <a:cubicBezTo>
                      <a:pt x="1397" y="1206"/>
                      <a:pt x="1803" y="1911"/>
                      <a:pt x="3050" y="1911"/>
                    </a:cubicBezTo>
                    <a:cubicBezTo>
                      <a:pt x="4310" y="1911"/>
                      <a:pt x="4703" y="1206"/>
                      <a:pt x="4797" y="989"/>
                    </a:cubicBezTo>
                    <a:cubicBezTo>
                      <a:pt x="4662" y="570"/>
                      <a:pt x="4770" y="177"/>
                      <a:pt x="4770" y="177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3" name="Google Shape;173;p28"/>
              <p:cNvSpPr/>
              <p:nvPr/>
            </p:nvSpPr>
            <p:spPr>
              <a:xfrm>
                <a:off x="5581225" y="1835925"/>
                <a:ext cx="56250" cy="27475"/>
              </a:xfrm>
              <a:custGeom>
                <a:avLst/>
                <a:gdLst/>
                <a:ahLst/>
                <a:cxnLst/>
                <a:rect l="l" t="t" r="r" b="b"/>
                <a:pathLst>
                  <a:path w="2250" h="1099" extrusionOk="0">
                    <a:moveTo>
                      <a:pt x="407" y="990"/>
                    </a:moveTo>
                    <a:cubicBezTo>
                      <a:pt x="515" y="1030"/>
                      <a:pt x="609" y="1057"/>
                      <a:pt x="718" y="1071"/>
                    </a:cubicBezTo>
                    <a:cubicBezTo>
                      <a:pt x="935" y="1098"/>
                      <a:pt x="1097" y="1084"/>
                      <a:pt x="1301" y="1017"/>
                    </a:cubicBezTo>
                    <a:lnTo>
                      <a:pt x="1314" y="1003"/>
                    </a:lnTo>
                    <a:lnTo>
                      <a:pt x="1314" y="1003"/>
                    </a:lnTo>
                    <a:cubicBezTo>
                      <a:pt x="1328" y="1003"/>
                      <a:pt x="1382" y="976"/>
                      <a:pt x="1382" y="976"/>
                    </a:cubicBezTo>
                    <a:cubicBezTo>
                      <a:pt x="1599" y="882"/>
                      <a:pt x="1748" y="773"/>
                      <a:pt x="1897" y="597"/>
                    </a:cubicBezTo>
                    <a:cubicBezTo>
                      <a:pt x="1924" y="584"/>
                      <a:pt x="2005" y="475"/>
                      <a:pt x="2018" y="434"/>
                    </a:cubicBezTo>
                    <a:cubicBezTo>
                      <a:pt x="2060" y="394"/>
                      <a:pt x="2249" y="82"/>
                      <a:pt x="2141" y="27"/>
                    </a:cubicBezTo>
                    <a:cubicBezTo>
                      <a:pt x="2046" y="0"/>
                      <a:pt x="1897" y="231"/>
                      <a:pt x="1843" y="298"/>
                    </a:cubicBezTo>
                    <a:lnTo>
                      <a:pt x="1720" y="421"/>
                    </a:lnTo>
                    <a:cubicBezTo>
                      <a:pt x="1585" y="556"/>
                      <a:pt x="1449" y="651"/>
                      <a:pt x="1274" y="732"/>
                    </a:cubicBezTo>
                    <a:cubicBezTo>
                      <a:pt x="1274" y="732"/>
                      <a:pt x="1233" y="746"/>
                      <a:pt x="1220" y="746"/>
                    </a:cubicBezTo>
                    <a:lnTo>
                      <a:pt x="1220" y="746"/>
                    </a:lnTo>
                    <a:cubicBezTo>
                      <a:pt x="1206" y="746"/>
                      <a:pt x="1206" y="759"/>
                      <a:pt x="1206" y="759"/>
                    </a:cubicBezTo>
                    <a:cubicBezTo>
                      <a:pt x="1043" y="813"/>
                      <a:pt x="922" y="827"/>
                      <a:pt x="745" y="813"/>
                    </a:cubicBezTo>
                    <a:cubicBezTo>
                      <a:pt x="651" y="813"/>
                      <a:pt x="582" y="800"/>
                      <a:pt x="488" y="773"/>
                    </a:cubicBezTo>
                    <a:cubicBezTo>
                      <a:pt x="407" y="746"/>
                      <a:pt x="122" y="624"/>
                      <a:pt x="67" y="678"/>
                    </a:cubicBezTo>
                    <a:cubicBezTo>
                      <a:pt x="0" y="786"/>
                      <a:pt x="352" y="963"/>
                      <a:pt x="407" y="99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4" name="Google Shape;174;p28"/>
              <p:cNvSpPr/>
              <p:nvPr/>
            </p:nvSpPr>
            <p:spPr>
              <a:xfrm>
                <a:off x="5633375" y="1837625"/>
                <a:ext cx="35950" cy="35925"/>
              </a:xfrm>
              <a:custGeom>
                <a:avLst/>
                <a:gdLst/>
                <a:ahLst/>
                <a:cxnLst/>
                <a:rect l="l" t="t" r="r" b="b"/>
                <a:pathLst>
                  <a:path w="1438" h="1437" extrusionOk="0">
                    <a:moveTo>
                      <a:pt x="718" y="1437"/>
                    </a:moveTo>
                    <a:cubicBezTo>
                      <a:pt x="1112" y="1437"/>
                      <a:pt x="1437" y="1112"/>
                      <a:pt x="1437" y="718"/>
                    </a:cubicBezTo>
                    <a:cubicBezTo>
                      <a:pt x="1437" y="326"/>
                      <a:pt x="1112" y="1"/>
                      <a:pt x="718" y="1"/>
                    </a:cubicBezTo>
                    <a:cubicBezTo>
                      <a:pt x="326" y="1"/>
                      <a:pt x="1" y="326"/>
                      <a:pt x="1" y="718"/>
                    </a:cubicBezTo>
                    <a:cubicBezTo>
                      <a:pt x="1" y="1112"/>
                      <a:pt x="326" y="1437"/>
                      <a:pt x="718" y="143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5" name="Google Shape;175;p28"/>
              <p:cNvSpPr/>
              <p:nvPr/>
            </p:nvSpPr>
            <p:spPr>
              <a:xfrm>
                <a:off x="5919950" y="1825075"/>
                <a:ext cx="100975" cy="100975"/>
              </a:xfrm>
              <a:custGeom>
                <a:avLst/>
                <a:gdLst/>
                <a:ahLst/>
                <a:cxnLst/>
                <a:rect l="l" t="t" r="r" b="b"/>
                <a:pathLst>
                  <a:path w="4039" h="4039" extrusionOk="0">
                    <a:moveTo>
                      <a:pt x="2019" y="4039"/>
                    </a:moveTo>
                    <a:cubicBezTo>
                      <a:pt x="3130" y="4039"/>
                      <a:pt x="4038" y="3144"/>
                      <a:pt x="4038" y="2020"/>
                    </a:cubicBezTo>
                    <a:cubicBezTo>
                      <a:pt x="4038" y="909"/>
                      <a:pt x="3130" y="1"/>
                      <a:pt x="2019" y="1"/>
                    </a:cubicBezTo>
                    <a:cubicBezTo>
                      <a:pt x="908" y="1"/>
                      <a:pt x="1" y="909"/>
                      <a:pt x="1" y="2020"/>
                    </a:cubicBezTo>
                    <a:cubicBezTo>
                      <a:pt x="1" y="3144"/>
                      <a:pt x="908" y="4039"/>
                      <a:pt x="2019" y="4039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6" name="Google Shape;176;p28"/>
              <p:cNvSpPr/>
              <p:nvPr/>
            </p:nvSpPr>
            <p:spPr>
              <a:xfrm>
                <a:off x="5983275" y="1820025"/>
                <a:ext cx="48800" cy="25400"/>
              </a:xfrm>
              <a:custGeom>
                <a:avLst/>
                <a:gdLst/>
                <a:ahLst/>
                <a:cxnLst/>
                <a:rect l="l" t="t" r="r" b="b"/>
                <a:pathLst>
                  <a:path w="1952" h="1016" extrusionOk="0">
                    <a:moveTo>
                      <a:pt x="1749" y="407"/>
                    </a:moveTo>
                    <a:cubicBezTo>
                      <a:pt x="1695" y="488"/>
                      <a:pt x="1641" y="555"/>
                      <a:pt x="1587" y="623"/>
                    </a:cubicBezTo>
                    <a:cubicBezTo>
                      <a:pt x="1451" y="759"/>
                      <a:pt x="1316" y="867"/>
                      <a:pt x="1153" y="934"/>
                    </a:cubicBezTo>
                    <a:lnTo>
                      <a:pt x="1139" y="934"/>
                    </a:lnTo>
                    <a:lnTo>
                      <a:pt x="1139" y="934"/>
                    </a:lnTo>
                    <a:cubicBezTo>
                      <a:pt x="1126" y="934"/>
                      <a:pt x="1112" y="949"/>
                      <a:pt x="1099" y="949"/>
                    </a:cubicBezTo>
                    <a:cubicBezTo>
                      <a:pt x="909" y="1016"/>
                      <a:pt x="747" y="1016"/>
                      <a:pt x="557" y="962"/>
                    </a:cubicBezTo>
                    <a:cubicBezTo>
                      <a:pt x="476" y="934"/>
                      <a:pt x="407" y="907"/>
                      <a:pt x="340" y="867"/>
                    </a:cubicBezTo>
                    <a:cubicBezTo>
                      <a:pt x="286" y="840"/>
                      <a:pt x="1" y="636"/>
                      <a:pt x="96" y="555"/>
                    </a:cubicBezTo>
                    <a:cubicBezTo>
                      <a:pt x="150" y="488"/>
                      <a:pt x="367" y="623"/>
                      <a:pt x="448" y="663"/>
                    </a:cubicBezTo>
                    <a:cubicBezTo>
                      <a:pt x="503" y="691"/>
                      <a:pt x="557" y="705"/>
                      <a:pt x="611" y="718"/>
                    </a:cubicBezTo>
                    <a:cubicBezTo>
                      <a:pt x="760" y="745"/>
                      <a:pt x="868" y="732"/>
                      <a:pt x="1018" y="691"/>
                    </a:cubicBezTo>
                    <a:cubicBezTo>
                      <a:pt x="1018" y="691"/>
                      <a:pt x="1031" y="678"/>
                      <a:pt x="1045" y="678"/>
                    </a:cubicBezTo>
                    <a:lnTo>
                      <a:pt x="1045" y="678"/>
                    </a:lnTo>
                    <a:lnTo>
                      <a:pt x="1045" y="678"/>
                    </a:lnTo>
                    <a:cubicBezTo>
                      <a:pt x="1193" y="623"/>
                      <a:pt x="1289" y="542"/>
                      <a:pt x="1397" y="447"/>
                    </a:cubicBezTo>
                    <a:cubicBezTo>
                      <a:pt x="1424" y="434"/>
                      <a:pt x="1532" y="311"/>
                      <a:pt x="1559" y="271"/>
                    </a:cubicBezTo>
                    <a:cubicBezTo>
                      <a:pt x="1614" y="217"/>
                      <a:pt x="1762" y="0"/>
                      <a:pt x="1843" y="27"/>
                    </a:cubicBezTo>
                    <a:cubicBezTo>
                      <a:pt x="1952" y="81"/>
                      <a:pt x="1789" y="365"/>
                      <a:pt x="1749" y="407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7" name="Google Shape;177;p28"/>
              <p:cNvSpPr/>
              <p:nvPr/>
            </p:nvSpPr>
            <p:spPr>
              <a:xfrm>
                <a:off x="5983950" y="1835250"/>
                <a:ext cx="58975" cy="19000"/>
              </a:xfrm>
              <a:custGeom>
                <a:avLst/>
                <a:gdLst/>
                <a:ahLst/>
                <a:cxnLst/>
                <a:rect l="l" t="t" r="r" b="b"/>
                <a:pathLst>
                  <a:path w="2359" h="760" extrusionOk="0">
                    <a:moveTo>
                      <a:pt x="2020" y="475"/>
                    </a:moveTo>
                    <a:cubicBezTo>
                      <a:pt x="1939" y="542"/>
                      <a:pt x="1844" y="596"/>
                      <a:pt x="1749" y="651"/>
                    </a:cubicBezTo>
                    <a:cubicBezTo>
                      <a:pt x="1560" y="719"/>
                      <a:pt x="1383" y="759"/>
                      <a:pt x="1180" y="759"/>
                    </a:cubicBezTo>
                    <a:lnTo>
                      <a:pt x="1166" y="759"/>
                    </a:lnTo>
                    <a:lnTo>
                      <a:pt x="1153" y="759"/>
                    </a:lnTo>
                    <a:cubicBezTo>
                      <a:pt x="1139" y="759"/>
                      <a:pt x="1099" y="746"/>
                      <a:pt x="1085" y="746"/>
                    </a:cubicBezTo>
                    <a:cubicBezTo>
                      <a:pt x="855" y="719"/>
                      <a:pt x="678" y="651"/>
                      <a:pt x="476" y="542"/>
                    </a:cubicBezTo>
                    <a:cubicBezTo>
                      <a:pt x="449" y="529"/>
                      <a:pt x="340" y="448"/>
                      <a:pt x="313" y="421"/>
                    </a:cubicBezTo>
                    <a:cubicBezTo>
                      <a:pt x="272" y="380"/>
                      <a:pt x="1" y="150"/>
                      <a:pt x="82" y="69"/>
                    </a:cubicBezTo>
                    <a:cubicBezTo>
                      <a:pt x="163" y="0"/>
                      <a:pt x="380" y="190"/>
                      <a:pt x="449" y="231"/>
                    </a:cubicBezTo>
                    <a:cubicBezTo>
                      <a:pt x="503" y="271"/>
                      <a:pt x="543" y="298"/>
                      <a:pt x="597" y="325"/>
                    </a:cubicBezTo>
                    <a:cubicBezTo>
                      <a:pt x="774" y="407"/>
                      <a:pt x="922" y="461"/>
                      <a:pt x="1112" y="475"/>
                    </a:cubicBezTo>
                    <a:lnTo>
                      <a:pt x="1180" y="475"/>
                    </a:lnTo>
                    <a:lnTo>
                      <a:pt x="1180" y="488"/>
                    </a:lnTo>
                    <a:cubicBezTo>
                      <a:pt x="1180" y="488"/>
                      <a:pt x="1180" y="475"/>
                      <a:pt x="1193" y="475"/>
                    </a:cubicBezTo>
                    <a:cubicBezTo>
                      <a:pt x="1356" y="488"/>
                      <a:pt x="1478" y="461"/>
                      <a:pt x="1641" y="407"/>
                    </a:cubicBezTo>
                    <a:cubicBezTo>
                      <a:pt x="1735" y="367"/>
                      <a:pt x="1803" y="340"/>
                      <a:pt x="1885" y="285"/>
                    </a:cubicBezTo>
                    <a:cubicBezTo>
                      <a:pt x="1952" y="231"/>
                      <a:pt x="2183" y="27"/>
                      <a:pt x="2250" y="82"/>
                    </a:cubicBezTo>
                    <a:cubicBezTo>
                      <a:pt x="2358" y="163"/>
                      <a:pt x="2060" y="434"/>
                      <a:pt x="2020" y="475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8" name="Google Shape;178;p28"/>
              <p:cNvSpPr/>
              <p:nvPr/>
            </p:nvSpPr>
            <p:spPr>
              <a:xfrm>
                <a:off x="5988700" y="1835925"/>
                <a:ext cx="56250" cy="27475"/>
              </a:xfrm>
              <a:custGeom>
                <a:avLst/>
                <a:gdLst/>
                <a:ahLst/>
                <a:cxnLst/>
                <a:rect l="l" t="t" r="r" b="b"/>
                <a:pathLst>
                  <a:path w="2250" h="1099" extrusionOk="0">
                    <a:moveTo>
                      <a:pt x="1830" y="990"/>
                    </a:moveTo>
                    <a:cubicBezTo>
                      <a:pt x="1735" y="1030"/>
                      <a:pt x="1641" y="1057"/>
                      <a:pt x="1518" y="1071"/>
                    </a:cubicBezTo>
                    <a:cubicBezTo>
                      <a:pt x="1315" y="1098"/>
                      <a:pt x="1139" y="1084"/>
                      <a:pt x="949" y="1017"/>
                    </a:cubicBezTo>
                    <a:cubicBezTo>
                      <a:pt x="936" y="1017"/>
                      <a:pt x="936" y="1017"/>
                      <a:pt x="936" y="1003"/>
                    </a:cubicBezTo>
                    <a:lnTo>
                      <a:pt x="922" y="1003"/>
                    </a:lnTo>
                    <a:cubicBezTo>
                      <a:pt x="909" y="1003"/>
                      <a:pt x="868" y="976"/>
                      <a:pt x="855" y="976"/>
                    </a:cubicBezTo>
                    <a:cubicBezTo>
                      <a:pt x="651" y="882"/>
                      <a:pt x="502" y="773"/>
                      <a:pt x="340" y="597"/>
                    </a:cubicBezTo>
                    <a:cubicBezTo>
                      <a:pt x="326" y="584"/>
                      <a:pt x="244" y="475"/>
                      <a:pt x="217" y="434"/>
                    </a:cubicBezTo>
                    <a:cubicBezTo>
                      <a:pt x="190" y="394"/>
                      <a:pt x="1" y="82"/>
                      <a:pt x="109" y="27"/>
                    </a:cubicBezTo>
                    <a:cubicBezTo>
                      <a:pt x="190" y="0"/>
                      <a:pt x="353" y="231"/>
                      <a:pt x="407" y="298"/>
                    </a:cubicBezTo>
                    <a:lnTo>
                      <a:pt x="530" y="421"/>
                    </a:lnTo>
                    <a:cubicBezTo>
                      <a:pt x="665" y="556"/>
                      <a:pt x="786" y="651"/>
                      <a:pt x="963" y="732"/>
                    </a:cubicBezTo>
                    <a:cubicBezTo>
                      <a:pt x="976" y="732"/>
                      <a:pt x="1017" y="746"/>
                      <a:pt x="1017" y="746"/>
                    </a:cubicBezTo>
                    <a:lnTo>
                      <a:pt x="1030" y="746"/>
                    </a:lnTo>
                    <a:lnTo>
                      <a:pt x="1030" y="759"/>
                    </a:lnTo>
                    <a:cubicBezTo>
                      <a:pt x="1193" y="813"/>
                      <a:pt x="1328" y="827"/>
                      <a:pt x="1491" y="813"/>
                    </a:cubicBezTo>
                    <a:cubicBezTo>
                      <a:pt x="1586" y="813"/>
                      <a:pt x="1668" y="800"/>
                      <a:pt x="1762" y="773"/>
                    </a:cubicBezTo>
                    <a:cubicBezTo>
                      <a:pt x="1843" y="746"/>
                      <a:pt x="2114" y="624"/>
                      <a:pt x="2168" y="678"/>
                    </a:cubicBezTo>
                    <a:cubicBezTo>
                      <a:pt x="2250" y="786"/>
                      <a:pt x="1884" y="963"/>
                      <a:pt x="1830" y="99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9" name="Google Shape;179;p28"/>
              <p:cNvSpPr/>
              <p:nvPr/>
            </p:nvSpPr>
            <p:spPr>
              <a:xfrm>
                <a:off x="5956525" y="1837625"/>
                <a:ext cx="35950" cy="35925"/>
              </a:xfrm>
              <a:custGeom>
                <a:avLst/>
                <a:gdLst/>
                <a:ahLst/>
                <a:cxnLst/>
                <a:rect l="l" t="t" r="r" b="b"/>
                <a:pathLst>
                  <a:path w="1438" h="1437" extrusionOk="0">
                    <a:moveTo>
                      <a:pt x="718" y="1437"/>
                    </a:moveTo>
                    <a:cubicBezTo>
                      <a:pt x="1112" y="1437"/>
                      <a:pt x="1437" y="1112"/>
                      <a:pt x="1437" y="718"/>
                    </a:cubicBezTo>
                    <a:cubicBezTo>
                      <a:pt x="1437" y="326"/>
                      <a:pt x="1112" y="1"/>
                      <a:pt x="718" y="1"/>
                    </a:cubicBezTo>
                    <a:cubicBezTo>
                      <a:pt x="326" y="1"/>
                      <a:pt x="1" y="326"/>
                      <a:pt x="1" y="718"/>
                    </a:cubicBezTo>
                    <a:cubicBezTo>
                      <a:pt x="1" y="1112"/>
                      <a:pt x="326" y="1437"/>
                      <a:pt x="718" y="143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0" name="Google Shape;180;p28"/>
              <p:cNvSpPr/>
              <p:nvPr/>
            </p:nvSpPr>
            <p:spPr>
              <a:xfrm>
                <a:off x="5616450" y="1937225"/>
                <a:ext cx="78600" cy="30500"/>
              </a:xfrm>
              <a:custGeom>
                <a:avLst/>
                <a:gdLst/>
                <a:ahLst/>
                <a:cxnLst/>
                <a:rect l="l" t="t" r="r" b="b"/>
                <a:pathLst>
                  <a:path w="3144" h="1220" extrusionOk="0">
                    <a:moveTo>
                      <a:pt x="1572" y="1220"/>
                    </a:moveTo>
                    <a:cubicBezTo>
                      <a:pt x="2439" y="1220"/>
                      <a:pt x="3144" y="949"/>
                      <a:pt x="3144" y="609"/>
                    </a:cubicBezTo>
                    <a:cubicBezTo>
                      <a:pt x="3144" y="271"/>
                      <a:pt x="2439" y="0"/>
                      <a:pt x="1572" y="0"/>
                    </a:cubicBezTo>
                    <a:cubicBezTo>
                      <a:pt x="705" y="0"/>
                      <a:pt x="0" y="271"/>
                      <a:pt x="0" y="609"/>
                    </a:cubicBezTo>
                    <a:cubicBezTo>
                      <a:pt x="0" y="949"/>
                      <a:pt x="705" y="1220"/>
                      <a:pt x="1572" y="1220"/>
                    </a:cubicBezTo>
                    <a:close/>
                  </a:path>
                </a:pathLst>
              </a:custGeom>
              <a:solidFill>
                <a:srgbClr val="F58CA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1" name="Google Shape;181;p28"/>
              <p:cNvSpPr/>
              <p:nvPr/>
            </p:nvSpPr>
            <p:spPr>
              <a:xfrm>
                <a:off x="5931125" y="1937225"/>
                <a:ext cx="78600" cy="30500"/>
              </a:xfrm>
              <a:custGeom>
                <a:avLst/>
                <a:gdLst/>
                <a:ahLst/>
                <a:cxnLst/>
                <a:rect l="l" t="t" r="r" b="b"/>
                <a:pathLst>
                  <a:path w="3144" h="1220" extrusionOk="0">
                    <a:moveTo>
                      <a:pt x="1572" y="1220"/>
                    </a:moveTo>
                    <a:cubicBezTo>
                      <a:pt x="2439" y="1220"/>
                      <a:pt x="3144" y="949"/>
                      <a:pt x="3144" y="609"/>
                    </a:cubicBezTo>
                    <a:cubicBezTo>
                      <a:pt x="3144" y="271"/>
                      <a:pt x="2439" y="0"/>
                      <a:pt x="1572" y="0"/>
                    </a:cubicBezTo>
                    <a:cubicBezTo>
                      <a:pt x="705" y="0"/>
                      <a:pt x="0" y="271"/>
                      <a:pt x="0" y="609"/>
                    </a:cubicBezTo>
                    <a:cubicBezTo>
                      <a:pt x="0" y="949"/>
                      <a:pt x="705" y="1220"/>
                      <a:pt x="1572" y="1220"/>
                    </a:cubicBezTo>
                    <a:close/>
                  </a:path>
                </a:pathLst>
              </a:custGeom>
              <a:solidFill>
                <a:srgbClr val="F58CA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82" name="Google Shape;182;p28"/>
            <p:cNvGrpSpPr/>
            <p:nvPr/>
          </p:nvGrpSpPr>
          <p:grpSpPr>
            <a:xfrm>
              <a:off x="6916378" y="3524616"/>
              <a:ext cx="301143" cy="95916"/>
              <a:chOff x="5581225" y="1820025"/>
              <a:chExt cx="463725" cy="147700"/>
            </a:xfrm>
          </p:grpSpPr>
          <p:sp>
            <p:nvSpPr>
              <p:cNvPr id="183" name="Google Shape;183;p28"/>
              <p:cNvSpPr/>
              <p:nvPr/>
            </p:nvSpPr>
            <p:spPr>
              <a:xfrm>
                <a:off x="5605250" y="1825075"/>
                <a:ext cx="100975" cy="100975"/>
              </a:xfrm>
              <a:custGeom>
                <a:avLst/>
                <a:gdLst/>
                <a:ahLst/>
                <a:cxnLst/>
                <a:rect l="l" t="t" r="r" b="b"/>
                <a:pathLst>
                  <a:path w="4039" h="4039" extrusionOk="0">
                    <a:moveTo>
                      <a:pt x="2020" y="4039"/>
                    </a:moveTo>
                    <a:cubicBezTo>
                      <a:pt x="3131" y="4039"/>
                      <a:pt x="4038" y="3144"/>
                      <a:pt x="4038" y="2020"/>
                    </a:cubicBezTo>
                    <a:cubicBezTo>
                      <a:pt x="4038" y="909"/>
                      <a:pt x="3131" y="1"/>
                      <a:pt x="2020" y="1"/>
                    </a:cubicBezTo>
                    <a:cubicBezTo>
                      <a:pt x="909" y="1"/>
                      <a:pt x="1" y="909"/>
                      <a:pt x="1" y="2020"/>
                    </a:cubicBezTo>
                    <a:cubicBezTo>
                      <a:pt x="1" y="3144"/>
                      <a:pt x="909" y="4039"/>
                      <a:pt x="2020" y="4039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4" name="Google Shape;184;p28"/>
              <p:cNvSpPr/>
              <p:nvPr/>
            </p:nvSpPr>
            <p:spPr>
              <a:xfrm>
                <a:off x="5594100" y="1820025"/>
                <a:ext cx="48450" cy="25400"/>
              </a:xfrm>
              <a:custGeom>
                <a:avLst/>
                <a:gdLst/>
                <a:ahLst/>
                <a:cxnLst/>
                <a:rect l="l" t="t" r="r" b="b"/>
                <a:pathLst>
                  <a:path w="1938" h="1016" extrusionOk="0">
                    <a:moveTo>
                      <a:pt x="190" y="407"/>
                    </a:moveTo>
                    <a:cubicBezTo>
                      <a:pt x="244" y="488"/>
                      <a:pt x="298" y="555"/>
                      <a:pt x="365" y="623"/>
                    </a:cubicBezTo>
                    <a:cubicBezTo>
                      <a:pt x="488" y="759"/>
                      <a:pt x="623" y="867"/>
                      <a:pt x="799" y="934"/>
                    </a:cubicBezTo>
                    <a:lnTo>
                      <a:pt x="799" y="934"/>
                    </a:lnTo>
                    <a:lnTo>
                      <a:pt x="813" y="934"/>
                    </a:lnTo>
                    <a:lnTo>
                      <a:pt x="840" y="949"/>
                    </a:lnTo>
                    <a:cubicBezTo>
                      <a:pt x="1030" y="1016"/>
                      <a:pt x="1192" y="1016"/>
                      <a:pt x="1395" y="962"/>
                    </a:cubicBezTo>
                    <a:cubicBezTo>
                      <a:pt x="1476" y="934"/>
                      <a:pt x="1545" y="907"/>
                      <a:pt x="1612" y="867"/>
                    </a:cubicBezTo>
                    <a:cubicBezTo>
                      <a:pt x="1666" y="840"/>
                      <a:pt x="1937" y="636"/>
                      <a:pt x="1856" y="555"/>
                    </a:cubicBezTo>
                    <a:cubicBezTo>
                      <a:pt x="1789" y="488"/>
                      <a:pt x="1585" y="623"/>
                      <a:pt x="1503" y="663"/>
                    </a:cubicBezTo>
                    <a:cubicBezTo>
                      <a:pt x="1449" y="691"/>
                      <a:pt x="1395" y="705"/>
                      <a:pt x="1328" y="718"/>
                    </a:cubicBezTo>
                    <a:cubicBezTo>
                      <a:pt x="1192" y="745"/>
                      <a:pt x="1070" y="732"/>
                      <a:pt x="934" y="691"/>
                    </a:cubicBezTo>
                    <a:lnTo>
                      <a:pt x="907" y="678"/>
                    </a:lnTo>
                    <a:lnTo>
                      <a:pt x="907" y="678"/>
                    </a:lnTo>
                    <a:lnTo>
                      <a:pt x="894" y="678"/>
                    </a:lnTo>
                    <a:cubicBezTo>
                      <a:pt x="759" y="623"/>
                      <a:pt x="650" y="542"/>
                      <a:pt x="542" y="447"/>
                    </a:cubicBezTo>
                    <a:cubicBezTo>
                      <a:pt x="515" y="434"/>
                      <a:pt x="407" y="311"/>
                      <a:pt x="379" y="271"/>
                    </a:cubicBezTo>
                    <a:cubicBezTo>
                      <a:pt x="325" y="217"/>
                      <a:pt x="176" y="0"/>
                      <a:pt x="94" y="27"/>
                    </a:cubicBezTo>
                    <a:cubicBezTo>
                      <a:pt x="0" y="81"/>
                      <a:pt x="163" y="365"/>
                      <a:pt x="190" y="407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5" name="Google Shape;185;p28"/>
              <p:cNvSpPr/>
              <p:nvPr/>
            </p:nvSpPr>
            <p:spPr>
              <a:xfrm>
                <a:off x="5583250" y="1835250"/>
                <a:ext cx="58975" cy="19000"/>
              </a:xfrm>
              <a:custGeom>
                <a:avLst/>
                <a:gdLst/>
                <a:ahLst/>
                <a:cxnLst/>
                <a:rect l="l" t="t" r="r" b="b"/>
                <a:pathLst>
                  <a:path w="2359" h="760" extrusionOk="0">
                    <a:moveTo>
                      <a:pt x="326" y="475"/>
                    </a:moveTo>
                    <a:cubicBezTo>
                      <a:pt x="420" y="542"/>
                      <a:pt x="501" y="596"/>
                      <a:pt x="610" y="651"/>
                    </a:cubicBezTo>
                    <a:cubicBezTo>
                      <a:pt x="799" y="719"/>
                      <a:pt x="976" y="759"/>
                      <a:pt x="1179" y="759"/>
                    </a:cubicBezTo>
                    <a:lnTo>
                      <a:pt x="1179" y="759"/>
                    </a:lnTo>
                    <a:lnTo>
                      <a:pt x="1193" y="759"/>
                    </a:lnTo>
                    <a:cubicBezTo>
                      <a:pt x="1206" y="759"/>
                      <a:pt x="1260" y="746"/>
                      <a:pt x="1260" y="746"/>
                    </a:cubicBezTo>
                    <a:cubicBezTo>
                      <a:pt x="1491" y="719"/>
                      <a:pt x="1667" y="651"/>
                      <a:pt x="1870" y="542"/>
                    </a:cubicBezTo>
                    <a:cubicBezTo>
                      <a:pt x="1897" y="529"/>
                      <a:pt x="2006" y="448"/>
                      <a:pt x="2033" y="421"/>
                    </a:cubicBezTo>
                    <a:cubicBezTo>
                      <a:pt x="2087" y="380"/>
                      <a:pt x="2358" y="150"/>
                      <a:pt x="2263" y="69"/>
                    </a:cubicBezTo>
                    <a:cubicBezTo>
                      <a:pt x="2195" y="0"/>
                      <a:pt x="1979" y="190"/>
                      <a:pt x="1897" y="231"/>
                    </a:cubicBezTo>
                    <a:cubicBezTo>
                      <a:pt x="1856" y="271"/>
                      <a:pt x="1802" y="298"/>
                      <a:pt x="1748" y="325"/>
                    </a:cubicBezTo>
                    <a:cubicBezTo>
                      <a:pt x="1572" y="407"/>
                      <a:pt x="1423" y="461"/>
                      <a:pt x="1233" y="475"/>
                    </a:cubicBezTo>
                    <a:lnTo>
                      <a:pt x="1179" y="475"/>
                    </a:lnTo>
                    <a:lnTo>
                      <a:pt x="1166" y="488"/>
                    </a:lnTo>
                    <a:lnTo>
                      <a:pt x="1166" y="475"/>
                    </a:lnTo>
                    <a:cubicBezTo>
                      <a:pt x="1003" y="488"/>
                      <a:pt x="868" y="461"/>
                      <a:pt x="705" y="407"/>
                    </a:cubicBezTo>
                    <a:cubicBezTo>
                      <a:pt x="624" y="367"/>
                      <a:pt x="555" y="340"/>
                      <a:pt x="474" y="285"/>
                    </a:cubicBezTo>
                    <a:cubicBezTo>
                      <a:pt x="393" y="231"/>
                      <a:pt x="163" y="27"/>
                      <a:pt x="95" y="82"/>
                    </a:cubicBezTo>
                    <a:cubicBezTo>
                      <a:pt x="0" y="163"/>
                      <a:pt x="284" y="434"/>
                      <a:pt x="326" y="475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6" name="Google Shape;186;p28"/>
              <p:cNvSpPr/>
              <p:nvPr/>
            </p:nvSpPr>
            <p:spPr>
              <a:xfrm>
                <a:off x="5736675" y="1887075"/>
                <a:ext cx="152825" cy="57950"/>
              </a:xfrm>
              <a:custGeom>
                <a:avLst/>
                <a:gdLst/>
                <a:ahLst/>
                <a:cxnLst/>
                <a:rect l="l" t="t" r="r" b="b"/>
                <a:pathLst>
                  <a:path w="6113" h="2318" extrusionOk="0">
                    <a:moveTo>
                      <a:pt x="4770" y="177"/>
                    </a:moveTo>
                    <a:cubicBezTo>
                      <a:pt x="4797" y="68"/>
                      <a:pt x="4906" y="1"/>
                      <a:pt x="5014" y="28"/>
                    </a:cubicBezTo>
                    <a:cubicBezTo>
                      <a:pt x="5122" y="55"/>
                      <a:pt x="5191" y="163"/>
                      <a:pt x="5164" y="272"/>
                    </a:cubicBezTo>
                    <a:cubicBezTo>
                      <a:pt x="5164" y="285"/>
                      <a:pt x="4933" y="1206"/>
                      <a:pt x="5922" y="1437"/>
                    </a:cubicBezTo>
                    <a:cubicBezTo>
                      <a:pt x="6031" y="1464"/>
                      <a:pt x="6112" y="1573"/>
                      <a:pt x="6085" y="1681"/>
                    </a:cubicBezTo>
                    <a:cubicBezTo>
                      <a:pt x="6058" y="1789"/>
                      <a:pt x="5950" y="1871"/>
                      <a:pt x="5827" y="1844"/>
                    </a:cubicBezTo>
                    <a:cubicBezTo>
                      <a:pt x="5462" y="1748"/>
                      <a:pt x="5204" y="1586"/>
                      <a:pt x="5041" y="1410"/>
                    </a:cubicBezTo>
                    <a:cubicBezTo>
                      <a:pt x="4784" y="1789"/>
                      <a:pt x="4215" y="2317"/>
                      <a:pt x="3050" y="2317"/>
                    </a:cubicBezTo>
                    <a:lnTo>
                      <a:pt x="3050" y="2317"/>
                    </a:lnTo>
                    <a:cubicBezTo>
                      <a:pt x="1885" y="2317"/>
                      <a:pt x="1316" y="1789"/>
                      <a:pt x="1072" y="1410"/>
                    </a:cubicBezTo>
                    <a:cubicBezTo>
                      <a:pt x="909" y="1586"/>
                      <a:pt x="651" y="1748"/>
                      <a:pt x="272" y="1844"/>
                    </a:cubicBezTo>
                    <a:cubicBezTo>
                      <a:pt x="163" y="1871"/>
                      <a:pt x="55" y="1789"/>
                      <a:pt x="28" y="1681"/>
                    </a:cubicBezTo>
                    <a:cubicBezTo>
                      <a:pt x="1" y="1573"/>
                      <a:pt x="69" y="1464"/>
                      <a:pt x="177" y="1437"/>
                    </a:cubicBezTo>
                    <a:cubicBezTo>
                      <a:pt x="1180" y="1206"/>
                      <a:pt x="936" y="285"/>
                      <a:pt x="936" y="272"/>
                    </a:cubicBezTo>
                    <a:cubicBezTo>
                      <a:pt x="909" y="163"/>
                      <a:pt x="976" y="55"/>
                      <a:pt x="1085" y="28"/>
                    </a:cubicBezTo>
                    <a:cubicBezTo>
                      <a:pt x="1193" y="1"/>
                      <a:pt x="1316" y="68"/>
                      <a:pt x="1343" y="177"/>
                    </a:cubicBezTo>
                    <a:cubicBezTo>
                      <a:pt x="1343" y="177"/>
                      <a:pt x="1437" y="570"/>
                      <a:pt x="1302" y="989"/>
                    </a:cubicBezTo>
                    <a:cubicBezTo>
                      <a:pt x="1397" y="1206"/>
                      <a:pt x="1803" y="1911"/>
                      <a:pt x="3050" y="1911"/>
                    </a:cubicBezTo>
                    <a:cubicBezTo>
                      <a:pt x="4310" y="1911"/>
                      <a:pt x="4703" y="1206"/>
                      <a:pt x="4797" y="989"/>
                    </a:cubicBezTo>
                    <a:cubicBezTo>
                      <a:pt x="4662" y="570"/>
                      <a:pt x="4770" y="177"/>
                      <a:pt x="4770" y="177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7" name="Google Shape;187;p28"/>
              <p:cNvSpPr/>
              <p:nvPr/>
            </p:nvSpPr>
            <p:spPr>
              <a:xfrm>
                <a:off x="5581225" y="1835925"/>
                <a:ext cx="56250" cy="27475"/>
              </a:xfrm>
              <a:custGeom>
                <a:avLst/>
                <a:gdLst/>
                <a:ahLst/>
                <a:cxnLst/>
                <a:rect l="l" t="t" r="r" b="b"/>
                <a:pathLst>
                  <a:path w="2250" h="1099" extrusionOk="0">
                    <a:moveTo>
                      <a:pt x="407" y="990"/>
                    </a:moveTo>
                    <a:cubicBezTo>
                      <a:pt x="515" y="1030"/>
                      <a:pt x="609" y="1057"/>
                      <a:pt x="718" y="1071"/>
                    </a:cubicBezTo>
                    <a:cubicBezTo>
                      <a:pt x="935" y="1098"/>
                      <a:pt x="1097" y="1084"/>
                      <a:pt x="1301" y="1017"/>
                    </a:cubicBezTo>
                    <a:lnTo>
                      <a:pt x="1314" y="1003"/>
                    </a:lnTo>
                    <a:lnTo>
                      <a:pt x="1314" y="1003"/>
                    </a:lnTo>
                    <a:cubicBezTo>
                      <a:pt x="1328" y="1003"/>
                      <a:pt x="1382" y="976"/>
                      <a:pt x="1382" y="976"/>
                    </a:cubicBezTo>
                    <a:cubicBezTo>
                      <a:pt x="1599" y="882"/>
                      <a:pt x="1748" y="773"/>
                      <a:pt x="1897" y="597"/>
                    </a:cubicBezTo>
                    <a:cubicBezTo>
                      <a:pt x="1924" y="584"/>
                      <a:pt x="2005" y="475"/>
                      <a:pt x="2018" y="434"/>
                    </a:cubicBezTo>
                    <a:cubicBezTo>
                      <a:pt x="2060" y="394"/>
                      <a:pt x="2249" y="82"/>
                      <a:pt x="2141" y="27"/>
                    </a:cubicBezTo>
                    <a:cubicBezTo>
                      <a:pt x="2046" y="0"/>
                      <a:pt x="1897" y="231"/>
                      <a:pt x="1843" y="298"/>
                    </a:cubicBezTo>
                    <a:lnTo>
                      <a:pt x="1720" y="421"/>
                    </a:lnTo>
                    <a:cubicBezTo>
                      <a:pt x="1585" y="556"/>
                      <a:pt x="1449" y="651"/>
                      <a:pt x="1274" y="732"/>
                    </a:cubicBezTo>
                    <a:cubicBezTo>
                      <a:pt x="1274" y="732"/>
                      <a:pt x="1233" y="746"/>
                      <a:pt x="1220" y="746"/>
                    </a:cubicBezTo>
                    <a:lnTo>
                      <a:pt x="1220" y="746"/>
                    </a:lnTo>
                    <a:cubicBezTo>
                      <a:pt x="1206" y="746"/>
                      <a:pt x="1206" y="759"/>
                      <a:pt x="1206" y="759"/>
                    </a:cubicBezTo>
                    <a:cubicBezTo>
                      <a:pt x="1043" y="813"/>
                      <a:pt x="922" y="827"/>
                      <a:pt x="745" y="813"/>
                    </a:cubicBezTo>
                    <a:cubicBezTo>
                      <a:pt x="651" y="813"/>
                      <a:pt x="582" y="800"/>
                      <a:pt x="488" y="773"/>
                    </a:cubicBezTo>
                    <a:cubicBezTo>
                      <a:pt x="407" y="746"/>
                      <a:pt x="122" y="624"/>
                      <a:pt x="67" y="678"/>
                    </a:cubicBezTo>
                    <a:cubicBezTo>
                      <a:pt x="0" y="786"/>
                      <a:pt x="352" y="963"/>
                      <a:pt x="407" y="99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8" name="Google Shape;188;p28"/>
              <p:cNvSpPr/>
              <p:nvPr/>
            </p:nvSpPr>
            <p:spPr>
              <a:xfrm>
                <a:off x="5633375" y="1837625"/>
                <a:ext cx="35950" cy="35925"/>
              </a:xfrm>
              <a:custGeom>
                <a:avLst/>
                <a:gdLst/>
                <a:ahLst/>
                <a:cxnLst/>
                <a:rect l="l" t="t" r="r" b="b"/>
                <a:pathLst>
                  <a:path w="1438" h="1437" extrusionOk="0">
                    <a:moveTo>
                      <a:pt x="718" y="1437"/>
                    </a:moveTo>
                    <a:cubicBezTo>
                      <a:pt x="1112" y="1437"/>
                      <a:pt x="1437" y="1112"/>
                      <a:pt x="1437" y="718"/>
                    </a:cubicBezTo>
                    <a:cubicBezTo>
                      <a:pt x="1437" y="326"/>
                      <a:pt x="1112" y="1"/>
                      <a:pt x="718" y="1"/>
                    </a:cubicBezTo>
                    <a:cubicBezTo>
                      <a:pt x="326" y="1"/>
                      <a:pt x="1" y="326"/>
                      <a:pt x="1" y="718"/>
                    </a:cubicBezTo>
                    <a:cubicBezTo>
                      <a:pt x="1" y="1112"/>
                      <a:pt x="326" y="1437"/>
                      <a:pt x="718" y="143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9" name="Google Shape;189;p28"/>
              <p:cNvSpPr/>
              <p:nvPr/>
            </p:nvSpPr>
            <p:spPr>
              <a:xfrm>
                <a:off x="5919950" y="1825075"/>
                <a:ext cx="100975" cy="100975"/>
              </a:xfrm>
              <a:custGeom>
                <a:avLst/>
                <a:gdLst/>
                <a:ahLst/>
                <a:cxnLst/>
                <a:rect l="l" t="t" r="r" b="b"/>
                <a:pathLst>
                  <a:path w="4039" h="4039" extrusionOk="0">
                    <a:moveTo>
                      <a:pt x="2019" y="4039"/>
                    </a:moveTo>
                    <a:cubicBezTo>
                      <a:pt x="3130" y="4039"/>
                      <a:pt x="4038" y="3144"/>
                      <a:pt x="4038" y="2020"/>
                    </a:cubicBezTo>
                    <a:cubicBezTo>
                      <a:pt x="4038" y="909"/>
                      <a:pt x="3130" y="1"/>
                      <a:pt x="2019" y="1"/>
                    </a:cubicBezTo>
                    <a:cubicBezTo>
                      <a:pt x="908" y="1"/>
                      <a:pt x="1" y="909"/>
                      <a:pt x="1" y="2020"/>
                    </a:cubicBezTo>
                    <a:cubicBezTo>
                      <a:pt x="1" y="3144"/>
                      <a:pt x="908" y="4039"/>
                      <a:pt x="2019" y="4039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0" name="Google Shape;190;p28"/>
              <p:cNvSpPr/>
              <p:nvPr/>
            </p:nvSpPr>
            <p:spPr>
              <a:xfrm>
                <a:off x="5983275" y="1820025"/>
                <a:ext cx="48800" cy="25400"/>
              </a:xfrm>
              <a:custGeom>
                <a:avLst/>
                <a:gdLst/>
                <a:ahLst/>
                <a:cxnLst/>
                <a:rect l="l" t="t" r="r" b="b"/>
                <a:pathLst>
                  <a:path w="1952" h="1016" extrusionOk="0">
                    <a:moveTo>
                      <a:pt x="1749" y="407"/>
                    </a:moveTo>
                    <a:cubicBezTo>
                      <a:pt x="1695" y="488"/>
                      <a:pt x="1641" y="555"/>
                      <a:pt x="1587" y="623"/>
                    </a:cubicBezTo>
                    <a:cubicBezTo>
                      <a:pt x="1451" y="759"/>
                      <a:pt x="1316" y="867"/>
                      <a:pt x="1153" y="934"/>
                    </a:cubicBezTo>
                    <a:lnTo>
                      <a:pt x="1139" y="934"/>
                    </a:lnTo>
                    <a:lnTo>
                      <a:pt x="1139" y="934"/>
                    </a:lnTo>
                    <a:cubicBezTo>
                      <a:pt x="1126" y="934"/>
                      <a:pt x="1112" y="949"/>
                      <a:pt x="1099" y="949"/>
                    </a:cubicBezTo>
                    <a:cubicBezTo>
                      <a:pt x="909" y="1016"/>
                      <a:pt x="747" y="1016"/>
                      <a:pt x="557" y="962"/>
                    </a:cubicBezTo>
                    <a:cubicBezTo>
                      <a:pt x="476" y="934"/>
                      <a:pt x="407" y="907"/>
                      <a:pt x="340" y="867"/>
                    </a:cubicBezTo>
                    <a:cubicBezTo>
                      <a:pt x="286" y="840"/>
                      <a:pt x="1" y="636"/>
                      <a:pt x="96" y="555"/>
                    </a:cubicBezTo>
                    <a:cubicBezTo>
                      <a:pt x="150" y="488"/>
                      <a:pt x="367" y="623"/>
                      <a:pt x="448" y="663"/>
                    </a:cubicBezTo>
                    <a:cubicBezTo>
                      <a:pt x="503" y="691"/>
                      <a:pt x="557" y="705"/>
                      <a:pt x="611" y="718"/>
                    </a:cubicBezTo>
                    <a:cubicBezTo>
                      <a:pt x="760" y="745"/>
                      <a:pt x="868" y="732"/>
                      <a:pt x="1018" y="691"/>
                    </a:cubicBezTo>
                    <a:cubicBezTo>
                      <a:pt x="1018" y="691"/>
                      <a:pt x="1031" y="678"/>
                      <a:pt x="1045" y="678"/>
                    </a:cubicBezTo>
                    <a:lnTo>
                      <a:pt x="1045" y="678"/>
                    </a:lnTo>
                    <a:lnTo>
                      <a:pt x="1045" y="678"/>
                    </a:lnTo>
                    <a:cubicBezTo>
                      <a:pt x="1193" y="623"/>
                      <a:pt x="1289" y="542"/>
                      <a:pt x="1397" y="447"/>
                    </a:cubicBezTo>
                    <a:cubicBezTo>
                      <a:pt x="1424" y="434"/>
                      <a:pt x="1532" y="311"/>
                      <a:pt x="1559" y="271"/>
                    </a:cubicBezTo>
                    <a:cubicBezTo>
                      <a:pt x="1614" y="217"/>
                      <a:pt x="1762" y="0"/>
                      <a:pt x="1843" y="27"/>
                    </a:cubicBezTo>
                    <a:cubicBezTo>
                      <a:pt x="1952" y="81"/>
                      <a:pt x="1789" y="365"/>
                      <a:pt x="1749" y="407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1" name="Google Shape;191;p28"/>
              <p:cNvSpPr/>
              <p:nvPr/>
            </p:nvSpPr>
            <p:spPr>
              <a:xfrm>
                <a:off x="5983950" y="1835250"/>
                <a:ext cx="58975" cy="19000"/>
              </a:xfrm>
              <a:custGeom>
                <a:avLst/>
                <a:gdLst/>
                <a:ahLst/>
                <a:cxnLst/>
                <a:rect l="l" t="t" r="r" b="b"/>
                <a:pathLst>
                  <a:path w="2359" h="760" extrusionOk="0">
                    <a:moveTo>
                      <a:pt x="2020" y="475"/>
                    </a:moveTo>
                    <a:cubicBezTo>
                      <a:pt x="1939" y="542"/>
                      <a:pt x="1844" y="596"/>
                      <a:pt x="1749" y="651"/>
                    </a:cubicBezTo>
                    <a:cubicBezTo>
                      <a:pt x="1560" y="719"/>
                      <a:pt x="1383" y="759"/>
                      <a:pt x="1180" y="759"/>
                    </a:cubicBezTo>
                    <a:lnTo>
                      <a:pt x="1166" y="759"/>
                    </a:lnTo>
                    <a:lnTo>
                      <a:pt x="1153" y="759"/>
                    </a:lnTo>
                    <a:cubicBezTo>
                      <a:pt x="1139" y="759"/>
                      <a:pt x="1099" y="746"/>
                      <a:pt x="1085" y="746"/>
                    </a:cubicBezTo>
                    <a:cubicBezTo>
                      <a:pt x="855" y="719"/>
                      <a:pt x="678" y="651"/>
                      <a:pt x="476" y="542"/>
                    </a:cubicBezTo>
                    <a:cubicBezTo>
                      <a:pt x="449" y="529"/>
                      <a:pt x="340" y="448"/>
                      <a:pt x="313" y="421"/>
                    </a:cubicBezTo>
                    <a:cubicBezTo>
                      <a:pt x="272" y="380"/>
                      <a:pt x="1" y="150"/>
                      <a:pt x="82" y="69"/>
                    </a:cubicBezTo>
                    <a:cubicBezTo>
                      <a:pt x="163" y="0"/>
                      <a:pt x="380" y="190"/>
                      <a:pt x="449" y="231"/>
                    </a:cubicBezTo>
                    <a:cubicBezTo>
                      <a:pt x="503" y="271"/>
                      <a:pt x="543" y="298"/>
                      <a:pt x="597" y="325"/>
                    </a:cubicBezTo>
                    <a:cubicBezTo>
                      <a:pt x="774" y="407"/>
                      <a:pt x="922" y="461"/>
                      <a:pt x="1112" y="475"/>
                    </a:cubicBezTo>
                    <a:lnTo>
                      <a:pt x="1180" y="475"/>
                    </a:lnTo>
                    <a:lnTo>
                      <a:pt x="1180" y="488"/>
                    </a:lnTo>
                    <a:cubicBezTo>
                      <a:pt x="1180" y="488"/>
                      <a:pt x="1180" y="475"/>
                      <a:pt x="1193" y="475"/>
                    </a:cubicBezTo>
                    <a:cubicBezTo>
                      <a:pt x="1356" y="488"/>
                      <a:pt x="1478" y="461"/>
                      <a:pt x="1641" y="407"/>
                    </a:cubicBezTo>
                    <a:cubicBezTo>
                      <a:pt x="1735" y="367"/>
                      <a:pt x="1803" y="340"/>
                      <a:pt x="1885" y="285"/>
                    </a:cubicBezTo>
                    <a:cubicBezTo>
                      <a:pt x="1952" y="231"/>
                      <a:pt x="2183" y="27"/>
                      <a:pt x="2250" y="82"/>
                    </a:cubicBezTo>
                    <a:cubicBezTo>
                      <a:pt x="2358" y="163"/>
                      <a:pt x="2060" y="434"/>
                      <a:pt x="2020" y="475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2" name="Google Shape;192;p28"/>
              <p:cNvSpPr/>
              <p:nvPr/>
            </p:nvSpPr>
            <p:spPr>
              <a:xfrm>
                <a:off x="5988700" y="1835925"/>
                <a:ext cx="56250" cy="27475"/>
              </a:xfrm>
              <a:custGeom>
                <a:avLst/>
                <a:gdLst/>
                <a:ahLst/>
                <a:cxnLst/>
                <a:rect l="l" t="t" r="r" b="b"/>
                <a:pathLst>
                  <a:path w="2250" h="1099" extrusionOk="0">
                    <a:moveTo>
                      <a:pt x="1830" y="990"/>
                    </a:moveTo>
                    <a:cubicBezTo>
                      <a:pt x="1735" y="1030"/>
                      <a:pt x="1641" y="1057"/>
                      <a:pt x="1518" y="1071"/>
                    </a:cubicBezTo>
                    <a:cubicBezTo>
                      <a:pt x="1315" y="1098"/>
                      <a:pt x="1139" y="1084"/>
                      <a:pt x="949" y="1017"/>
                    </a:cubicBezTo>
                    <a:cubicBezTo>
                      <a:pt x="936" y="1017"/>
                      <a:pt x="936" y="1017"/>
                      <a:pt x="936" y="1003"/>
                    </a:cubicBezTo>
                    <a:lnTo>
                      <a:pt x="922" y="1003"/>
                    </a:lnTo>
                    <a:cubicBezTo>
                      <a:pt x="909" y="1003"/>
                      <a:pt x="868" y="976"/>
                      <a:pt x="855" y="976"/>
                    </a:cubicBezTo>
                    <a:cubicBezTo>
                      <a:pt x="651" y="882"/>
                      <a:pt x="502" y="773"/>
                      <a:pt x="340" y="597"/>
                    </a:cubicBezTo>
                    <a:cubicBezTo>
                      <a:pt x="326" y="584"/>
                      <a:pt x="244" y="475"/>
                      <a:pt x="217" y="434"/>
                    </a:cubicBezTo>
                    <a:cubicBezTo>
                      <a:pt x="190" y="394"/>
                      <a:pt x="1" y="82"/>
                      <a:pt x="109" y="27"/>
                    </a:cubicBezTo>
                    <a:cubicBezTo>
                      <a:pt x="190" y="0"/>
                      <a:pt x="353" y="231"/>
                      <a:pt x="407" y="298"/>
                    </a:cubicBezTo>
                    <a:lnTo>
                      <a:pt x="530" y="421"/>
                    </a:lnTo>
                    <a:cubicBezTo>
                      <a:pt x="665" y="556"/>
                      <a:pt x="786" y="651"/>
                      <a:pt x="963" y="732"/>
                    </a:cubicBezTo>
                    <a:cubicBezTo>
                      <a:pt x="976" y="732"/>
                      <a:pt x="1017" y="746"/>
                      <a:pt x="1017" y="746"/>
                    </a:cubicBezTo>
                    <a:lnTo>
                      <a:pt x="1030" y="746"/>
                    </a:lnTo>
                    <a:lnTo>
                      <a:pt x="1030" y="759"/>
                    </a:lnTo>
                    <a:cubicBezTo>
                      <a:pt x="1193" y="813"/>
                      <a:pt x="1328" y="827"/>
                      <a:pt x="1491" y="813"/>
                    </a:cubicBezTo>
                    <a:cubicBezTo>
                      <a:pt x="1586" y="813"/>
                      <a:pt x="1668" y="800"/>
                      <a:pt x="1762" y="773"/>
                    </a:cubicBezTo>
                    <a:cubicBezTo>
                      <a:pt x="1843" y="746"/>
                      <a:pt x="2114" y="624"/>
                      <a:pt x="2168" y="678"/>
                    </a:cubicBezTo>
                    <a:cubicBezTo>
                      <a:pt x="2250" y="786"/>
                      <a:pt x="1884" y="963"/>
                      <a:pt x="1830" y="99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3" name="Google Shape;193;p28"/>
              <p:cNvSpPr/>
              <p:nvPr/>
            </p:nvSpPr>
            <p:spPr>
              <a:xfrm>
                <a:off x="5956525" y="1837625"/>
                <a:ext cx="35950" cy="35925"/>
              </a:xfrm>
              <a:custGeom>
                <a:avLst/>
                <a:gdLst/>
                <a:ahLst/>
                <a:cxnLst/>
                <a:rect l="l" t="t" r="r" b="b"/>
                <a:pathLst>
                  <a:path w="1438" h="1437" extrusionOk="0">
                    <a:moveTo>
                      <a:pt x="718" y="1437"/>
                    </a:moveTo>
                    <a:cubicBezTo>
                      <a:pt x="1112" y="1437"/>
                      <a:pt x="1437" y="1112"/>
                      <a:pt x="1437" y="718"/>
                    </a:cubicBezTo>
                    <a:cubicBezTo>
                      <a:pt x="1437" y="326"/>
                      <a:pt x="1112" y="1"/>
                      <a:pt x="718" y="1"/>
                    </a:cubicBezTo>
                    <a:cubicBezTo>
                      <a:pt x="326" y="1"/>
                      <a:pt x="1" y="326"/>
                      <a:pt x="1" y="718"/>
                    </a:cubicBezTo>
                    <a:cubicBezTo>
                      <a:pt x="1" y="1112"/>
                      <a:pt x="326" y="1437"/>
                      <a:pt x="718" y="143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4" name="Google Shape;194;p28"/>
              <p:cNvSpPr/>
              <p:nvPr/>
            </p:nvSpPr>
            <p:spPr>
              <a:xfrm>
                <a:off x="5616450" y="1937225"/>
                <a:ext cx="78600" cy="30500"/>
              </a:xfrm>
              <a:custGeom>
                <a:avLst/>
                <a:gdLst/>
                <a:ahLst/>
                <a:cxnLst/>
                <a:rect l="l" t="t" r="r" b="b"/>
                <a:pathLst>
                  <a:path w="3144" h="1220" extrusionOk="0">
                    <a:moveTo>
                      <a:pt x="1572" y="1220"/>
                    </a:moveTo>
                    <a:cubicBezTo>
                      <a:pt x="2439" y="1220"/>
                      <a:pt x="3144" y="949"/>
                      <a:pt x="3144" y="609"/>
                    </a:cubicBezTo>
                    <a:cubicBezTo>
                      <a:pt x="3144" y="271"/>
                      <a:pt x="2439" y="0"/>
                      <a:pt x="1572" y="0"/>
                    </a:cubicBezTo>
                    <a:cubicBezTo>
                      <a:pt x="705" y="0"/>
                      <a:pt x="0" y="271"/>
                      <a:pt x="0" y="609"/>
                    </a:cubicBezTo>
                    <a:cubicBezTo>
                      <a:pt x="0" y="949"/>
                      <a:pt x="705" y="1220"/>
                      <a:pt x="1572" y="1220"/>
                    </a:cubicBezTo>
                    <a:close/>
                  </a:path>
                </a:pathLst>
              </a:custGeom>
              <a:solidFill>
                <a:srgbClr val="F58CA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5" name="Google Shape;195;p28"/>
              <p:cNvSpPr/>
              <p:nvPr/>
            </p:nvSpPr>
            <p:spPr>
              <a:xfrm>
                <a:off x="5931125" y="1937225"/>
                <a:ext cx="78600" cy="30500"/>
              </a:xfrm>
              <a:custGeom>
                <a:avLst/>
                <a:gdLst/>
                <a:ahLst/>
                <a:cxnLst/>
                <a:rect l="l" t="t" r="r" b="b"/>
                <a:pathLst>
                  <a:path w="3144" h="1220" extrusionOk="0">
                    <a:moveTo>
                      <a:pt x="1572" y="1220"/>
                    </a:moveTo>
                    <a:cubicBezTo>
                      <a:pt x="2439" y="1220"/>
                      <a:pt x="3144" y="949"/>
                      <a:pt x="3144" y="609"/>
                    </a:cubicBezTo>
                    <a:cubicBezTo>
                      <a:pt x="3144" y="271"/>
                      <a:pt x="2439" y="0"/>
                      <a:pt x="1572" y="0"/>
                    </a:cubicBezTo>
                    <a:cubicBezTo>
                      <a:pt x="705" y="0"/>
                      <a:pt x="0" y="271"/>
                      <a:pt x="0" y="609"/>
                    </a:cubicBezTo>
                    <a:cubicBezTo>
                      <a:pt x="0" y="949"/>
                      <a:pt x="705" y="1220"/>
                      <a:pt x="1572" y="1220"/>
                    </a:cubicBezTo>
                    <a:close/>
                  </a:path>
                </a:pathLst>
              </a:custGeom>
              <a:solidFill>
                <a:srgbClr val="F58CA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196" name="Google Shape;196;p28"/>
          <p:cNvGrpSpPr/>
          <p:nvPr/>
        </p:nvGrpSpPr>
        <p:grpSpPr>
          <a:xfrm flipH="1">
            <a:off x="4709829" y="726204"/>
            <a:ext cx="852496" cy="803258"/>
            <a:chOff x="6712725" y="1324325"/>
            <a:chExt cx="2861687" cy="2696400"/>
          </a:xfrm>
        </p:grpSpPr>
        <p:sp>
          <p:nvSpPr>
            <p:cNvPr id="197" name="Google Shape;197;p28"/>
            <p:cNvSpPr/>
            <p:nvPr/>
          </p:nvSpPr>
          <p:spPr>
            <a:xfrm rot="-412467">
              <a:off x="7940813" y="2510723"/>
              <a:ext cx="323324" cy="323324"/>
            </a:xfrm>
            <a:prstGeom prst="ellipse">
              <a:avLst/>
            </a:prstGeom>
            <a:gradFill>
              <a:gsLst>
                <a:gs pos="0">
                  <a:srgbClr val="F7A1B8"/>
                </a:gs>
                <a:gs pos="100000">
                  <a:srgbClr val="E62F60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8" name="Google Shape;198;p28"/>
            <p:cNvSpPr/>
            <p:nvPr/>
          </p:nvSpPr>
          <p:spPr>
            <a:xfrm>
              <a:off x="6712725" y="1324325"/>
              <a:ext cx="2696400" cy="2696400"/>
            </a:xfrm>
            <a:prstGeom prst="ellipse">
              <a:avLst/>
            </a:prstGeom>
            <a:noFill/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9" name="Google Shape;199;p28"/>
            <p:cNvSpPr/>
            <p:nvPr/>
          </p:nvSpPr>
          <p:spPr>
            <a:xfrm>
              <a:off x="7041062" y="1652676"/>
              <a:ext cx="2039400" cy="2039400"/>
            </a:xfrm>
            <a:prstGeom prst="ellipse">
              <a:avLst/>
            </a:prstGeom>
            <a:noFill/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0" name="Google Shape;200;p28"/>
            <p:cNvSpPr/>
            <p:nvPr/>
          </p:nvSpPr>
          <p:spPr>
            <a:xfrm>
              <a:off x="6890093" y="3395729"/>
              <a:ext cx="353700" cy="353700"/>
            </a:xfrm>
            <a:prstGeom prst="ellipse">
              <a:avLst/>
            </a:prstGeom>
            <a:gradFill>
              <a:gsLst>
                <a:gs pos="0">
                  <a:srgbClr val="96E7B7"/>
                </a:gs>
                <a:gs pos="100000">
                  <a:srgbClr val="37C46F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1" name="Google Shape;201;p28"/>
            <p:cNvSpPr/>
            <p:nvPr/>
          </p:nvSpPr>
          <p:spPr>
            <a:xfrm>
              <a:off x="9220712" y="2567403"/>
              <a:ext cx="353700" cy="353700"/>
            </a:xfrm>
            <a:prstGeom prst="ellipse">
              <a:avLst/>
            </a:prstGeom>
            <a:gradFill>
              <a:gsLst>
                <a:gs pos="0">
                  <a:srgbClr val="96E7B7"/>
                </a:gs>
                <a:gs pos="100000">
                  <a:srgbClr val="37C46F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2" name="Google Shape;202;p28"/>
            <p:cNvSpPr/>
            <p:nvPr/>
          </p:nvSpPr>
          <p:spPr>
            <a:xfrm>
              <a:off x="7257244" y="1698702"/>
              <a:ext cx="353700" cy="353700"/>
            </a:xfrm>
            <a:prstGeom prst="ellipse">
              <a:avLst/>
            </a:prstGeom>
            <a:gradFill>
              <a:gsLst>
                <a:gs pos="0">
                  <a:srgbClr val="96E7B7"/>
                </a:gs>
                <a:gs pos="100000">
                  <a:srgbClr val="37C46F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3" name="Google Shape;203;p28"/>
            <p:cNvSpPr/>
            <p:nvPr/>
          </p:nvSpPr>
          <p:spPr>
            <a:xfrm rot="-528068">
              <a:off x="7637814" y="2351005"/>
              <a:ext cx="380379" cy="380379"/>
            </a:xfrm>
            <a:prstGeom prst="ellipse">
              <a:avLst/>
            </a:prstGeom>
            <a:gradFill>
              <a:gsLst>
                <a:gs pos="0">
                  <a:srgbClr val="F7A1B8"/>
                </a:gs>
                <a:gs pos="100000">
                  <a:srgbClr val="E62F60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4" name="Google Shape;204;p28"/>
            <p:cNvSpPr/>
            <p:nvPr/>
          </p:nvSpPr>
          <p:spPr>
            <a:xfrm rot="-526072">
              <a:off x="7871270" y="2177593"/>
              <a:ext cx="301119" cy="301119"/>
            </a:xfrm>
            <a:prstGeom prst="ellipse">
              <a:avLst/>
            </a:prstGeom>
            <a:gradFill>
              <a:gsLst>
                <a:gs pos="0">
                  <a:srgbClr val="C9CBFF"/>
                </a:gs>
                <a:gs pos="100000">
                  <a:schemeClr val="lt2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5" name="Google Shape;205;p28"/>
            <p:cNvSpPr/>
            <p:nvPr/>
          </p:nvSpPr>
          <p:spPr>
            <a:xfrm rot="-412467">
              <a:off x="8023938" y="2819873"/>
              <a:ext cx="323324" cy="323324"/>
            </a:xfrm>
            <a:prstGeom prst="ellipse">
              <a:avLst/>
            </a:prstGeom>
            <a:gradFill>
              <a:gsLst>
                <a:gs pos="0">
                  <a:srgbClr val="F7A1B8"/>
                </a:gs>
                <a:gs pos="100000">
                  <a:srgbClr val="E62F60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6" name="Google Shape;206;p28"/>
            <p:cNvSpPr/>
            <p:nvPr/>
          </p:nvSpPr>
          <p:spPr>
            <a:xfrm rot="-412051">
              <a:off x="8173991" y="2499994"/>
              <a:ext cx="496764" cy="496764"/>
            </a:xfrm>
            <a:prstGeom prst="ellipse">
              <a:avLst/>
            </a:prstGeom>
            <a:gradFill>
              <a:gsLst>
                <a:gs pos="0">
                  <a:srgbClr val="C9CBFF"/>
                </a:gs>
                <a:gs pos="100000">
                  <a:schemeClr val="lt2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7" name="Google Shape;207;p28"/>
            <p:cNvSpPr/>
            <p:nvPr/>
          </p:nvSpPr>
          <p:spPr>
            <a:xfrm rot="367957">
              <a:off x="7997600" y="2079012"/>
              <a:ext cx="713282" cy="713282"/>
            </a:xfrm>
            <a:prstGeom prst="ellipse">
              <a:avLst/>
            </a:prstGeom>
            <a:gradFill>
              <a:gsLst>
                <a:gs pos="0">
                  <a:srgbClr val="F7A1B8"/>
                </a:gs>
                <a:gs pos="100000">
                  <a:srgbClr val="E62F60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8" name="Google Shape;208;p28"/>
            <p:cNvSpPr/>
            <p:nvPr/>
          </p:nvSpPr>
          <p:spPr>
            <a:xfrm rot="366673">
              <a:off x="7505046" y="2483082"/>
              <a:ext cx="712952" cy="712952"/>
            </a:xfrm>
            <a:prstGeom prst="ellipse">
              <a:avLst/>
            </a:prstGeom>
            <a:gradFill>
              <a:gsLst>
                <a:gs pos="0">
                  <a:srgbClr val="C9CBFF"/>
                </a:gs>
                <a:gs pos="100000">
                  <a:schemeClr val="lt2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209" name="Google Shape;209;p28"/>
            <p:cNvGrpSpPr/>
            <p:nvPr/>
          </p:nvGrpSpPr>
          <p:grpSpPr>
            <a:xfrm>
              <a:off x="7647938" y="2765013"/>
              <a:ext cx="427175" cy="149075"/>
              <a:chOff x="4952850" y="2127900"/>
              <a:chExt cx="427175" cy="149075"/>
            </a:xfrm>
          </p:grpSpPr>
          <p:sp>
            <p:nvSpPr>
              <p:cNvPr id="210" name="Google Shape;210;p28"/>
              <p:cNvSpPr/>
              <p:nvPr/>
            </p:nvSpPr>
            <p:spPr>
              <a:xfrm>
                <a:off x="5094800" y="2178400"/>
                <a:ext cx="143650" cy="43700"/>
              </a:xfrm>
              <a:custGeom>
                <a:avLst/>
                <a:gdLst/>
                <a:ahLst/>
                <a:cxnLst/>
                <a:rect l="l" t="t" r="r" b="b"/>
                <a:pathLst>
                  <a:path w="5746" h="1748" extrusionOk="0">
                    <a:moveTo>
                      <a:pt x="2656" y="217"/>
                    </a:moveTo>
                    <a:cubicBezTo>
                      <a:pt x="2656" y="95"/>
                      <a:pt x="2750" y="0"/>
                      <a:pt x="2873" y="0"/>
                    </a:cubicBezTo>
                    <a:cubicBezTo>
                      <a:pt x="2981" y="0"/>
                      <a:pt x="3075" y="95"/>
                      <a:pt x="3075" y="217"/>
                    </a:cubicBezTo>
                    <a:cubicBezTo>
                      <a:pt x="3075" y="528"/>
                      <a:pt x="3198" y="813"/>
                      <a:pt x="3401" y="1016"/>
                    </a:cubicBezTo>
                    <a:cubicBezTo>
                      <a:pt x="3604" y="1220"/>
                      <a:pt x="3888" y="1341"/>
                      <a:pt x="4201" y="1341"/>
                    </a:cubicBezTo>
                    <a:cubicBezTo>
                      <a:pt x="4512" y="1341"/>
                      <a:pt x="4797" y="1220"/>
                      <a:pt x="4999" y="1016"/>
                    </a:cubicBezTo>
                    <a:cubicBezTo>
                      <a:pt x="5203" y="813"/>
                      <a:pt x="5325" y="528"/>
                      <a:pt x="5325" y="217"/>
                    </a:cubicBezTo>
                    <a:cubicBezTo>
                      <a:pt x="5325" y="95"/>
                      <a:pt x="5420" y="0"/>
                      <a:pt x="5541" y="0"/>
                    </a:cubicBezTo>
                    <a:cubicBezTo>
                      <a:pt x="5650" y="0"/>
                      <a:pt x="5745" y="95"/>
                      <a:pt x="5745" y="217"/>
                    </a:cubicBezTo>
                    <a:cubicBezTo>
                      <a:pt x="5745" y="637"/>
                      <a:pt x="5569" y="1030"/>
                      <a:pt x="5298" y="1301"/>
                    </a:cubicBezTo>
                    <a:cubicBezTo>
                      <a:pt x="5014" y="1585"/>
                      <a:pt x="4634" y="1748"/>
                      <a:pt x="4201" y="1748"/>
                    </a:cubicBezTo>
                    <a:cubicBezTo>
                      <a:pt x="3780" y="1748"/>
                      <a:pt x="3388" y="1585"/>
                      <a:pt x="3117" y="1301"/>
                    </a:cubicBezTo>
                    <a:cubicBezTo>
                      <a:pt x="3021" y="1206"/>
                      <a:pt x="2940" y="1097"/>
                      <a:pt x="2873" y="989"/>
                    </a:cubicBezTo>
                    <a:cubicBezTo>
                      <a:pt x="2804" y="1097"/>
                      <a:pt x="2723" y="1206"/>
                      <a:pt x="2629" y="1301"/>
                    </a:cubicBezTo>
                    <a:cubicBezTo>
                      <a:pt x="2344" y="1585"/>
                      <a:pt x="1964" y="1748"/>
                      <a:pt x="1531" y="1748"/>
                    </a:cubicBezTo>
                    <a:cubicBezTo>
                      <a:pt x="1111" y="1748"/>
                      <a:pt x="718" y="1585"/>
                      <a:pt x="447" y="1301"/>
                    </a:cubicBezTo>
                    <a:cubicBezTo>
                      <a:pt x="163" y="1030"/>
                      <a:pt x="0" y="637"/>
                      <a:pt x="0" y="217"/>
                    </a:cubicBezTo>
                    <a:cubicBezTo>
                      <a:pt x="0" y="95"/>
                      <a:pt x="82" y="0"/>
                      <a:pt x="203" y="0"/>
                    </a:cubicBezTo>
                    <a:cubicBezTo>
                      <a:pt x="311" y="0"/>
                      <a:pt x="407" y="95"/>
                      <a:pt x="407" y="217"/>
                    </a:cubicBezTo>
                    <a:cubicBezTo>
                      <a:pt x="407" y="528"/>
                      <a:pt x="528" y="813"/>
                      <a:pt x="732" y="1016"/>
                    </a:cubicBezTo>
                    <a:cubicBezTo>
                      <a:pt x="949" y="1220"/>
                      <a:pt x="1220" y="1341"/>
                      <a:pt x="1531" y="1341"/>
                    </a:cubicBezTo>
                    <a:cubicBezTo>
                      <a:pt x="1843" y="1341"/>
                      <a:pt x="2127" y="1220"/>
                      <a:pt x="2331" y="1016"/>
                    </a:cubicBezTo>
                    <a:cubicBezTo>
                      <a:pt x="2533" y="813"/>
                      <a:pt x="2656" y="528"/>
                      <a:pt x="2656" y="217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1" name="Google Shape;211;p28"/>
              <p:cNvSpPr/>
              <p:nvPr/>
            </p:nvSpPr>
            <p:spPr>
              <a:xfrm>
                <a:off x="5279075" y="2127900"/>
                <a:ext cx="100950" cy="100975"/>
              </a:xfrm>
              <a:custGeom>
                <a:avLst/>
                <a:gdLst/>
                <a:ahLst/>
                <a:cxnLst/>
                <a:rect l="l" t="t" r="r" b="b"/>
                <a:pathLst>
                  <a:path w="4038" h="4039" extrusionOk="0">
                    <a:moveTo>
                      <a:pt x="2018" y="4039"/>
                    </a:moveTo>
                    <a:cubicBezTo>
                      <a:pt x="3129" y="4039"/>
                      <a:pt x="4038" y="3131"/>
                      <a:pt x="4038" y="2020"/>
                    </a:cubicBezTo>
                    <a:cubicBezTo>
                      <a:pt x="4038" y="909"/>
                      <a:pt x="3129" y="1"/>
                      <a:pt x="2018" y="1"/>
                    </a:cubicBezTo>
                    <a:cubicBezTo>
                      <a:pt x="907" y="1"/>
                      <a:pt x="0" y="909"/>
                      <a:pt x="0" y="2020"/>
                    </a:cubicBezTo>
                    <a:cubicBezTo>
                      <a:pt x="0" y="3131"/>
                      <a:pt x="907" y="4039"/>
                      <a:pt x="2018" y="4039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2" name="Google Shape;212;p28"/>
              <p:cNvSpPr/>
              <p:nvPr/>
            </p:nvSpPr>
            <p:spPr>
              <a:xfrm>
                <a:off x="5301075" y="2142150"/>
                <a:ext cx="35925" cy="35600"/>
              </a:xfrm>
              <a:custGeom>
                <a:avLst/>
                <a:gdLst/>
                <a:ahLst/>
                <a:cxnLst/>
                <a:rect l="l" t="t" r="r" b="b"/>
                <a:pathLst>
                  <a:path w="1437" h="1424" extrusionOk="0">
                    <a:moveTo>
                      <a:pt x="719" y="1423"/>
                    </a:moveTo>
                    <a:cubicBezTo>
                      <a:pt x="1111" y="1423"/>
                      <a:pt x="1437" y="1111"/>
                      <a:pt x="1437" y="719"/>
                    </a:cubicBezTo>
                    <a:cubicBezTo>
                      <a:pt x="1437" y="325"/>
                      <a:pt x="1111" y="0"/>
                      <a:pt x="719" y="0"/>
                    </a:cubicBezTo>
                    <a:cubicBezTo>
                      <a:pt x="325" y="0"/>
                      <a:pt x="0" y="325"/>
                      <a:pt x="0" y="719"/>
                    </a:cubicBezTo>
                    <a:cubicBezTo>
                      <a:pt x="0" y="1111"/>
                      <a:pt x="325" y="1423"/>
                      <a:pt x="719" y="142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3" name="Google Shape;213;p28"/>
              <p:cNvSpPr/>
              <p:nvPr/>
            </p:nvSpPr>
            <p:spPr>
              <a:xfrm>
                <a:off x="4952850" y="2127900"/>
                <a:ext cx="100975" cy="100975"/>
              </a:xfrm>
              <a:custGeom>
                <a:avLst/>
                <a:gdLst/>
                <a:ahLst/>
                <a:cxnLst/>
                <a:rect l="l" t="t" r="r" b="b"/>
                <a:pathLst>
                  <a:path w="4039" h="4039" extrusionOk="0">
                    <a:moveTo>
                      <a:pt x="2020" y="4039"/>
                    </a:moveTo>
                    <a:cubicBezTo>
                      <a:pt x="3131" y="4039"/>
                      <a:pt x="4038" y="3131"/>
                      <a:pt x="4038" y="2020"/>
                    </a:cubicBezTo>
                    <a:cubicBezTo>
                      <a:pt x="4038" y="909"/>
                      <a:pt x="3131" y="1"/>
                      <a:pt x="2020" y="1"/>
                    </a:cubicBezTo>
                    <a:cubicBezTo>
                      <a:pt x="909" y="1"/>
                      <a:pt x="1" y="909"/>
                      <a:pt x="1" y="2020"/>
                    </a:cubicBezTo>
                    <a:cubicBezTo>
                      <a:pt x="1" y="3131"/>
                      <a:pt x="909" y="4039"/>
                      <a:pt x="2020" y="4039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4" name="Google Shape;214;p28"/>
              <p:cNvSpPr/>
              <p:nvPr/>
            </p:nvSpPr>
            <p:spPr>
              <a:xfrm>
                <a:off x="4996200" y="2142150"/>
                <a:ext cx="35625" cy="35600"/>
              </a:xfrm>
              <a:custGeom>
                <a:avLst/>
                <a:gdLst/>
                <a:ahLst/>
                <a:cxnLst/>
                <a:rect l="l" t="t" r="r" b="b"/>
                <a:pathLst>
                  <a:path w="1425" h="1424" extrusionOk="0">
                    <a:moveTo>
                      <a:pt x="719" y="1423"/>
                    </a:moveTo>
                    <a:cubicBezTo>
                      <a:pt x="1112" y="1423"/>
                      <a:pt x="1424" y="1111"/>
                      <a:pt x="1424" y="719"/>
                    </a:cubicBezTo>
                    <a:cubicBezTo>
                      <a:pt x="1424" y="325"/>
                      <a:pt x="1112" y="0"/>
                      <a:pt x="719" y="0"/>
                    </a:cubicBezTo>
                    <a:cubicBezTo>
                      <a:pt x="313" y="0"/>
                      <a:pt x="1" y="325"/>
                      <a:pt x="1" y="719"/>
                    </a:cubicBezTo>
                    <a:cubicBezTo>
                      <a:pt x="1" y="1111"/>
                      <a:pt x="313" y="1423"/>
                      <a:pt x="719" y="142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5" name="Google Shape;215;p28"/>
              <p:cNvSpPr/>
              <p:nvPr/>
            </p:nvSpPr>
            <p:spPr>
              <a:xfrm>
                <a:off x="4969775" y="2246475"/>
                <a:ext cx="78625" cy="30500"/>
              </a:xfrm>
              <a:custGeom>
                <a:avLst/>
                <a:gdLst/>
                <a:ahLst/>
                <a:cxnLst/>
                <a:rect l="l" t="t" r="r" b="b"/>
                <a:pathLst>
                  <a:path w="3145" h="1220" extrusionOk="0">
                    <a:moveTo>
                      <a:pt x="1573" y="1220"/>
                    </a:moveTo>
                    <a:cubicBezTo>
                      <a:pt x="2440" y="1220"/>
                      <a:pt x="3144" y="949"/>
                      <a:pt x="3144" y="611"/>
                    </a:cubicBezTo>
                    <a:cubicBezTo>
                      <a:pt x="3144" y="271"/>
                      <a:pt x="2440" y="0"/>
                      <a:pt x="1573" y="0"/>
                    </a:cubicBezTo>
                    <a:cubicBezTo>
                      <a:pt x="706" y="0"/>
                      <a:pt x="1" y="271"/>
                      <a:pt x="1" y="611"/>
                    </a:cubicBezTo>
                    <a:cubicBezTo>
                      <a:pt x="1" y="949"/>
                      <a:pt x="706" y="1220"/>
                      <a:pt x="1573" y="1220"/>
                    </a:cubicBezTo>
                    <a:close/>
                  </a:path>
                </a:pathLst>
              </a:custGeom>
              <a:solidFill>
                <a:srgbClr val="F58CA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6" name="Google Shape;216;p28"/>
              <p:cNvSpPr/>
              <p:nvPr/>
            </p:nvSpPr>
            <p:spPr>
              <a:xfrm>
                <a:off x="5284475" y="2246475"/>
                <a:ext cx="78625" cy="30500"/>
              </a:xfrm>
              <a:custGeom>
                <a:avLst/>
                <a:gdLst/>
                <a:ahLst/>
                <a:cxnLst/>
                <a:rect l="l" t="t" r="r" b="b"/>
                <a:pathLst>
                  <a:path w="3145" h="1220" extrusionOk="0">
                    <a:moveTo>
                      <a:pt x="1573" y="1220"/>
                    </a:moveTo>
                    <a:cubicBezTo>
                      <a:pt x="2440" y="1220"/>
                      <a:pt x="3144" y="949"/>
                      <a:pt x="3144" y="611"/>
                    </a:cubicBezTo>
                    <a:cubicBezTo>
                      <a:pt x="3144" y="271"/>
                      <a:pt x="2440" y="0"/>
                      <a:pt x="1573" y="0"/>
                    </a:cubicBezTo>
                    <a:cubicBezTo>
                      <a:pt x="705" y="0"/>
                      <a:pt x="1" y="271"/>
                      <a:pt x="1" y="611"/>
                    </a:cubicBezTo>
                    <a:cubicBezTo>
                      <a:pt x="1" y="949"/>
                      <a:pt x="705" y="1220"/>
                      <a:pt x="1573" y="1220"/>
                    </a:cubicBezTo>
                    <a:close/>
                  </a:path>
                </a:pathLst>
              </a:custGeom>
              <a:solidFill>
                <a:srgbClr val="F58CA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217" name="Google Shape;217;p28"/>
            <p:cNvGrpSpPr/>
            <p:nvPr/>
          </p:nvGrpSpPr>
          <p:grpSpPr>
            <a:xfrm>
              <a:off x="8157775" y="2365025"/>
              <a:ext cx="392950" cy="141250"/>
              <a:chOff x="6253275" y="1773275"/>
              <a:chExt cx="392950" cy="141250"/>
            </a:xfrm>
          </p:grpSpPr>
          <p:sp>
            <p:nvSpPr>
              <p:cNvPr id="218" name="Google Shape;218;p28"/>
              <p:cNvSpPr/>
              <p:nvPr/>
            </p:nvSpPr>
            <p:spPr>
              <a:xfrm>
                <a:off x="6395525" y="1847125"/>
                <a:ext cx="108425" cy="57250"/>
              </a:xfrm>
              <a:custGeom>
                <a:avLst/>
                <a:gdLst/>
                <a:ahLst/>
                <a:cxnLst/>
                <a:rect l="l" t="t" r="r" b="b"/>
                <a:pathLst>
                  <a:path w="4337" h="2290" extrusionOk="0">
                    <a:moveTo>
                      <a:pt x="1247" y="392"/>
                    </a:moveTo>
                    <a:cubicBezTo>
                      <a:pt x="1017" y="257"/>
                      <a:pt x="814" y="108"/>
                      <a:pt x="597" y="81"/>
                    </a:cubicBezTo>
                    <a:cubicBezTo>
                      <a:pt x="1" y="0"/>
                      <a:pt x="41" y="813"/>
                      <a:pt x="245" y="1192"/>
                    </a:cubicBezTo>
                    <a:cubicBezTo>
                      <a:pt x="664" y="1924"/>
                      <a:pt x="1423" y="2289"/>
                      <a:pt x="2169" y="2276"/>
                    </a:cubicBezTo>
                    <a:cubicBezTo>
                      <a:pt x="2928" y="2289"/>
                      <a:pt x="3686" y="1924"/>
                      <a:pt x="4093" y="1192"/>
                    </a:cubicBezTo>
                    <a:cubicBezTo>
                      <a:pt x="4296" y="813"/>
                      <a:pt x="4337" y="0"/>
                      <a:pt x="3741" y="81"/>
                    </a:cubicBezTo>
                    <a:cubicBezTo>
                      <a:pt x="3524" y="108"/>
                      <a:pt x="3320" y="257"/>
                      <a:pt x="3090" y="392"/>
                    </a:cubicBezTo>
                    <a:cubicBezTo>
                      <a:pt x="2805" y="555"/>
                      <a:pt x="2480" y="623"/>
                      <a:pt x="2169" y="609"/>
                    </a:cubicBezTo>
                    <a:cubicBezTo>
                      <a:pt x="1857" y="623"/>
                      <a:pt x="1546" y="555"/>
                      <a:pt x="1247" y="392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9" name="Google Shape;219;p28"/>
              <p:cNvSpPr/>
              <p:nvPr/>
            </p:nvSpPr>
            <p:spPr>
              <a:xfrm>
                <a:off x="6267500" y="1773275"/>
                <a:ext cx="72825" cy="94875"/>
              </a:xfrm>
              <a:custGeom>
                <a:avLst/>
                <a:gdLst/>
                <a:ahLst/>
                <a:cxnLst/>
                <a:rect l="l" t="t" r="r" b="b"/>
                <a:pathLst>
                  <a:path w="2913" h="3795" extrusionOk="0">
                    <a:moveTo>
                      <a:pt x="284" y="691"/>
                    </a:moveTo>
                    <a:cubicBezTo>
                      <a:pt x="122" y="582"/>
                      <a:pt x="67" y="380"/>
                      <a:pt x="176" y="217"/>
                    </a:cubicBezTo>
                    <a:cubicBezTo>
                      <a:pt x="271" y="54"/>
                      <a:pt x="488" y="0"/>
                      <a:pt x="651" y="109"/>
                    </a:cubicBezTo>
                    <a:cubicBezTo>
                      <a:pt x="651" y="109"/>
                      <a:pt x="2819" y="1464"/>
                      <a:pt x="2859" y="2154"/>
                    </a:cubicBezTo>
                    <a:cubicBezTo>
                      <a:pt x="2913" y="2927"/>
                      <a:pt x="501" y="3740"/>
                      <a:pt x="488" y="3740"/>
                    </a:cubicBezTo>
                    <a:cubicBezTo>
                      <a:pt x="311" y="3794"/>
                      <a:pt x="122" y="3699"/>
                      <a:pt x="54" y="3523"/>
                    </a:cubicBezTo>
                    <a:cubicBezTo>
                      <a:pt x="0" y="3346"/>
                      <a:pt x="95" y="3144"/>
                      <a:pt x="271" y="3090"/>
                    </a:cubicBezTo>
                    <a:cubicBezTo>
                      <a:pt x="284" y="3090"/>
                      <a:pt x="2195" y="2439"/>
                      <a:pt x="2181" y="2195"/>
                    </a:cubicBezTo>
                    <a:cubicBezTo>
                      <a:pt x="2154" y="1856"/>
                      <a:pt x="284" y="691"/>
                      <a:pt x="284" y="69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0" name="Google Shape;220;p28"/>
              <p:cNvSpPr/>
              <p:nvPr/>
            </p:nvSpPr>
            <p:spPr>
              <a:xfrm>
                <a:off x="6559125" y="1773275"/>
                <a:ext cx="72875" cy="94875"/>
              </a:xfrm>
              <a:custGeom>
                <a:avLst/>
                <a:gdLst/>
                <a:ahLst/>
                <a:cxnLst/>
                <a:rect l="l" t="t" r="r" b="b"/>
                <a:pathLst>
                  <a:path w="2915" h="3795" extrusionOk="0">
                    <a:moveTo>
                      <a:pt x="2264" y="109"/>
                    </a:moveTo>
                    <a:cubicBezTo>
                      <a:pt x="2427" y="0"/>
                      <a:pt x="2643" y="54"/>
                      <a:pt x="2738" y="217"/>
                    </a:cubicBezTo>
                    <a:cubicBezTo>
                      <a:pt x="2846" y="380"/>
                      <a:pt x="2792" y="582"/>
                      <a:pt x="2629" y="691"/>
                    </a:cubicBezTo>
                    <a:cubicBezTo>
                      <a:pt x="2629" y="691"/>
                      <a:pt x="760" y="1856"/>
                      <a:pt x="747" y="2195"/>
                    </a:cubicBezTo>
                    <a:cubicBezTo>
                      <a:pt x="719" y="2439"/>
                      <a:pt x="2629" y="3090"/>
                      <a:pt x="2643" y="3090"/>
                    </a:cubicBezTo>
                    <a:cubicBezTo>
                      <a:pt x="2819" y="3144"/>
                      <a:pt x="2914" y="3346"/>
                      <a:pt x="2860" y="3523"/>
                    </a:cubicBezTo>
                    <a:cubicBezTo>
                      <a:pt x="2792" y="3699"/>
                      <a:pt x="2602" y="3794"/>
                      <a:pt x="2427" y="3740"/>
                    </a:cubicBezTo>
                    <a:cubicBezTo>
                      <a:pt x="2413" y="3740"/>
                      <a:pt x="1" y="2927"/>
                      <a:pt x="55" y="2154"/>
                    </a:cubicBezTo>
                    <a:cubicBezTo>
                      <a:pt x="96" y="1464"/>
                      <a:pt x="2264" y="109"/>
                      <a:pt x="2264" y="109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1" name="Google Shape;221;p28"/>
              <p:cNvSpPr/>
              <p:nvPr/>
            </p:nvSpPr>
            <p:spPr>
              <a:xfrm>
                <a:off x="6253275" y="1884375"/>
                <a:ext cx="78250" cy="30150"/>
              </a:xfrm>
              <a:custGeom>
                <a:avLst/>
                <a:gdLst/>
                <a:ahLst/>
                <a:cxnLst/>
                <a:rect l="l" t="t" r="r" b="b"/>
                <a:pathLst>
                  <a:path w="3130" h="1206" extrusionOk="0">
                    <a:moveTo>
                      <a:pt x="1572" y="1206"/>
                    </a:moveTo>
                    <a:cubicBezTo>
                      <a:pt x="2425" y="1206"/>
                      <a:pt x="3130" y="935"/>
                      <a:pt x="3130" y="597"/>
                    </a:cubicBezTo>
                    <a:cubicBezTo>
                      <a:pt x="3130" y="271"/>
                      <a:pt x="2425" y="1"/>
                      <a:pt x="1572" y="1"/>
                    </a:cubicBezTo>
                    <a:cubicBezTo>
                      <a:pt x="705" y="1"/>
                      <a:pt x="0" y="271"/>
                      <a:pt x="0" y="597"/>
                    </a:cubicBezTo>
                    <a:cubicBezTo>
                      <a:pt x="0" y="935"/>
                      <a:pt x="705" y="1206"/>
                      <a:pt x="1572" y="1206"/>
                    </a:cubicBezTo>
                    <a:close/>
                  </a:path>
                </a:pathLst>
              </a:custGeom>
              <a:solidFill>
                <a:srgbClr val="F58CA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2" name="Google Shape;222;p28"/>
              <p:cNvSpPr/>
              <p:nvPr/>
            </p:nvSpPr>
            <p:spPr>
              <a:xfrm>
                <a:off x="6567950" y="1884375"/>
                <a:ext cx="78275" cy="30150"/>
              </a:xfrm>
              <a:custGeom>
                <a:avLst/>
                <a:gdLst/>
                <a:ahLst/>
                <a:cxnLst/>
                <a:rect l="l" t="t" r="r" b="b"/>
                <a:pathLst>
                  <a:path w="3131" h="1206" extrusionOk="0">
                    <a:moveTo>
                      <a:pt x="1572" y="1206"/>
                    </a:moveTo>
                    <a:cubicBezTo>
                      <a:pt x="2426" y="1206"/>
                      <a:pt x="3130" y="935"/>
                      <a:pt x="3130" y="597"/>
                    </a:cubicBezTo>
                    <a:cubicBezTo>
                      <a:pt x="3130" y="271"/>
                      <a:pt x="2426" y="1"/>
                      <a:pt x="1572" y="1"/>
                    </a:cubicBezTo>
                    <a:cubicBezTo>
                      <a:pt x="705" y="1"/>
                      <a:pt x="0" y="271"/>
                      <a:pt x="0" y="597"/>
                    </a:cubicBezTo>
                    <a:cubicBezTo>
                      <a:pt x="0" y="935"/>
                      <a:pt x="705" y="1206"/>
                      <a:pt x="1572" y="1206"/>
                    </a:cubicBezTo>
                    <a:close/>
                  </a:path>
                </a:pathLst>
              </a:custGeom>
              <a:solidFill>
                <a:srgbClr val="F58CA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223" name="Google Shape;223;p28"/>
            <p:cNvGrpSpPr/>
            <p:nvPr/>
          </p:nvGrpSpPr>
          <p:grpSpPr>
            <a:xfrm>
              <a:off x="7283528" y="1827591"/>
              <a:ext cx="301143" cy="95916"/>
              <a:chOff x="5581225" y="1820025"/>
              <a:chExt cx="463725" cy="147700"/>
            </a:xfrm>
          </p:grpSpPr>
          <p:sp>
            <p:nvSpPr>
              <p:cNvPr id="224" name="Google Shape;224;p28"/>
              <p:cNvSpPr/>
              <p:nvPr/>
            </p:nvSpPr>
            <p:spPr>
              <a:xfrm>
                <a:off x="5605250" y="1825075"/>
                <a:ext cx="100975" cy="100975"/>
              </a:xfrm>
              <a:custGeom>
                <a:avLst/>
                <a:gdLst/>
                <a:ahLst/>
                <a:cxnLst/>
                <a:rect l="l" t="t" r="r" b="b"/>
                <a:pathLst>
                  <a:path w="4039" h="4039" extrusionOk="0">
                    <a:moveTo>
                      <a:pt x="2020" y="4039"/>
                    </a:moveTo>
                    <a:cubicBezTo>
                      <a:pt x="3131" y="4039"/>
                      <a:pt x="4038" y="3144"/>
                      <a:pt x="4038" y="2020"/>
                    </a:cubicBezTo>
                    <a:cubicBezTo>
                      <a:pt x="4038" y="909"/>
                      <a:pt x="3131" y="1"/>
                      <a:pt x="2020" y="1"/>
                    </a:cubicBezTo>
                    <a:cubicBezTo>
                      <a:pt x="909" y="1"/>
                      <a:pt x="1" y="909"/>
                      <a:pt x="1" y="2020"/>
                    </a:cubicBezTo>
                    <a:cubicBezTo>
                      <a:pt x="1" y="3144"/>
                      <a:pt x="909" y="4039"/>
                      <a:pt x="2020" y="4039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5" name="Google Shape;225;p28"/>
              <p:cNvSpPr/>
              <p:nvPr/>
            </p:nvSpPr>
            <p:spPr>
              <a:xfrm>
                <a:off x="5594100" y="1820025"/>
                <a:ext cx="48450" cy="25400"/>
              </a:xfrm>
              <a:custGeom>
                <a:avLst/>
                <a:gdLst/>
                <a:ahLst/>
                <a:cxnLst/>
                <a:rect l="l" t="t" r="r" b="b"/>
                <a:pathLst>
                  <a:path w="1938" h="1016" extrusionOk="0">
                    <a:moveTo>
                      <a:pt x="190" y="407"/>
                    </a:moveTo>
                    <a:cubicBezTo>
                      <a:pt x="244" y="488"/>
                      <a:pt x="298" y="555"/>
                      <a:pt x="365" y="623"/>
                    </a:cubicBezTo>
                    <a:cubicBezTo>
                      <a:pt x="488" y="759"/>
                      <a:pt x="623" y="867"/>
                      <a:pt x="799" y="934"/>
                    </a:cubicBezTo>
                    <a:lnTo>
                      <a:pt x="799" y="934"/>
                    </a:lnTo>
                    <a:lnTo>
                      <a:pt x="813" y="934"/>
                    </a:lnTo>
                    <a:lnTo>
                      <a:pt x="840" y="949"/>
                    </a:lnTo>
                    <a:cubicBezTo>
                      <a:pt x="1030" y="1016"/>
                      <a:pt x="1192" y="1016"/>
                      <a:pt x="1395" y="962"/>
                    </a:cubicBezTo>
                    <a:cubicBezTo>
                      <a:pt x="1476" y="934"/>
                      <a:pt x="1545" y="907"/>
                      <a:pt x="1612" y="867"/>
                    </a:cubicBezTo>
                    <a:cubicBezTo>
                      <a:pt x="1666" y="840"/>
                      <a:pt x="1937" y="636"/>
                      <a:pt x="1856" y="555"/>
                    </a:cubicBezTo>
                    <a:cubicBezTo>
                      <a:pt x="1789" y="488"/>
                      <a:pt x="1585" y="623"/>
                      <a:pt x="1503" y="663"/>
                    </a:cubicBezTo>
                    <a:cubicBezTo>
                      <a:pt x="1449" y="691"/>
                      <a:pt x="1395" y="705"/>
                      <a:pt x="1328" y="718"/>
                    </a:cubicBezTo>
                    <a:cubicBezTo>
                      <a:pt x="1192" y="745"/>
                      <a:pt x="1070" y="732"/>
                      <a:pt x="934" y="691"/>
                    </a:cubicBezTo>
                    <a:lnTo>
                      <a:pt x="907" y="678"/>
                    </a:lnTo>
                    <a:lnTo>
                      <a:pt x="907" y="678"/>
                    </a:lnTo>
                    <a:lnTo>
                      <a:pt x="894" y="678"/>
                    </a:lnTo>
                    <a:cubicBezTo>
                      <a:pt x="759" y="623"/>
                      <a:pt x="650" y="542"/>
                      <a:pt x="542" y="447"/>
                    </a:cubicBezTo>
                    <a:cubicBezTo>
                      <a:pt x="515" y="434"/>
                      <a:pt x="407" y="311"/>
                      <a:pt x="379" y="271"/>
                    </a:cubicBezTo>
                    <a:cubicBezTo>
                      <a:pt x="325" y="217"/>
                      <a:pt x="176" y="0"/>
                      <a:pt x="94" y="27"/>
                    </a:cubicBezTo>
                    <a:cubicBezTo>
                      <a:pt x="0" y="81"/>
                      <a:pt x="163" y="365"/>
                      <a:pt x="190" y="407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6" name="Google Shape;226;p28"/>
              <p:cNvSpPr/>
              <p:nvPr/>
            </p:nvSpPr>
            <p:spPr>
              <a:xfrm>
                <a:off x="5583250" y="1835250"/>
                <a:ext cx="58975" cy="19000"/>
              </a:xfrm>
              <a:custGeom>
                <a:avLst/>
                <a:gdLst/>
                <a:ahLst/>
                <a:cxnLst/>
                <a:rect l="l" t="t" r="r" b="b"/>
                <a:pathLst>
                  <a:path w="2359" h="760" extrusionOk="0">
                    <a:moveTo>
                      <a:pt x="326" y="475"/>
                    </a:moveTo>
                    <a:cubicBezTo>
                      <a:pt x="420" y="542"/>
                      <a:pt x="501" y="596"/>
                      <a:pt x="610" y="651"/>
                    </a:cubicBezTo>
                    <a:cubicBezTo>
                      <a:pt x="799" y="719"/>
                      <a:pt x="976" y="759"/>
                      <a:pt x="1179" y="759"/>
                    </a:cubicBezTo>
                    <a:lnTo>
                      <a:pt x="1179" y="759"/>
                    </a:lnTo>
                    <a:lnTo>
                      <a:pt x="1193" y="759"/>
                    </a:lnTo>
                    <a:cubicBezTo>
                      <a:pt x="1206" y="759"/>
                      <a:pt x="1260" y="746"/>
                      <a:pt x="1260" y="746"/>
                    </a:cubicBezTo>
                    <a:cubicBezTo>
                      <a:pt x="1491" y="719"/>
                      <a:pt x="1667" y="651"/>
                      <a:pt x="1870" y="542"/>
                    </a:cubicBezTo>
                    <a:cubicBezTo>
                      <a:pt x="1897" y="529"/>
                      <a:pt x="2006" y="448"/>
                      <a:pt x="2033" y="421"/>
                    </a:cubicBezTo>
                    <a:cubicBezTo>
                      <a:pt x="2087" y="380"/>
                      <a:pt x="2358" y="150"/>
                      <a:pt x="2263" y="69"/>
                    </a:cubicBezTo>
                    <a:cubicBezTo>
                      <a:pt x="2195" y="0"/>
                      <a:pt x="1979" y="190"/>
                      <a:pt x="1897" y="231"/>
                    </a:cubicBezTo>
                    <a:cubicBezTo>
                      <a:pt x="1856" y="271"/>
                      <a:pt x="1802" y="298"/>
                      <a:pt x="1748" y="325"/>
                    </a:cubicBezTo>
                    <a:cubicBezTo>
                      <a:pt x="1572" y="407"/>
                      <a:pt x="1423" y="461"/>
                      <a:pt x="1233" y="475"/>
                    </a:cubicBezTo>
                    <a:lnTo>
                      <a:pt x="1179" y="475"/>
                    </a:lnTo>
                    <a:lnTo>
                      <a:pt x="1166" y="488"/>
                    </a:lnTo>
                    <a:lnTo>
                      <a:pt x="1166" y="475"/>
                    </a:lnTo>
                    <a:cubicBezTo>
                      <a:pt x="1003" y="488"/>
                      <a:pt x="868" y="461"/>
                      <a:pt x="705" y="407"/>
                    </a:cubicBezTo>
                    <a:cubicBezTo>
                      <a:pt x="624" y="367"/>
                      <a:pt x="555" y="340"/>
                      <a:pt x="474" y="285"/>
                    </a:cubicBezTo>
                    <a:cubicBezTo>
                      <a:pt x="393" y="231"/>
                      <a:pt x="163" y="27"/>
                      <a:pt x="95" y="82"/>
                    </a:cubicBezTo>
                    <a:cubicBezTo>
                      <a:pt x="0" y="163"/>
                      <a:pt x="284" y="434"/>
                      <a:pt x="326" y="475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7" name="Google Shape;227;p28"/>
              <p:cNvSpPr/>
              <p:nvPr/>
            </p:nvSpPr>
            <p:spPr>
              <a:xfrm>
                <a:off x="5736675" y="1887075"/>
                <a:ext cx="152825" cy="57950"/>
              </a:xfrm>
              <a:custGeom>
                <a:avLst/>
                <a:gdLst/>
                <a:ahLst/>
                <a:cxnLst/>
                <a:rect l="l" t="t" r="r" b="b"/>
                <a:pathLst>
                  <a:path w="6113" h="2318" extrusionOk="0">
                    <a:moveTo>
                      <a:pt x="4770" y="177"/>
                    </a:moveTo>
                    <a:cubicBezTo>
                      <a:pt x="4797" y="68"/>
                      <a:pt x="4906" y="1"/>
                      <a:pt x="5014" y="28"/>
                    </a:cubicBezTo>
                    <a:cubicBezTo>
                      <a:pt x="5122" y="55"/>
                      <a:pt x="5191" y="163"/>
                      <a:pt x="5164" y="272"/>
                    </a:cubicBezTo>
                    <a:cubicBezTo>
                      <a:pt x="5164" y="285"/>
                      <a:pt x="4933" y="1206"/>
                      <a:pt x="5922" y="1437"/>
                    </a:cubicBezTo>
                    <a:cubicBezTo>
                      <a:pt x="6031" y="1464"/>
                      <a:pt x="6112" y="1573"/>
                      <a:pt x="6085" y="1681"/>
                    </a:cubicBezTo>
                    <a:cubicBezTo>
                      <a:pt x="6058" y="1789"/>
                      <a:pt x="5950" y="1871"/>
                      <a:pt x="5827" y="1844"/>
                    </a:cubicBezTo>
                    <a:cubicBezTo>
                      <a:pt x="5462" y="1748"/>
                      <a:pt x="5204" y="1586"/>
                      <a:pt x="5041" y="1410"/>
                    </a:cubicBezTo>
                    <a:cubicBezTo>
                      <a:pt x="4784" y="1789"/>
                      <a:pt x="4215" y="2317"/>
                      <a:pt x="3050" y="2317"/>
                    </a:cubicBezTo>
                    <a:lnTo>
                      <a:pt x="3050" y="2317"/>
                    </a:lnTo>
                    <a:cubicBezTo>
                      <a:pt x="1885" y="2317"/>
                      <a:pt x="1316" y="1789"/>
                      <a:pt x="1072" y="1410"/>
                    </a:cubicBezTo>
                    <a:cubicBezTo>
                      <a:pt x="909" y="1586"/>
                      <a:pt x="651" y="1748"/>
                      <a:pt x="272" y="1844"/>
                    </a:cubicBezTo>
                    <a:cubicBezTo>
                      <a:pt x="163" y="1871"/>
                      <a:pt x="55" y="1789"/>
                      <a:pt x="28" y="1681"/>
                    </a:cubicBezTo>
                    <a:cubicBezTo>
                      <a:pt x="1" y="1573"/>
                      <a:pt x="69" y="1464"/>
                      <a:pt x="177" y="1437"/>
                    </a:cubicBezTo>
                    <a:cubicBezTo>
                      <a:pt x="1180" y="1206"/>
                      <a:pt x="936" y="285"/>
                      <a:pt x="936" y="272"/>
                    </a:cubicBezTo>
                    <a:cubicBezTo>
                      <a:pt x="909" y="163"/>
                      <a:pt x="976" y="55"/>
                      <a:pt x="1085" y="28"/>
                    </a:cubicBezTo>
                    <a:cubicBezTo>
                      <a:pt x="1193" y="1"/>
                      <a:pt x="1316" y="68"/>
                      <a:pt x="1343" y="177"/>
                    </a:cubicBezTo>
                    <a:cubicBezTo>
                      <a:pt x="1343" y="177"/>
                      <a:pt x="1437" y="570"/>
                      <a:pt x="1302" y="989"/>
                    </a:cubicBezTo>
                    <a:cubicBezTo>
                      <a:pt x="1397" y="1206"/>
                      <a:pt x="1803" y="1911"/>
                      <a:pt x="3050" y="1911"/>
                    </a:cubicBezTo>
                    <a:cubicBezTo>
                      <a:pt x="4310" y="1911"/>
                      <a:pt x="4703" y="1206"/>
                      <a:pt x="4797" y="989"/>
                    </a:cubicBezTo>
                    <a:cubicBezTo>
                      <a:pt x="4662" y="570"/>
                      <a:pt x="4770" y="177"/>
                      <a:pt x="4770" y="177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8" name="Google Shape;228;p28"/>
              <p:cNvSpPr/>
              <p:nvPr/>
            </p:nvSpPr>
            <p:spPr>
              <a:xfrm>
                <a:off x="5581225" y="1835925"/>
                <a:ext cx="56250" cy="27475"/>
              </a:xfrm>
              <a:custGeom>
                <a:avLst/>
                <a:gdLst/>
                <a:ahLst/>
                <a:cxnLst/>
                <a:rect l="l" t="t" r="r" b="b"/>
                <a:pathLst>
                  <a:path w="2250" h="1099" extrusionOk="0">
                    <a:moveTo>
                      <a:pt x="407" y="990"/>
                    </a:moveTo>
                    <a:cubicBezTo>
                      <a:pt x="515" y="1030"/>
                      <a:pt x="609" y="1057"/>
                      <a:pt x="718" y="1071"/>
                    </a:cubicBezTo>
                    <a:cubicBezTo>
                      <a:pt x="935" y="1098"/>
                      <a:pt x="1097" y="1084"/>
                      <a:pt x="1301" y="1017"/>
                    </a:cubicBezTo>
                    <a:lnTo>
                      <a:pt x="1314" y="1003"/>
                    </a:lnTo>
                    <a:lnTo>
                      <a:pt x="1314" y="1003"/>
                    </a:lnTo>
                    <a:cubicBezTo>
                      <a:pt x="1328" y="1003"/>
                      <a:pt x="1382" y="976"/>
                      <a:pt x="1382" y="976"/>
                    </a:cubicBezTo>
                    <a:cubicBezTo>
                      <a:pt x="1599" y="882"/>
                      <a:pt x="1748" y="773"/>
                      <a:pt x="1897" y="597"/>
                    </a:cubicBezTo>
                    <a:cubicBezTo>
                      <a:pt x="1924" y="584"/>
                      <a:pt x="2005" y="475"/>
                      <a:pt x="2018" y="434"/>
                    </a:cubicBezTo>
                    <a:cubicBezTo>
                      <a:pt x="2060" y="394"/>
                      <a:pt x="2249" y="82"/>
                      <a:pt x="2141" y="27"/>
                    </a:cubicBezTo>
                    <a:cubicBezTo>
                      <a:pt x="2046" y="0"/>
                      <a:pt x="1897" y="231"/>
                      <a:pt x="1843" y="298"/>
                    </a:cubicBezTo>
                    <a:lnTo>
                      <a:pt x="1720" y="421"/>
                    </a:lnTo>
                    <a:cubicBezTo>
                      <a:pt x="1585" y="556"/>
                      <a:pt x="1449" y="651"/>
                      <a:pt x="1274" y="732"/>
                    </a:cubicBezTo>
                    <a:cubicBezTo>
                      <a:pt x="1274" y="732"/>
                      <a:pt x="1233" y="746"/>
                      <a:pt x="1220" y="746"/>
                    </a:cubicBezTo>
                    <a:lnTo>
                      <a:pt x="1220" y="746"/>
                    </a:lnTo>
                    <a:cubicBezTo>
                      <a:pt x="1206" y="746"/>
                      <a:pt x="1206" y="759"/>
                      <a:pt x="1206" y="759"/>
                    </a:cubicBezTo>
                    <a:cubicBezTo>
                      <a:pt x="1043" y="813"/>
                      <a:pt x="922" y="827"/>
                      <a:pt x="745" y="813"/>
                    </a:cubicBezTo>
                    <a:cubicBezTo>
                      <a:pt x="651" y="813"/>
                      <a:pt x="582" y="800"/>
                      <a:pt x="488" y="773"/>
                    </a:cubicBezTo>
                    <a:cubicBezTo>
                      <a:pt x="407" y="746"/>
                      <a:pt x="122" y="624"/>
                      <a:pt x="67" y="678"/>
                    </a:cubicBezTo>
                    <a:cubicBezTo>
                      <a:pt x="0" y="786"/>
                      <a:pt x="352" y="963"/>
                      <a:pt x="407" y="99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9" name="Google Shape;229;p28"/>
              <p:cNvSpPr/>
              <p:nvPr/>
            </p:nvSpPr>
            <p:spPr>
              <a:xfrm>
                <a:off x="5633375" y="1837625"/>
                <a:ext cx="35950" cy="35925"/>
              </a:xfrm>
              <a:custGeom>
                <a:avLst/>
                <a:gdLst/>
                <a:ahLst/>
                <a:cxnLst/>
                <a:rect l="l" t="t" r="r" b="b"/>
                <a:pathLst>
                  <a:path w="1438" h="1437" extrusionOk="0">
                    <a:moveTo>
                      <a:pt x="718" y="1437"/>
                    </a:moveTo>
                    <a:cubicBezTo>
                      <a:pt x="1112" y="1437"/>
                      <a:pt x="1437" y="1112"/>
                      <a:pt x="1437" y="718"/>
                    </a:cubicBezTo>
                    <a:cubicBezTo>
                      <a:pt x="1437" y="326"/>
                      <a:pt x="1112" y="1"/>
                      <a:pt x="718" y="1"/>
                    </a:cubicBezTo>
                    <a:cubicBezTo>
                      <a:pt x="326" y="1"/>
                      <a:pt x="1" y="326"/>
                      <a:pt x="1" y="718"/>
                    </a:cubicBezTo>
                    <a:cubicBezTo>
                      <a:pt x="1" y="1112"/>
                      <a:pt x="326" y="1437"/>
                      <a:pt x="718" y="143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0" name="Google Shape;230;p28"/>
              <p:cNvSpPr/>
              <p:nvPr/>
            </p:nvSpPr>
            <p:spPr>
              <a:xfrm>
                <a:off x="5919950" y="1825075"/>
                <a:ext cx="100975" cy="100975"/>
              </a:xfrm>
              <a:custGeom>
                <a:avLst/>
                <a:gdLst/>
                <a:ahLst/>
                <a:cxnLst/>
                <a:rect l="l" t="t" r="r" b="b"/>
                <a:pathLst>
                  <a:path w="4039" h="4039" extrusionOk="0">
                    <a:moveTo>
                      <a:pt x="2019" y="4039"/>
                    </a:moveTo>
                    <a:cubicBezTo>
                      <a:pt x="3130" y="4039"/>
                      <a:pt x="4038" y="3144"/>
                      <a:pt x="4038" y="2020"/>
                    </a:cubicBezTo>
                    <a:cubicBezTo>
                      <a:pt x="4038" y="909"/>
                      <a:pt x="3130" y="1"/>
                      <a:pt x="2019" y="1"/>
                    </a:cubicBezTo>
                    <a:cubicBezTo>
                      <a:pt x="908" y="1"/>
                      <a:pt x="1" y="909"/>
                      <a:pt x="1" y="2020"/>
                    </a:cubicBezTo>
                    <a:cubicBezTo>
                      <a:pt x="1" y="3144"/>
                      <a:pt x="908" y="4039"/>
                      <a:pt x="2019" y="4039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1" name="Google Shape;231;p28"/>
              <p:cNvSpPr/>
              <p:nvPr/>
            </p:nvSpPr>
            <p:spPr>
              <a:xfrm>
                <a:off x="5983275" y="1820025"/>
                <a:ext cx="48800" cy="25400"/>
              </a:xfrm>
              <a:custGeom>
                <a:avLst/>
                <a:gdLst/>
                <a:ahLst/>
                <a:cxnLst/>
                <a:rect l="l" t="t" r="r" b="b"/>
                <a:pathLst>
                  <a:path w="1952" h="1016" extrusionOk="0">
                    <a:moveTo>
                      <a:pt x="1749" y="407"/>
                    </a:moveTo>
                    <a:cubicBezTo>
                      <a:pt x="1695" y="488"/>
                      <a:pt x="1641" y="555"/>
                      <a:pt x="1587" y="623"/>
                    </a:cubicBezTo>
                    <a:cubicBezTo>
                      <a:pt x="1451" y="759"/>
                      <a:pt x="1316" y="867"/>
                      <a:pt x="1153" y="934"/>
                    </a:cubicBezTo>
                    <a:lnTo>
                      <a:pt x="1139" y="934"/>
                    </a:lnTo>
                    <a:lnTo>
                      <a:pt x="1139" y="934"/>
                    </a:lnTo>
                    <a:cubicBezTo>
                      <a:pt x="1126" y="934"/>
                      <a:pt x="1112" y="949"/>
                      <a:pt x="1099" y="949"/>
                    </a:cubicBezTo>
                    <a:cubicBezTo>
                      <a:pt x="909" y="1016"/>
                      <a:pt x="747" y="1016"/>
                      <a:pt x="557" y="962"/>
                    </a:cubicBezTo>
                    <a:cubicBezTo>
                      <a:pt x="476" y="934"/>
                      <a:pt x="407" y="907"/>
                      <a:pt x="340" y="867"/>
                    </a:cubicBezTo>
                    <a:cubicBezTo>
                      <a:pt x="286" y="840"/>
                      <a:pt x="1" y="636"/>
                      <a:pt x="96" y="555"/>
                    </a:cubicBezTo>
                    <a:cubicBezTo>
                      <a:pt x="150" y="488"/>
                      <a:pt x="367" y="623"/>
                      <a:pt x="448" y="663"/>
                    </a:cubicBezTo>
                    <a:cubicBezTo>
                      <a:pt x="503" y="691"/>
                      <a:pt x="557" y="705"/>
                      <a:pt x="611" y="718"/>
                    </a:cubicBezTo>
                    <a:cubicBezTo>
                      <a:pt x="760" y="745"/>
                      <a:pt x="868" y="732"/>
                      <a:pt x="1018" y="691"/>
                    </a:cubicBezTo>
                    <a:cubicBezTo>
                      <a:pt x="1018" y="691"/>
                      <a:pt x="1031" y="678"/>
                      <a:pt x="1045" y="678"/>
                    </a:cubicBezTo>
                    <a:lnTo>
                      <a:pt x="1045" y="678"/>
                    </a:lnTo>
                    <a:lnTo>
                      <a:pt x="1045" y="678"/>
                    </a:lnTo>
                    <a:cubicBezTo>
                      <a:pt x="1193" y="623"/>
                      <a:pt x="1289" y="542"/>
                      <a:pt x="1397" y="447"/>
                    </a:cubicBezTo>
                    <a:cubicBezTo>
                      <a:pt x="1424" y="434"/>
                      <a:pt x="1532" y="311"/>
                      <a:pt x="1559" y="271"/>
                    </a:cubicBezTo>
                    <a:cubicBezTo>
                      <a:pt x="1614" y="217"/>
                      <a:pt x="1762" y="0"/>
                      <a:pt x="1843" y="27"/>
                    </a:cubicBezTo>
                    <a:cubicBezTo>
                      <a:pt x="1952" y="81"/>
                      <a:pt x="1789" y="365"/>
                      <a:pt x="1749" y="407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2" name="Google Shape;232;p28"/>
              <p:cNvSpPr/>
              <p:nvPr/>
            </p:nvSpPr>
            <p:spPr>
              <a:xfrm>
                <a:off x="5983950" y="1835250"/>
                <a:ext cx="58975" cy="19000"/>
              </a:xfrm>
              <a:custGeom>
                <a:avLst/>
                <a:gdLst/>
                <a:ahLst/>
                <a:cxnLst/>
                <a:rect l="l" t="t" r="r" b="b"/>
                <a:pathLst>
                  <a:path w="2359" h="760" extrusionOk="0">
                    <a:moveTo>
                      <a:pt x="2020" y="475"/>
                    </a:moveTo>
                    <a:cubicBezTo>
                      <a:pt x="1939" y="542"/>
                      <a:pt x="1844" y="596"/>
                      <a:pt x="1749" y="651"/>
                    </a:cubicBezTo>
                    <a:cubicBezTo>
                      <a:pt x="1560" y="719"/>
                      <a:pt x="1383" y="759"/>
                      <a:pt x="1180" y="759"/>
                    </a:cubicBezTo>
                    <a:lnTo>
                      <a:pt x="1166" y="759"/>
                    </a:lnTo>
                    <a:lnTo>
                      <a:pt x="1153" y="759"/>
                    </a:lnTo>
                    <a:cubicBezTo>
                      <a:pt x="1139" y="759"/>
                      <a:pt x="1099" y="746"/>
                      <a:pt x="1085" y="746"/>
                    </a:cubicBezTo>
                    <a:cubicBezTo>
                      <a:pt x="855" y="719"/>
                      <a:pt x="678" y="651"/>
                      <a:pt x="476" y="542"/>
                    </a:cubicBezTo>
                    <a:cubicBezTo>
                      <a:pt x="449" y="529"/>
                      <a:pt x="340" y="448"/>
                      <a:pt x="313" y="421"/>
                    </a:cubicBezTo>
                    <a:cubicBezTo>
                      <a:pt x="272" y="380"/>
                      <a:pt x="1" y="150"/>
                      <a:pt x="82" y="69"/>
                    </a:cubicBezTo>
                    <a:cubicBezTo>
                      <a:pt x="163" y="0"/>
                      <a:pt x="380" y="190"/>
                      <a:pt x="449" y="231"/>
                    </a:cubicBezTo>
                    <a:cubicBezTo>
                      <a:pt x="503" y="271"/>
                      <a:pt x="543" y="298"/>
                      <a:pt x="597" y="325"/>
                    </a:cubicBezTo>
                    <a:cubicBezTo>
                      <a:pt x="774" y="407"/>
                      <a:pt x="922" y="461"/>
                      <a:pt x="1112" y="475"/>
                    </a:cubicBezTo>
                    <a:lnTo>
                      <a:pt x="1180" y="475"/>
                    </a:lnTo>
                    <a:lnTo>
                      <a:pt x="1180" y="488"/>
                    </a:lnTo>
                    <a:cubicBezTo>
                      <a:pt x="1180" y="488"/>
                      <a:pt x="1180" y="475"/>
                      <a:pt x="1193" y="475"/>
                    </a:cubicBezTo>
                    <a:cubicBezTo>
                      <a:pt x="1356" y="488"/>
                      <a:pt x="1478" y="461"/>
                      <a:pt x="1641" y="407"/>
                    </a:cubicBezTo>
                    <a:cubicBezTo>
                      <a:pt x="1735" y="367"/>
                      <a:pt x="1803" y="340"/>
                      <a:pt x="1885" y="285"/>
                    </a:cubicBezTo>
                    <a:cubicBezTo>
                      <a:pt x="1952" y="231"/>
                      <a:pt x="2183" y="27"/>
                      <a:pt x="2250" y="82"/>
                    </a:cubicBezTo>
                    <a:cubicBezTo>
                      <a:pt x="2358" y="163"/>
                      <a:pt x="2060" y="434"/>
                      <a:pt x="2020" y="475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3" name="Google Shape;233;p28"/>
              <p:cNvSpPr/>
              <p:nvPr/>
            </p:nvSpPr>
            <p:spPr>
              <a:xfrm>
                <a:off x="5988700" y="1835925"/>
                <a:ext cx="56250" cy="27475"/>
              </a:xfrm>
              <a:custGeom>
                <a:avLst/>
                <a:gdLst/>
                <a:ahLst/>
                <a:cxnLst/>
                <a:rect l="l" t="t" r="r" b="b"/>
                <a:pathLst>
                  <a:path w="2250" h="1099" extrusionOk="0">
                    <a:moveTo>
                      <a:pt x="1830" y="990"/>
                    </a:moveTo>
                    <a:cubicBezTo>
                      <a:pt x="1735" y="1030"/>
                      <a:pt x="1641" y="1057"/>
                      <a:pt x="1518" y="1071"/>
                    </a:cubicBezTo>
                    <a:cubicBezTo>
                      <a:pt x="1315" y="1098"/>
                      <a:pt x="1139" y="1084"/>
                      <a:pt x="949" y="1017"/>
                    </a:cubicBezTo>
                    <a:cubicBezTo>
                      <a:pt x="936" y="1017"/>
                      <a:pt x="936" y="1017"/>
                      <a:pt x="936" y="1003"/>
                    </a:cubicBezTo>
                    <a:lnTo>
                      <a:pt x="922" y="1003"/>
                    </a:lnTo>
                    <a:cubicBezTo>
                      <a:pt x="909" y="1003"/>
                      <a:pt x="868" y="976"/>
                      <a:pt x="855" y="976"/>
                    </a:cubicBezTo>
                    <a:cubicBezTo>
                      <a:pt x="651" y="882"/>
                      <a:pt x="502" y="773"/>
                      <a:pt x="340" y="597"/>
                    </a:cubicBezTo>
                    <a:cubicBezTo>
                      <a:pt x="326" y="584"/>
                      <a:pt x="244" y="475"/>
                      <a:pt x="217" y="434"/>
                    </a:cubicBezTo>
                    <a:cubicBezTo>
                      <a:pt x="190" y="394"/>
                      <a:pt x="1" y="82"/>
                      <a:pt x="109" y="27"/>
                    </a:cubicBezTo>
                    <a:cubicBezTo>
                      <a:pt x="190" y="0"/>
                      <a:pt x="353" y="231"/>
                      <a:pt x="407" y="298"/>
                    </a:cubicBezTo>
                    <a:lnTo>
                      <a:pt x="530" y="421"/>
                    </a:lnTo>
                    <a:cubicBezTo>
                      <a:pt x="665" y="556"/>
                      <a:pt x="786" y="651"/>
                      <a:pt x="963" y="732"/>
                    </a:cubicBezTo>
                    <a:cubicBezTo>
                      <a:pt x="976" y="732"/>
                      <a:pt x="1017" y="746"/>
                      <a:pt x="1017" y="746"/>
                    </a:cubicBezTo>
                    <a:lnTo>
                      <a:pt x="1030" y="746"/>
                    </a:lnTo>
                    <a:lnTo>
                      <a:pt x="1030" y="759"/>
                    </a:lnTo>
                    <a:cubicBezTo>
                      <a:pt x="1193" y="813"/>
                      <a:pt x="1328" y="827"/>
                      <a:pt x="1491" y="813"/>
                    </a:cubicBezTo>
                    <a:cubicBezTo>
                      <a:pt x="1586" y="813"/>
                      <a:pt x="1668" y="800"/>
                      <a:pt x="1762" y="773"/>
                    </a:cubicBezTo>
                    <a:cubicBezTo>
                      <a:pt x="1843" y="746"/>
                      <a:pt x="2114" y="624"/>
                      <a:pt x="2168" y="678"/>
                    </a:cubicBezTo>
                    <a:cubicBezTo>
                      <a:pt x="2250" y="786"/>
                      <a:pt x="1884" y="963"/>
                      <a:pt x="1830" y="99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4" name="Google Shape;234;p28"/>
              <p:cNvSpPr/>
              <p:nvPr/>
            </p:nvSpPr>
            <p:spPr>
              <a:xfrm>
                <a:off x="5956525" y="1837625"/>
                <a:ext cx="35950" cy="35925"/>
              </a:xfrm>
              <a:custGeom>
                <a:avLst/>
                <a:gdLst/>
                <a:ahLst/>
                <a:cxnLst/>
                <a:rect l="l" t="t" r="r" b="b"/>
                <a:pathLst>
                  <a:path w="1438" h="1437" extrusionOk="0">
                    <a:moveTo>
                      <a:pt x="718" y="1437"/>
                    </a:moveTo>
                    <a:cubicBezTo>
                      <a:pt x="1112" y="1437"/>
                      <a:pt x="1437" y="1112"/>
                      <a:pt x="1437" y="718"/>
                    </a:cubicBezTo>
                    <a:cubicBezTo>
                      <a:pt x="1437" y="326"/>
                      <a:pt x="1112" y="1"/>
                      <a:pt x="718" y="1"/>
                    </a:cubicBezTo>
                    <a:cubicBezTo>
                      <a:pt x="326" y="1"/>
                      <a:pt x="1" y="326"/>
                      <a:pt x="1" y="718"/>
                    </a:cubicBezTo>
                    <a:cubicBezTo>
                      <a:pt x="1" y="1112"/>
                      <a:pt x="326" y="1437"/>
                      <a:pt x="718" y="143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5" name="Google Shape;235;p28"/>
              <p:cNvSpPr/>
              <p:nvPr/>
            </p:nvSpPr>
            <p:spPr>
              <a:xfrm>
                <a:off x="5616450" y="1937225"/>
                <a:ext cx="78600" cy="30500"/>
              </a:xfrm>
              <a:custGeom>
                <a:avLst/>
                <a:gdLst/>
                <a:ahLst/>
                <a:cxnLst/>
                <a:rect l="l" t="t" r="r" b="b"/>
                <a:pathLst>
                  <a:path w="3144" h="1220" extrusionOk="0">
                    <a:moveTo>
                      <a:pt x="1572" y="1220"/>
                    </a:moveTo>
                    <a:cubicBezTo>
                      <a:pt x="2439" y="1220"/>
                      <a:pt x="3144" y="949"/>
                      <a:pt x="3144" y="609"/>
                    </a:cubicBezTo>
                    <a:cubicBezTo>
                      <a:pt x="3144" y="271"/>
                      <a:pt x="2439" y="0"/>
                      <a:pt x="1572" y="0"/>
                    </a:cubicBezTo>
                    <a:cubicBezTo>
                      <a:pt x="705" y="0"/>
                      <a:pt x="0" y="271"/>
                      <a:pt x="0" y="609"/>
                    </a:cubicBezTo>
                    <a:cubicBezTo>
                      <a:pt x="0" y="949"/>
                      <a:pt x="705" y="1220"/>
                      <a:pt x="1572" y="1220"/>
                    </a:cubicBezTo>
                    <a:close/>
                  </a:path>
                </a:pathLst>
              </a:custGeom>
              <a:solidFill>
                <a:srgbClr val="F58CA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6" name="Google Shape;236;p28"/>
              <p:cNvSpPr/>
              <p:nvPr/>
            </p:nvSpPr>
            <p:spPr>
              <a:xfrm>
                <a:off x="5931125" y="1937225"/>
                <a:ext cx="78600" cy="30500"/>
              </a:xfrm>
              <a:custGeom>
                <a:avLst/>
                <a:gdLst/>
                <a:ahLst/>
                <a:cxnLst/>
                <a:rect l="l" t="t" r="r" b="b"/>
                <a:pathLst>
                  <a:path w="3144" h="1220" extrusionOk="0">
                    <a:moveTo>
                      <a:pt x="1572" y="1220"/>
                    </a:moveTo>
                    <a:cubicBezTo>
                      <a:pt x="2439" y="1220"/>
                      <a:pt x="3144" y="949"/>
                      <a:pt x="3144" y="609"/>
                    </a:cubicBezTo>
                    <a:cubicBezTo>
                      <a:pt x="3144" y="271"/>
                      <a:pt x="2439" y="0"/>
                      <a:pt x="1572" y="0"/>
                    </a:cubicBezTo>
                    <a:cubicBezTo>
                      <a:pt x="705" y="0"/>
                      <a:pt x="0" y="271"/>
                      <a:pt x="0" y="609"/>
                    </a:cubicBezTo>
                    <a:cubicBezTo>
                      <a:pt x="0" y="949"/>
                      <a:pt x="705" y="1220"/>
                      <a:pt x="1572" y="1220"/>
                    </a:cubicBezTo>
                    <a:close/>
                  </a:path>
                </a:pathLst>
              </a:custGeom>
              <a:solidFill>
                <a:srgbClr val="F58CA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237" name="Google Shape;237;p28"/>
            <p:cNvGrpSpPr/>
            <p:nvPr/>
          </p:nvGrpSpPr>
          <p:grpSpPr>
            <a:xfrm>
              <a:off x="9246978" y="2696291"/>
              <a:ext cx="301143" cy="95916"/>
              <a:chOff x="5581225" y="1820025"/>
              <a:chExt cx="463725" cy="147700"/>
            </a:xfrm>
          </p:grpSpPr>
          <p:sp>
            <p:nvSpPr>
              <p:cNvPr id="238" name="Google Shape;238;p28"/>
              <p:cNvSpPr/>
              <p:nvPr/>
            </p:nvSpPr>
            <p:spPr>
              <a:xfrm>
                <a:off x="5605250" y="1825075"/>
                <a:ext cx="100975" cy="100975"/>
              </a:xfrm>
              <a:custGeom>
                <a:avLst/>
                <a:gdLst/>
                <a:ahLst/>
                <a:cxnLst/>
                <a:rect l="l" t="t" r="r" b="b"/>
                <a:pathLst>
                  <a:path w="4039" h="4039" extrusionOk="0">
                    <a:moveTo>
                      <a:pt x="2020" y="4039"/>
                    </a:moveTo>
                    <a:cubicBezTo>
                      <a:pt x="3131" y="4039"/>
                      <a:pt x="4038" y="3144"/>
                      <a:pt x="4038" y="2020"/>
                    </a:cubicBezTo>
                    <a:cubicBezTo>
                      <a:pt x="4038" y="909"/>
                      <a:pt x="3131" y="1"/>
                      <a:pt x="2020" y="1"/>
                    </a:cubicBezTo>
                    <a:cubicBezTo>
                      <a:pt x="909" y="1"/>
                      <a:pt x="1" y="909"/>
                      <a:pt x="1" y="2020"/>
                    </a:cubicBezTo>
                    <a:cubicBezTo>
                      <a:pt x="1" y="3144"/>
                      <a:pt x="909" y="4039"/>
                      <a:pt x="2020" y="4039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9" name="Google Shape;239;p28"/>
              <p:cNvSpPr/>
              <p:nvPr/>
            </p:nvSpPr>
            <p:spPr>
              <a:xfrm>
                <a:off x="5594100" y="1820025"/>
                <a:ext cx="48450" cy="25400"/>
              </a:xfrm>
              <a:custGeom>
                <a:avLst/>
                <a:gdLst/>
                <a:ahLst/>
                <a:cxnLst/>
                <a:rect l="l" t="t" r="r" b="b"/>
                <a:pathLst>
                  <a:path w="1938" h="1016" extrusionOk="0">
                    <a:moveTo>
                      <a:pt x="190" y="407"/>
                    </a:moveTo>
                    <a:cubicBezTo>
                      <a:pt x="244" y="488"/>
                      <a:pt x="298" y="555"/>
                      <a:pt x="365" y="623"/>
                    </a:cubicBezTo>
                    <a:cubicBezTo>
                      <a:pt x="488" y="759"/>
                      <a:pt x="623" y="867"/>
                      <a:pt x="799" y="934"/>
                    </a:cubicBezTo>
                    <a:lnTo>
                      <a:pt x="799" y="934"/>
                    </a:lnTo>
                    <a:lnTo>
                      <a:pt x="813" y="934"/>
                    </a:lnTo>
                    <a:lnTo>
                      <a:pt x="840" y="949"/>
                    </a:lnTo>
                    <a:cubicBezTo>
                      <a:pt x="1030" y="1016"/>
                      <a:pt x="1192" y="1016"/>
                      <a:pt x="1395" y="962"/>
                    </a:cubicBezTo>
                    <a:cubicBezTo>
                      <a:pt x="1476" y="934"/>
                      <a:pt x="1545" y="907"/>
                      <a:pt x="1612" y="867"/>
                    </a:cubicBezTo>
                    <a:cubicBezTo>
                      <a:pt x="1666" y="840"/>
                      <a:pt x="1937" y="636"/>
                      <a:pt x="1856" y="555"/>
                    </a:cubicBezTo>
                    <a:cubicBezTo>
                      <a:pt x="1789" y="488"/>
                      <a:pt x="1585" y="623"/>
                      <a:pt x="1503" y="663"/>
                    </a:cubicBezTo>
                    <a:cubicBezTo>
                      <a:pt x="1449" y="691"/>
                      <a:pt x="1395" y="705"/>
                      <a:pt x="1328" y="718"/>
                    </a:cubicBezTo>
                    <a:cubicBezTo>
                      <a:pt x="1192" y="745"/>
                      <a:pt x="1070" y="732"/>
                      <a:pt x="934" y="691"/>
                    </a:cubicBezTo>
                    <a:lnTo>
                      <a:pt x="907" y="678"/>
                    </a:lnTo>
                    <a:lnTo>
                      <a:pt x="907" y="678"/>
                    </a:lnTo>
                    <a:lnTo>
                      <a:pt x="894" y="678"/>
                    </a:lnTo>
                    <a:cubicBezTo>
                      <a:pt x="759" y="623"/>
                      <a:pt x="650" y="542"/>
                      <a:pt x="542" y="447"/>
                    </a:cubicBezTo>
                    <a:cubicBezTo>
                      <a:pt x="515" y="434"/>
                      <a:pt x="407" y="311"/>
                      <a:pt x="379" y="271"/>
                    </a:cubicBezTo>
                    <a:cubicBezTo>
                      <a:pt x="325" y="217"/>
                      <a:pt x="176" y="0"/>
                      <a:pt x="94" y="27"/>
                    </a:cubicBezTo>
                    <a:cubicBezTo>
                      <a:pt x="0" y="81"/>
                      <a:pt x="163" y="365"/>
                      <a:pt x="190" y="407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0" name="Google Shape;240;p28"/>
              <p:cNvSpPr/>
              <p:nvPr/>
            </p:nvSpPr>
            <p:spPr>
              <a:xfrm>
                <a:off x="5583250" y="1835250"/>
                <a:ext cx="58975" cy="19000"/>
              </a:xfrm>
              <a:custGeom>
                <a:avLst/>
                <a:gdLst/>
                <a:ahLst/>
                <a:cxnLst/>
                <a:rect l="l" t="t" r="r" b="b"/>
                <a:pathLst>
                  <a:path w="2359" h="760" extrusionOk="0">
                    <a:moveTo>
                      <a:pt x="326" y="475"/>
                    </a:moveTo>
                    <a:cubicBezTo>
                      <a:pt x="420" y="542"/>
                      <a:pt x="501" y="596"/>
                      <a:pt x="610" y="651"/>
                    </a:cubicBezTo>
                    <a:cubicBezTo>
                      <a:pt x="799" y="719"/>
                      <a:pt x="976" y="759"/>
                      <a:pt x="1179" y="759"/>
                    </a:cubicBezTo>
                    <a:lnTo>
                      <a:pt x="1179" y="759"/>
                    </a:lnTo>
                    <a:lnTo>
                      <a:pt x="1193" y="759"/>
                    </a:lnTo>
                    <a:cubicBezTo>
                      <a:pt x="1206" y="759"/>
                      <a:pt x="1260" y="746"/>
                      <a:pt x="1260" y="746"/>
                    </a:cubicBezTo>
                    <a:cubicBezTo>
                      <a:pt x="1491" y="719"/>
                      <a:pt x="1667" y="651"/>
                      <a:pt x="1870" y="542"/>
                    </a:cubicBezTo>
                    <a:cubicBezTo>
                      <a:pt x="1897" y="529"/>
                      <a:pt x="2006" y="448"/>
                      <a:pt x="2033" y="421"/>
                    </a:cubicBezTo>
                    <a:cubicBezTo>
                      <a:pt x="2087" y="380"/>
                      <a:pt x="2358" y="150"/>
                      <a:pt x="2263" y="69"/>
                    </a:cubicBezTo>
                    <a:cubicBezTo>
                      <a:pt x="2195" y="0"/>
                      <a:pt x="1979" y="190"/>
                      <a:pt x="1897" y="231"/>
                    </a:cubicBezTo>
                    <a:cubicBezTo>
                      <a:pt x="1856" y="271"/>
                      <a:pt x="1802" y="298"/>
                      <a:pt x="1748" y="325"/>
                    </a:cubicBezTo>
                    <a:cubicBezTo>
                      <a:pt x="1572" y="407"/>
                      <a:pt x="1423" y="461"/>
                      <a:pt x="1233" y="475"/>
                    </a:cubicBezTo>
                    <a:lnTo>
                      <a:pt x="1179" y="475"/>
                    </a:lnTo>
                    <a:lnTo>
                      <a:pt x="1166" y="488"/>
                    </a:lnTo>
                    <a:lnTo>
                      <a:pt x="1166" y="475"/>
                    </a:lnTo>
                    <a:cubicBezTo>
                      <a:pt x="1003" y="488"/>
                      <a:pt x="868" y="461"/>
                      <a:pt x="705" y="407"/>
                    </a:cubicBezTo>
                    <a:cubicBezTo>
                      <a:pt x="624" y="367"/>
                      <a:pt x="555" y="340"/>
                      <a:pt x="474" y="285"/>
                    </a:cubicBezTo>
                    <a:cubicBezTo>
                      <a:pt x="393" y="231"/>
                      <a:pt x="163" y="27"/>
                      <a:pt x="95" y="82"/>
                    </a:cubicBezTo>
                    <a:cubicBezTo>
                      <a:pt x="0" y="163"/>
                      <a:pt x="284" y="434"/>
                      <a:pt x="326" y="475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1" name="Google Shape;241;p28"/>
              <p:cNvSpPr/>
              <p:nvPr/>
            </p:nvSpPr>
            <p:spPr>
              <a:xfrm>
                <a:off x="5736675" y="1887075"/>
                <a:ext cx="152825" cy="57950"/>
              </a:xfrm>
              <a:custGeom>
                <a:avLst/>
                <a:gdLst/>
                <a:ahLst/>
                <a:cxnLst/>
                <a:rect l="l" t="t" r="r" b="b"/>
                <a:pathLst>
                  <a:path w="6113" h="2318" extrusionOk="0">
                    <a:moveTo>
                      <a:pt x="4770" y="177"/>
                    </a:moveTo>
                    <a:cubicBezTo>
                      <a:pt x="4797" y="68"/>
                      <a:pt x="4906" y="1"/>
                      <a:pt x="5014" y="28"/>
                    </a:cubicBezTo>
                    <a:cubicBezTo>
                      <a:pt x="5122" y="55"/>
                      <a:pt x="5191" y="163"/>
                      <a:pt x="5164" y="272"/>
                    </a:cubicBezTo>
                    <a:cubicBezTo>
                      <a:pt x="5164" y="285"/>
                      <a:pt x="4933" y="1206"/>
                      <a:pt x="5922" y="1437"/>
                    </a:cubicBezTo>
                    <a:cubicBezTo>
                      <a:pt x="6031" y="1464"/>
                      <a:pt x="6112" y="1573"/>
                      <a:pt x="6085" y="1681"/>
                    </a:cubicBezTo>
                    <a:cubicBezTo>
                      <a:pt x="6058" y="1789"/>
                      <a:pt x="5950" y="1871"/>
                      <a:pt x="5827" y="1844"/>
                    </a:cubicBezTo>
                    <a:cubicBezTo>
                      <a:pt x="5462" y="1748"/>
                      <a:pt x="5204" y="1586"/>
                      <a:pt x="5041" y="1410"/>
                    </a:cubicBezTo>
                    <a:cubicBezTo>
                      <a:pt x="4784" y="1789"/>
                      <a:pt x="4215" y="2317"/>
                      <a:pt x="3050" y="2317"/>
                    </a:cubicBezTo>
                    <a:lnTo>
                      <a:pt x="3050" y="2317"/>
                    </a:lnTo>
                    <a:cubicBezTo>
                      <a:pt x="1885" y="2317"/>
                      <a:pt x="1316" y="1789"/>
                      <a:pt x="1072" y="1410"/>
                    </a:cubicBezTo>
                    <a:cubicBezTo>
                      <a:pt x="909" y="1586"/>
                      <a:pt x="651" y="1748"/>
                      <a:pt x="272" y="1844"/>
                    </a:cubicBezTo>
                    <a:cubicBezTo>
                      <a:pt x="163" y="1871"/>
                      <a:pt x="55" y="1789"/>
                      <a:pt x="28" y="1681"/>
                    </a:cubicBezTo>
                    <a:cubicBezTo>
                      <a:pt x="1" y="1573"/>
                      <a:pt x="69" y="1464"/>
                      <a:pt x="177" y="1437"/>
                    </a:cubicBezTo>
                    <a:cubicBezTo>
                      <a:pt x="1180" y="1206"/>
                      <a:pt x="936" y="285"/>
                      <a:pt x="936" y="272"/>
                    </a:cubicBezTo>
                    <a:cubicBezTo>
                      <a:pt x="909" y="163"/>
                      <a:pt x="976" y="55"/>
                      <a:pt x="1085" y="28"/>
                    </a:cubicBezTo>
                    <a:cubicBezTo>
                      <a:pt x="1193" y="1"/>
                      <a:pt x="1316" y="68"/>
                      <a:pt x="1343" y="177"/>
                    </a:cubicBezTo>
                    <a:cubicBezTo>
                      <a:pt x="1343" y="177"/>
                      <a:pt x="1437" y="570"/>
                      <a:pt x="1302" y="989"/>
                    </a:cubicBezTo>
                    <a:cubicBezTo>
                      <a:pt x="1397" y="1206"/>
                      <a:pt x="1803" y="1911"/>
                      <a:pt x="3050" y="1911"/>
                    </a:cubicBezTo>
                    <a:cubicBezTo>
                      <a:pt x="4310" y="1911"/>
                      <a:pt x="4703" y="1206"/>
                      <a:pt x="4797" y="989"/>
                    </a:cubicBezTo>
                    <a:cubicBezTo>
                      <a:pt x="4662" y="570"/>
                      <a:pt x="4770" y="177"/>
                      <a:pt x="4770" y="177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2" name="Google Shape;242;p28"/>
              <p:cNvSpPr/>
              <p:nvPr/>
            </p:nvSpPr>
            <p:spPr>
              <a:xfrm>
                <a:off x="5581225" y="1835925"/>
                <a:ext cx="56250" cy="27475"/>
              </a:xfrm>
              <a:custGeom>
                <a:avLst/>
                <a:gdLst/>
                <a:ahLst/>
                <a:cxnLst/>
                <a:rect l="l" t="t" r="r" b="b"/>
                <a:pathLst>
                  <a:path w="2250" h="1099" extrusionOk="0">
                    <a:moveTo>
                      <a:pt x="407" y="990"/>
                    </a:moveTo>
                    <a:cubicBezTo>
                      <a:pt x="515" y="1030"/>
                      <a:pt x="609" y="1057"/>
                      <a:pt x="718" y="1071"/>
                    </a:cubicBezTo>
                    <a:cubicBezTo>
                      <a:pt x="935" y="1098"/>
                      <a:pt x="1097" y="1084"/>
                      <a:pt x="1301" y="1017"/>
                    </a:cubicBezTo>
                    <a:lnTo>
                      <a:pt x="1314" y="1003"/>
                    </a:lnTo>
                    <a:lnTo>
                      <a:pt x="1314" y="1003"/>
                    </a:lnTo>
                    <a:cubicBezTo>
                      <a:pt x="1328" y="1003"/>
                      <a:pt x="1382" y="976"/>
                      <a:pt x="1382" y="976"/>
                    </a:cubicBezTo>
                    <a:cubicBezTo>
                      <a:pt x="1599" y="882"/>
                      <a:pt x="1748" y="773"/>
                      <a:pt x="1897" y="597"/>
                    </a:cubicBezTo>
                    <a:cubicBezTo>
                      <a:pt x="1924" y="584"/>
                      <a:pt x="2005" y="475"/>
                      <a:pt x="2018" y="434"/>
                    </a:cubicBezTo>
                    <a:cubicBezTo>
                      <a:pt x="2060" y="394"/>
                      <a:pt x="2249" y="82"/>
                      <a:pt x="2141" y="27"/>
                    </a:cubicBezTo>
                    <a:cubicBezTo>
                      <a:pt x="2046" y="0"/>
                      <a:pt x="1897" y="231"/>
                      <a:pt x="1843" y="298"/>
                    </a:cubicBezTo>
                    <a:lnTo>
                      <a:pt x="1720" y="421"/>
                    </a:lnTo>
                    <a:cubicBezTo>
                      <a:pt x="1585" y="556"/>
                      <a:pt x="1449" y="651"/>
                      <a:pt x="1274" y="732"/>
                    </a:cubicBezTo>
                    <a:cubicBezTo>
                      <a:pt x="1274" y="732"/>
                      <a:pt x="1233" y="746"/>
                      <a:pt x="1220" y="746"/>
                    </a:cubicBezTo>
                    <a:lnTo>
                      <a:pt x="1220" y="746"/>
                    </a:lnTo>
                    <a:cubicBezTo>
                      <a:pt x="1206" y="746"/>
                      <a:pt x="1206" y="759"/>
                      <a:pt x="1206" y="759"/>
                    </a:cubicBezTo>
                    <a:cubicBezTo>
                      <a:pt x="1043" y="813"/>
                      <a:pt x="922" y="827"/>
                      <a:pt x="745" y="813"/>
                    </a:cubicBezTo>
                    <a:cubicBezTo>
                      <a:pt x="651" y="813"/>
                      <a:pt x="582" y="800"/>
                      <a:pt x="488" y="773"/>
                    </a:cubicBezTo>
                    <a:cubicBezTo>
                      <a:pt x="407" y="746"/>
                      <a:pt x="122" y="624"/>
                      <a:pt x="67" y="678"/>
                    </a:cubicBezTo>
                    <a:cubicBezTo>
                      <a:pt x="0" y="786"/>
                      <a:pt x="352" y="963"/>
                      <a:pt x="407" y="99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3" name="Google Shape;243;p28"/>
              <p:cNvSpPr/>
              <p:nvPr/>
            </p:nvSpPr>
            <p:spPr>
              <a:xfrm>
                <a:off x="5633375" y="1837625"/>
                <a:ext cx="35950" cy="35925"/>
              </a:xfrm>
              <a:custGeom>
                <a:avLst/>
                <a:gdLst/>
                <a:ahLst/>
                <a:cxnLst/>
                <a:rect l="l" t="t" r="r" b="b"/>
                <a:pathLst>
                  <a:path w="1438" h="1437" extrusionOk="0">
                    <a:moveTo>
                      <a:pt x="718" y="1437"/>
                    </a:moveTo>
                    <a:cubicBezTo>
                      <a:pt x="1112" y="1437"/>
                      <a:pt x="1437" y="1112"/>
                      <a:pt x="1437" y="718"/>
                    </a:cubicBezTo>
                    <a:cubicBezTo>
                      <a:pt x="1437" y="326"/>
                      <a:pt x="1112" y="1"/>
                      <a:pt x="718" y="1"/>
                    </a:cubicBezTo>
                    <a:cubicBezTo>
                      <a:pt x="326" y="1"/>
                      <a:pt x="1" y="326"/>
                      <a:pt x="1" y="718"/>
                    </a:cubicBezTo>
                    <a:cubicBezTo>
                      <a:pt x="1" y="1112"/>
                      <a:pt x="326" y="1437"/>
                      <a:pt x="718" y="143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4" name="Google Shape;244;p28"/>
              <p:cNvSpPr/>
              <p:nvPr/>
            </p:nvSpPr>
            <p:spPr>
              <a:xfrm>
                <a:off x="5919950" y="1825075"/>
                <a:ext cx="100975" cy="100975"/>
              </a:xfrm>
              <a:custGeom>
                <a:avLst/>
                <a:gdLst/>
                <a:ahLst/>
                <a:cxnLst/>
                <a:rect l="l" t="t" r="r" b="b"/>
                <a:pathLst>
                  <a:path w="4039" h="4039" extrusionOk="0">
                    <a:moveTo>
                      <a:pt x="2019" y="4039"/>
                    </a:moveTo>
                    <a:cubicBezTo>
                      <a:pt x="3130" y="4039"/>
                      <a:pt x="4038" y="3144"/>
                      <a:pt x="4038" y="2020"/>
                    </a:cubicBezTo>
                    <a:cubicBezTo>
                      <a:pt x="4038" y="909"/>
                      <a:pt x="3130" y="1"/>
                      <a:pt x="2019" y="1"/>
                    </a:cubicBezTo>
                    <a:cubicBezTo>
                      <a:pt x="908" y="1"/>
                      <a:pt x="1" y="909"/>
                      <a:pt x="1" y="2020"/>
                    </a:cubicBezTo>
                    <a:cubicBezTo>
                      <a:pt x="1" y="3144"/>
                      <a:pt x="908" y="4039"/>
                      <a:pt x="2019" y="4039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5" name="Google Shape;245;p28"/>
              <p:cNvSpPr/>
              <p:nvPr/>
            </p:nvSpPr>
            <p:spPr>
              <a:xfrm>
                <a:off x="5983275" y="1820025"/>
                <a:ext cx="48800" cy="25400"/>
              </a:xfrm>
              <a:custGeom>
                <a:avLst/>
                <a:gdLst/>
                <a:ahLst/>
                <a:cxnLst/>
                <a:rect l="l" t="t" r="r" b="b"/>
                <a:pathLst>
                  <a:path w="1952" h="1016" extrusionOk="0">
                    <a:moveTo>
                      <a:pt x="1749" y="407"/>
                    </a:moveTo>
                    <a:cubicBezTo>
                      <a:pt x="1695" y="488"/>
                      <a:pt x="1641" y="555"/>
                      <a:pt x="1587" y="623"/>
                    </a:cubicBezTo>
                    <a:cubicBezTo>
                      <a:pt x="1451" y="759"/>
                      <a:pt x="1316" y="867"/>
                      <a:pt x="1153" y="934"/>
                    </a:cubicBezTo>
                    <a:lnTo>
                      <a:pt x="1139" y="934"/>
                    </a:lnTo>
                    <a:lnTo>
                      <a:pt x="1139" y="934"/>
                    </a:lnTo>
                    <a:cubicBezTo>
                      <a:pt x="1126" y="934"/>
                      <a:pt x="1112" y="949"/>
                      <a:pt x="1099" y="949"/>
                    </a:cubicBezTo>
                    <a:cubicBezTo>
                      <a:pt x="909" y="1016"/>
                      <a:pt x="747" y="1016"/>
                      <a:pt x="557" y="962"/>
                    </a:cubicBezTo>
                    <a:cubicBezTo>
                      <a:pt x="476" y="934"/>
                      <a:pt x="407" y="907"/>
                      <a:pt x="340" y="867"/>
                    </a:cubicBezTo>
                    <a:cubicBezTo>
                      <a:pt x="286" y="840"/>
                      <a:pt x="1" y="636"/>
                      <a:pt x="96" y="555"/>
                    </a:cubicBezTo>
                    <a:cubicBezTo>
                      <a:pt x="150" y="488"/>
                      <a:pt x="367" y="623"/>
                      <a:pt x="448" y="663"/>
                    </a:cubicBezTo>
                    <a:cubicBezTo>
                      <a:pt x="503" y="691"/>
                      <a:pt x="557" y="705"/>
                      <a:pt x="611" y="718"/>
                    </a:cubicBezTo>
                    <a:cubicBezTo>
                      <a:pt x="760" y="745"/>
                      <a:pt x="868" y="732"/>
                      <a:pt x="1018" y="691"/>
                    </a:cubicBezTo>
                    <a:cubicBezTo>
                      <a:pt x="1018" y="691"/>
                      <a:pt x="1031" y="678"/>
                      <a:pt x="1045" y="678"/>
                    </a:cubicBezTo>
                    <a:lnTo>
                      <a:pt x="1045" y="678"/>
                    </a:lnTo>
                    <a:lnTo>
                      <a:pt x="1045" y="678"/>
                    </a:lnTo>
                    <a:cubicBezTo>
                      <a:pt x="1193" y="623"/>
                      <a:pt x="1289" y="542"/>
                      <a:pt x="1397" y="447"/>
                    </a:cubicBezTo>
                    <a:cubicBezTo>
                      <a:pt x="1424" y="434"/>
                      <a:pt x="1532" y="311"/>
                      <a:pt x="1559" y="271"/>
                    </a:cubicBezTo>
                    <a:cubicBezTo>
                      <a:pt x="1614" y="217"/>
                      <a:pt x="1762" y="0"/>
                      <a:pt x="1843" y="27"/>
                    </a:cubicBezTo>
                    <a:cubicBezTo>
                      <a:pt x="1952" y="81"/>
                      <a:pt x="1789" y="365"/>
                      <a:pt x="1749" y="407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6" name="Google Shape;246;p28"/>
              <p:cNvSpPr/>
              <p:nvPr/>
            </p:nvSpPr>
            <p:spPr>
              <a:xfrm>
                <a:off x="5983950" y="1835250"/>
                <a:ext cx="58975" cy="19000"/>
              </a:xfrm>
              <a:custGeom>
                <a:avLst/>
                <a:gdLst/>
                <a:ahLst/>
                <a:cxnLst/>
                <a:rect l="l" t="t" r="r" b="b"/>
                <a:pathLst>
                  <a:path w="2359" h="760" extrusionOk="0">
                    <a:moveTo>
                      <a:pt x="2020" y="475"/>
                    </a:moveTo>
                    <a:cubicBezTo>
                      <a:pt x="1939" y="542"/>
                      <a:pt x="1844" y="596"/>
                      <a:pt x="1749" y="651"/>
                    </a:cubicBezTo>
                    <a:cubicBezTo>
                      <a:pt x="1560" y="719"/>
                      <a:pt x="1383" y="759"/>
                      <a:pt x="1180" y="759"/>
                    </a:cubicBezTo>
                    <a:lnTo>
                      <a:pt x="1166" y="759"/>
                    </a:lnTo>
                    <a:lnTo>
                      <a:pt x="1153" y="759"/>
                    </a:lnTo>
                    <a:cubicBezTo>
                      <a:pt x="1139" y="759"/>
                      <a:pt x="1099" y="746"/>
                      <a:pt x="1085" y="746"/>
                    </a:cubicBezTo>
                    <a:cubicBezTo>
                      <a:pt x="855" y="719"/>
                      <a:pt x="678" y="651"/>
                      <a:pt x="476" y="542"/>
                    </a:cubicBezTo>
                    <a:cubicBezTo>
                      <a:pt x="449" y="529"/>
                      <a:pt x="340" y="448"/>
                      <a:pt x="313" y="421"/>
                    </a:cubicBezTo>
                    <a:cubicBezTo>
                      <a:pt x="272" y="380"/>
                      <a:pt x="1" y="150"/>
                      <a:pt x="82" y="69"/>
                    </a:cubicBezTo>
                    <a:cubicBezTo>
                      <a:pt x="163" y="0"/>
                      <a:pt x="380" y="190"/>
                      <a:pt x="449" y="231"/>
                    </a:cubicBezTo>
                    <a:cubicBezTo>
                      <a:pt x="503" y="271"/>
                      <a:pt x="543" y="298"/>
                      <a:pt x="597" y="325"/>
                    </a:cubicBezTo>
                    <a:cubicBezTo>
                      <a:pt x="774" y="407"/>
                      <a:pt x="922" y="461"/>
                      <a:pt x="1112" y="475"/>
                    </a:cubicBezTo>
                    <a:lnTo>
                      <a:pt x="1180" y="475"/>
                    </a:lnTo>
                    <a:lnTo>
                      <a:pt x="1180" y="488"/>
                    </a:lnTo>
                    <a:cubicBezTo>
                      <a:pt x="1180" y="488"/>
                      <a:pt x="1180" y="475"/>
                      <a:pt x="1193" y="475"/>
                    </a:cubicBezTo>
                    <a:cubicBezTo>
                      <a:pt x="1356" y="488"/>
                      <a:pt x="1478" y="461"/>
                      <a:pt x="1641" y="407"/>
                    </a:cubicBezTo>
                    <a:cubicBezTo>
                      <a:pt x="1735" y="367"/>
                      <a:pt x="1803" y="340"/>
                      <a:pt x="1885" y="285"/>
                    </a:cubicBezTo>
                    <a:cubicBezTo>
                      <a:pt x="1952" y="231"/>
                      <a:pt x="2183" y="27"/>
                      <a:pt x="2250" y="82"/>
                    </a:cubicBezTo>
                    <a:cubicBezTo>
                      <a:pt x="2358" y="163"/>
                      <a:pt x="2060" y="434"/>
                      <a:pt x="2020" y="475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7" name="Google Shape;247;p28"/>
              <p:cNvSpPr/>
              <p:nvPr/>
            </p:nvSpPr>
            <p:spPr>
              <a:xfrm>
                <a:off x="5988700" y="1835925"/>
                <a:ext cx="56250" cy="27475"/>
              </a:xfrm>
              <a:custGeom>
                <a:avLst/>
                <a:gdLst/>
                <a:ahLst/>
                <a:cxnLst/>
                <a:rect l="l" t="t" r="r" b="b"/>
                <a:pathLst>
                  <a:path w="2250" h="1099" extrusionOk="0">
                    <a:moveTo>
                      <a:pt x="1830" y="990"/>
                    </a:moveTo>
                    <a:cubicBezTo>
                      <a:pt x="1735" y="1030"/>
                      <a:pt x="1641" y="1057"/>
                      <a:pt x="1518" y="1071"/>
                    </a:cubicBezTo>
                    <a:cubicBezTo>
                      <a:pt x="1315" y="1098"/>
                      <a:pt x="1139" y="1084"/>
                      <a:pt x="949" y="1017"/>
                    </a:cubicBezTo>
                    <a:cubicBezTo>
                      <a:pt x="936" y="1017"/>
                      <a:pt x="936" y="1017"/>
                      <a:pt x="936" y="1003"/>
                    </a:cubicBezTo>
                    <a:lnTo>
                      <a:pt x="922" y="1003"/>
                    </a:lnTo>
                    <a:cubicBezTo>
                      <a:pt x="909" y="1003"/>
                      <a:pt x="868" y="976"/>
                      <a:pt x="855" y="976"/>
                    </a:cubicBezTo>
                    <a:cubicBezTo>
                      <a:pt x="651" y="882"/>
                      <a:pt x="502" y="773"/>
                      <a:pt x="340" y="597"/>
                    </a:cubicBezTo>
                    <a:cubicBezTo>
                      <a:pt x="326" y="584"/>
                      <a:pt x="244" y="475"/>
                      <a:pt x="217" y="434"/>
                    </a:cubicBezTo>
                    <a:cubicBezTo>
                      <a:pt x="190" y="394"/>
                      <a:pt x="1" y="82"/>
                      <a:pt x="109" y="27"/>
                    </a:cubicBezTo>
                    <a:cubicBezTo>
                      <a:pt x="190" y="0"/>
                      <a:pt x="353" y="231"/>
                      <a:pt x="407" y="298"/>
                    </a:cubicBezTo>
                    <a:lnTo>
                      <a:pt x="530" y="421"/>
                    </a:lnTo>
                    <a:cubicBezTo>
                      <a:pt x="665" y="556"/>
                      <a:pt x="786" y="651"/>
                      <a:pt x="963" y="732"/>
                    </a:cubicBezTo>
                    <a:cubicBezTo>
                      <a:pt x="976" y="732"/>
                      <a:pt x="1017" y="746"/>
                      <a:pt x="1017" y="746"/>
                    </a:cubicBezTo>
                    <a:lnTo>
                      <a:pt x="1030" y="746"/>
                    </a:lnTo>
                    <a:lnTo>
                      <a:pt x="1030" y="759"/>
                    </a:lnTo>
                    <a:cubicBezTo>
                      <a:pt x="1193" y="813"/>
                      <a:pt x="1328" y="827"/>
                      <a:pt x="1491" y="813"/>
                    </a:cubicBezTo>
                    <a:cubicBezTo>
                      <a:pt x="1586" y="813"/>
                      <a:pt x="1668" y="800"/>
                      <a:pt x="1762" y="773"/>
                    </a:cubicBezTo>
                    <a:cubicBezTo>
                      <a:pt x="1843" y="746"/>
                      <a:pt x="2114" y="624"/>
                      <a:pt x="2168" y="678"/>
                    </a:cubicBezTo>
                    <a:cubicBezTo>
                      <a:pt x="2250" y="786"/>
                      <a:pt x="1884" y="963"/>
                      <a:pt x="1830" y="99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8" name="Google Shape;248;p28"/>
              <p:cNvSpPr/>
              <p:nvPr/>
            </p:nvSpPr>
            <p:spPr>
              <a:xfrm>
                <a:off x="5956525" y="1837625"/>
                <a:ext cx="35950" cy="35925"/>
              </a:xfrm>
              <a:custGeom>
                <a:avLst/>
                <a:gdLst/>
                <a:ahLst/>
                <a:cxnLst/>
                <a:rect l="l" t="t" r="r" b="b"/>
                <a:pathLst>
                  <a:path w="1438" h="1437" extrusionOk="0">
                    <a:moveTo>
                      <a:pt x="718" y="1437"/>
                    </a:moveTo>
                    <a:cubicBezTo>
                      <a:pt x="1112" y="1437"/>
                      <a:pt x="1437" y="1112"/>
                      <a:pt x="1437" y="718"/>
                    </a:cubicBezTo>
                    <a:cubicBezTo>
                      <a:pt x="1437" y="326"/>
                      <a:pt x="1112" y="1"/>
                      <a:pt x="718" y="1"/>
                    </a:cubicBezTo>
                    <a:cubicBezTo>
                      <a:pt x="326" y="1"/>
                      <a:pt x="1" y="326"/>
                      <a:pt x="1" y="718"/>
                    </a:cubicBezTo>
                    <a:cubicBezTo>
                      <a:pt x="1" y="1112"/>
                      <a:pt x="326" y="1437"/>
                      <a:pt x="718" y="143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9" name="Google Shape;249;p28"/>
              <p:cNvSpPr/>
              <p:nvPr/>
            </p:nvSpPr>
            <p:spPr>
              <a:xfrm>
                <a:off x="5616450" y="1937225"/>
                <a:ext cx="78600" cy="30500"/>
              </a:xfrm>
              <a:custGeom>
                <a:avLst/>
                <a:gdLst/>
                <a:ahLst/>
                <a:cxnLst/>
                <a:rect l="l" t="t" r="r" b="b"/>
                <a:pathLst>
                  <a:path w="3144" h="1220" extrusionOk="0">
                    <a:moveTo>
                      <a:pt x="1572" y="1220"/>
                    </a:moveTo>
                    <a:cubicBezTo>
                      <a:pt x="2439" y="1220"/>
                      <a:pt x="3144" y="949"/>
                      <a:pt x="3144" y="609"/>
                    </a:cubicBezTo>
                    <a:cubicBezTo>
                      <a:pt x="3144" y="271"/>
                      <a:pt x="2439" y="0"/>
                      <a:pt x="1572" y="0"/>
                    </a:cubicBezTo>
                    <a:cubicBezTo>
                      <a:pt x="705" y="0"/>
                      <a:pt x="0" y="271"/>
                      <a:pt x="0" y="609"/>
                    </a:cubicBezTo>
                    <a:cubicBezTo>
                      <a:pt x="0" y="949"/>
                      <a:pt x="705" y="1220"/>
                      <a:pt x="1572" y="1220"/>
                    </a:cubicBezTo>
                    <a:close/>
                  </a:path>
                </a:pathLst>
              </a:custGeom>
              <a:solidFill>
                <a:srgbClr val="F58CA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0" name="Google Shape;250;p28"/>
              <p:cNvSpPr/>
              <p:nvPr/>
            </p:nvSpPr>
            <p:spPr>
              <a:xfrm>
                <a:off x="5931125" y="1937225"/>
                <a:ext cx="78600" cy="30500"/>
              </a:xfrm>
              <a:custGeom>
                <a:avLst/>
                <a:gdLst/>
                <a:ahLst/>
                <a:cxnLst/>
                <a:rect l="l" t="t" r="r" b="b"/>
                <a:pathLst>
                  <a:path w="3144" h="1220" extrusionOk="0">
                    <a:moveTo>
                      <a:pt x="1572" y="1220"/>
                    </a:moveTo>
                    <a:cubicBezTo>
                      <a:pt x="2439" y="1220"/>
                      <a:pt x="3144" y="949"/>
                      <a:pt x="3144" y="609"/>
                    </a:cubicBezTo>
                    <a:cubicBezTo>
                      <a:pt x="3144" y="271"/>
                      <a:pt x="2439" y="0"/>
                      <a:pt x="1572" y="0"/>
                    </a:cubicBezTo>
                    <a:cubicBezTo>
                      <a:pt x="705" y="0"/>
                      <a:pt x="0" y="271"/>
                      <a:pt x="0" y="609"/>
                    </a:cubicBezTo>
                    <a:cubicBezTo>
                      <a:pt x="0" y="949"/>
                      <a:pt x="705" y="1220"/>
                      <a:pt x="1572" y="1220"/>
                    </a:cubicBezTo>
                    <a:close/>
                  </a:path>
                </a:pathLst>
              </a:custGeom>
              <a:solidFill>
                <a:srgbClr val="F58CA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251" name="Google Shape;251;p28"/>
            <p:cNvGrpSpPr/>
            <p:nvPr/>
          </p:nvGrpSpPr>
          <p:grpSpPr>
            <a:xfrm>
              <a:off x="6916378" y="3524616"/>
              <a:ext cx="301143" cy="95916"/>
              <a:chOff x="5581225" y="1820025"/>
              <a:chExt cx="463725" cy="147700"/>
            </a:xfrm>
          </p:grpSpPr>
          <p:sp>
            <p:nvSpPr>
              <p:cNvPr id="252" name="Google Shape;252;p28"/>
              <p:cNvSpPr/>
              <p:nvPr/>
            </p:nvSpPr>
            <p:spPr>
              <a:xfrm>
                <a:off x="5605250" y="1825075"/>
                <a:ext cx="100975" cy="100975"/>
              </a:xfrm>
              <a:custGeom>
                <a:avLst/>
                <a:gdLst/>
                <a:ahLst/>
                <a:cxnLst/>
                <a:rect l="l" t="t" r="r" b="b"/>
                <a:pathLst>
                  <a:path w="4039" h="4039" extrusionOk="0">
                    <a:moveTo>
                      <a:pt x="2020" y="4039"/>
                    </a:moveTo>
                    <a:cubicBezTo>
                      <a:pt x="3131" y="4039"/>
                      <a:pt x="4038" y="3144"/>
                      <a:pt x="4038" y="2020"/>
                    </a:cubicBezTo>
                    <a:cubicBezTo>
                      <a:pt x="4038" y="909"/>
                      <a:pt x="3131" y="1"/>
                      <a:pt x="2020" y="1"/>
                    </a:cubicBezTo>
                    <a:cubicBezTo>
                      <a:pt x="909" y="1"/>
                      <a:pt x="1" y="909"/>
                      <a:pt x="1" y="2020"/>
                    </a:cubicBezTo>
                    <a:cubicBezTo>
                      <a:pt x="1" y="3144"/>
                      <a:pt x="909" y="4039"/>
                      <a:pt x="2020" y="4039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3" name="Google Shape;253;p28"/>
              <p:cNvSpPr/>
              <p:nvPr/>
            </p:nvSpPr>
            <p:spPr>
              <a:xfrm>
                <a:off x="5594100" y="1820025"/>
                <a:ext cx="48450" cy="25400"/>
              </a:xfrm>
              <a:custGeom>
                <a:avLst/>
                <a:gdLst/>
                <a:ahLst/>
                <a:cxnLst/>
                <a:rect l="l" t="t" r="r" b="b"/>
                <a:pathLst>
                  <a:path w="1938" h="1016" extrusionOk="0">
                    <a:moveTo>
                      <a:pt x="190" y="407"/>
                    </a:moveTo>
                    <a:cubicBezTo>
                      <a:pt x="244" y="488"/>
                      <a:pt x="298" y="555"/>
                      <a:pt x="365" y="623"/>
                    </a:cubicBezTo>
                    <a:cubicBezTo>
                      <a:pt x="488" y="759"/>
                      <a:pt x="623" y="867"/>
                      <a:pt x="799" y="934"/>
                    </a:cubicBezTo>
                    <a:lnTo>
                      <a:pt x="799" y="934"/>
                    </a:lnTo>
                    <a:lnTo>
                      <a:pt x="813" y="934"/>
                    </a:lnTo>
                    <a:lnTo>
                      <a:pt x="840" y="949"/>
                    </a:lnTo>
                    <a:cubicBezTo>
                      <a:pt x="1030" y="1016"/>
                      <a:pt x="1192" y="1016"/>
                      <a:pt x="1395" y="962"/>
                    </a:cubicBezTo>
                    <a:cubicBezTo>
                      <a:pt x="1476" y="934"/>
                      <a:pt x="1545" y="907"/>
                      <a:pt x="1612" y="867"/>
                    </a:cubicBezTo>
                    <a:cubicBezTo>
                      <a:pt x="1666" y="840"/>
                      <a:pt x="1937" y="636"/>
                      <a:pt x="1856" y="555"/>
                    </a:cubicBezTo>
                    <a:cubicBezTo>
                      <a:pt x="1789" y="488"/>
                      <a:pt x="1585" y="623"/>
                      <a:pt x="1503" y="663"/>
                    </a:cubicBezTo>
                    <a:cubicBezTo>
                      <a:pt x="1449" y="691"/>
                      <a:pt x="1395" y="705"/>
                      <a:pt x="1328" y="718"/>
                    </a:cubicBezTo>
                    <a:cubicBezTo>
                      <a:pt x="1192" y="745"/>
                      <a:pt x="1070" y="732"/>
                      <a:pt x="934" y="691"/>
                    </a:cubicBezTo>
                    <a:lnTo>
                      <a:pt x="907" y="678"/>
                    </a:lnTo>
                    <a:lnTo>
                      <a:pt x="907" y="678"/>
                    </a:lnTo>
                    <a:lnTo>
                      <a:pt x="894" y="678"/>
                    </a:lnTo>
                    <a:cubicBezTo>
                      <a:pt x="759" y="623"/>
                      <a:pt x="650" y="542"/>
                      <a:pt x="542" y="447"/>
                    </a:cubicBezTo>
                    <a:cubicBezTo>
                      <a:pt x="515" y="434"/>
                      <a:pt x="407" y="311"/>
                      <a:pt x="379" y="271"/>
                    </a:cubicBezTo>
                    <a:cubicBezTo>
                      <a:pt x="325" y="217"/>
                      <a:pt x="176" y="0"/>
                      <a:pt x="94" y="27"/>
                    </a:cubicBezTo>
                    <a:cubicBezTo>
                      <a:pt x="0" y="81"/>
                      <a:pt x="163" y="365"/>
                      <a:pt x="190" y="407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4" name="Google Shape;254;p28"/>
              <p:cNvSpPr/>
              <p:nvPr/>
            </p:nvSpPr>
            <p:spPr>
              <a:xfrm>
                <a:off x="5583250" y="1835250"/>
                <a:ext cx="58975" cy="19000"/>
              </a:xfrm>
              <a:custGeom>
                <a:avLst/>
                <a:gdLst/>
                <a:ahLst/>
                <a:cxnLst/>
                <a:rect l="l" t="t" r="r" b="b"/>
                <a:pathLst>
                  <a:path w="2359" h="760" extrusionOk="0">
                    <a:moveTo>
                      <a:pt x="326" y="475"/>
                    </a:moveTo>
                    <a:cubicBezTo>
                      <a:pt x="420" y="542"/>
                      <a:pt x="501" y="596"/>
                      <a:pt x="610" y="651"/>
                    </a:cubicBezTo>
                    <a:cubicBezTo>
                      <a:pt x="799" y="719"/>
                      <a:pt x="976" y="759"/>
                      <a:pt x="1179" y="759"/>
                    </a:cubicBezTo>
                    <a:lnTo>
                      <a:pt x="1179" y="759"/>
                    </a:lnTo>
                    <a:lnTo>
                      <a:pt x="1193" y="759"/>
                    </a:lnTo>
                    <a:cubicBezTo>
                      <a:pt x="1206" y="759"/>
                      <a:pt x="1260" y="746"/>
                      <a:pt x="1260" y="746"/>
                    </a:cubicBezTo>
                    <a:cubicBezTo>
                      <a:pt x="1491" y="719"/>
                      <a:pt x="1667" y="651"/>
                      <a:pt x="1870" y="542"/>
                    </a:cubicBezTo>
                    <a:cubicBezTo>
                      <a:pt x="1897" y="529"/>
                      <a:pt x="2006" y="448"/>
                      <a:pt x="2033" y="421"/>
                    </a:cubicBezTo>
                    <a:cubicBezTo>
                      <a:pt x="2087" y="380"/>
                      <a:pt x="2358" y="150"/>
                      <a:pt x="2263" y="69"/>
                    </a:cubicBezTo>
                    <a:cubicBezTo>
                      <a:pt x="2195" y="0"/>
                      <a:pt x="1979" y="190"/>
                      <a:pt x="1897" y="231"/>
                    </a:cubicBezTo>
                    <a:cubicBezTo>
                      <a:pt x="1856" y="271"/>
                      <a:pt x="1802" y="298"/>
                      <a:pt x="1748" y="325"/>
                    </a:cubicBezTo>
                    <a:cubicBezTo>
                      <a:pt x="1572" y="407"/>
                      <a:pt x="1423" y="461"/>
                      <a:pt x="1233" y="475"/>
                    </a:cubicBezTo>
                    <a:lnTo>
                      <a:pt x="1179" y="475"/>
                    </a:lnTo>
                    <a:lnTo>
                      <a:pt x="1166" y="488"/>
                    </a:lnTo>
                    <a:lnTo>
                      <a:pt x="1166" y="475"/>
                    </a:lnTo>
                    <a:cubicBezTo>
                      <a:pt x="1003" y="488"/>
                      <a:pt x="868" y="461"/>
                      <a:pt x="705" y="407"/>
                    </a:cubicBezTo>
                    <a:cubicBezTo>
                      <a:pt x="624" y="367"/>
                      <a:pt x="555" y="340"/>
                      <a:pt x="474" y="285"/>
                    </a:cubicBezTo>
                    <a:cubicBezTo>
                      <a:pt x="393" y="231"/>
                      <a:pt x="163" y="27"/>
                      <a:pt x="95" y="82"/>
                    </a:cubicBezTo>
                    <a:cubicBezTo>
                      <a:pt x="0" y="163"/>
                      <a:pt x="284" y="434"/>
                      <a:pt x="326" y="475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5" name="Google Shape;255;p28"/>
              <p:cNvSpPr/>
              <p:nvPr/>
            </p:nvSpPr>
            <p:spPr>
              <a:xfrm>
                <a:off x="5736675" y="1887075"/>
                <a:ext cx="152825" cy="57950"/>
              </a:xfrm>
              <a:custGeom>
                <a:avLst/>
                <a:gdLst/>
                <a:ahLst/>
                <a:cxnLst/>
                <a:rect l="l" t="t" r="r" b="b"/>
                <a:pathLst>
                  <a:path w="6113" h="2318" extrusionOk="0">
                    <a:moveTo>
                      <a:pt x="4770" y="177"/>
                    </a:moveTo>
                    <a:cubicBezTo>
                      <a:pt x="4797" y="68"/>
                      <a:pt x="4906" y="1"/>
                      <a:pt x="5014" y="28"/>
                    </a:cubicBezTo>
                    <a:cubicBezTo>
                      <a:pt x="5122" y="55"/>
                      <a:pt x="5191" y="163"/>
                      <a:pt x="5164" y="272"/>
                    </a:cubicBezTo>
                    <a:cubicBezTo>
                      <a:pt x="5164" y="285"/>
                      <a:pt x="4933" y="1206"/>
                      <a:pt x="5922" y="1437"/>
                    </a:cubicBezTo>
                    <a:cubicBezTo>
                      <a:pt x="6031" y="1464"/>
                      <a:pt x="6112" y="1573"/>
                      <a:pt x="6085" y="1681"/>
                    </a:cubicBezTo>
                    <a:cubicBezTo>
                      <a:pt x="6058" y="1789"/>
                      <a:pt x="5950" y="1871"/>
                      <a:pt x="5827" y="1844"/>
                    </a:cubicBezTo>
                    <a:cubicBezTo>
                      <a:pt x="5462" y="1748"/>
                      <a:pt x="5204" y="1586"/>
                      <a:pt x="5041" y="1410"/>
                    </a:cubicBezTo>
                    <a:cubicBezTo>
                      <a:pt x="4784" y="1789"/>
                      <a:pt x="4215" y="2317"/>
                      <a:pt x="3050" y="2317"/>
                    </a:cubicBezTo>
                    <a:lnTo>
                      <a:pt x="3050" y="2317"/>
                    </a:lnTo>
                    <a:cubicBezTo>
                      <a:pt x="1885" y="2317"/>
                      <a:pt x="1316" y="1789"/>
                      <a:pt x="1072" y="1410"/>
                    </a:cubicBezTo>
                    <a:cubicBezTo>
                      <a:pt x="909" y="1586"/>
                      <a:pt x="651" y="1748"/>
                      <a:pt x="272" y="1844"/>
                    </a:cubicBezTo>
                    <a:cubicBezTo>
                      <a:pt x="163" y="1871"/>
                      <a:pt x="55" y="1789"/>
                      <a:pt x="28" y="1681"/>
                    </a:cubicBezTo>
                    <a:cubicBezTo>
                      <a:pt x="1" y="1573"/>
                      <a:pt x="69" y="1464"/>
                      <a:pt x="177" y="1437"/>
                    </a:cubicBezTo>
                    <a:cubicBezTo>
                      <a:pt x="1180" y="1206"/>
                      <a:pt x="936" y="285"/>
                      <a:pt x="936" y="272"/>
                    </a:cubicBezTo>
                    <a:cubicBezTo>
                      <a:pt x="909" y="163"/>
                      <a:pt x="976" y="55"/>
                      <a:pt x="1085" y="28"/>
                    </a:cubicBezTo>
                    <a:cubicBezTo>
                      <a:pt x="1193" y="1"/>
                      <a:pt x="1316" y="68"/>
                      <a:pt x="1343" y="177"/>
                    </a:cubicBezTo>
                    <a:cubicBezTo>
                      <a:pt x="1343" y="177"/>
                      <a:pt x="1437" y="570"/>
                      <a:pt x="1302" y="989"/>
                    </a:cubicBezTo>
                    <a:cubicBezTo>
                      <a:pt x="1397" y="1206"/>
                      <a:pt x="1803" y="1911"/>
                      <a:pt x="3050" y="1911"/>
                    </a:cubicBezTo>
                    <a:cubicBezTo>
                      <a:pt x="4310" y="1911"/>
                      <a:pt x="4703" y="1206"/>
                      <a:pt x="4797" y="989"/>
                    </a:cubicBezTo>
                    <a:cubicBezTo>
                      <a:pt x="4662" y="570"/>
                      <a:pt x="4770" y="177"/>
                      <a:pt x="4770" y="177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6" name="Google Shape;256;p28"/>
              <p:cNvSpPr/>
              <p:nvPr/>
            </p:nvSpPr>
            <p:spPr>
              <a:xfrm>
                <a:off x="5581225" y="1835925"/>
                <a:ext cx="56250" cy="27475"/>
              </a:xfrm>
              <a:custGeom>
                <a:avLst/>
                <a:gdLst/>
                <a:ahLst/>
                <a:cxnLst/>
                <a:rect l="l" t="t" r="r" b="b"/>
                <a:pathLst>
                  <a:path w="2250" h="1099" extrusionOk="0">
                    <a:moveTo>
                      <a:pt x="407" y="990"/>
                    </a:moveTo>
                    <a:cubicBezTo>
                      <a:pt x="515" y="1030"/>
                      <a:pt x="609" y="1057"/>
                      <a:pt x="718" y="1071"/>
                    </a:cubicBezTo>
                    <a:cubicBezTo>
                      <a:pt x="935" y="1098"/>
                      <a:pt x="1097" y="1084"/>
                      <a:pt x="1301" y="1017"/>
                    </a:cubicBezTo>
                    <a:lnTo>
                      <a:pt x="1314" y="1003"/>
                    </a:lnTo>
                    <a:lnTo>
                      <a:pt x="1314" y="1003"/>
                    </a:lnTo>
                    <a:cubicBezTo>
                      <a:pt x="1328" y="1003"/>
                      <a:pt x="1382" y="976"/>
                      <a:pt x="1382" y="976"/>
                    </a:cubicBezTo>
                    <a:cubicBezTo>
                      <a:pt x="1599" y="882"/>
                      <a:pt x="1748" y="773"/>
                      <a:pt x="1897" y="597"/>
                    </a:cubicBezTo>
                    <a:cubicBezTo>
                      <a:pt x="1924" y="584"/>
                      <a:pt x="2005" y="475"/>
                      <a:pt x="2018" y="434"/>
                    </a:cubicBezTo>
                    <a:cubicBezTo>
                      <a:pt x="2060" y="394"/>
                      <a:pt x="2249" y="82"/>
                      <a:pt x="2141" y="27"/>
                    </a:cubicBezTo>
                    <a:cubicBezTo>
                      <a:pt x="2046" y="0"/>
                      <a:pt x="1897" y="231"/>
                      <a:pt x="1843" y="298"/>
                    </a:cubicBezTo>
                    <a:lnTo>
                      <a:pt x="1720" y="421"/>
                    </a:lnTo>
                    <a:cubicBezTo>
                      <a:pt x="1585" y="556"/>
                      <a:pt x="1449" y="651"/>
                      <a:pt x="1274" y="732"/>
                    </a:cubicBezTo>
                    <a:cubicBezTo>
                      <a:pt x="1274" y="732"/>
                      <a:pt x="1233" y="746"/>
                      <a:pt x="1220" y="746"/>
                    </a:cubicBezTo>
                    <a:lnTo>
                      <a:pt x="1220" y="746"/>
                    </a:lnTo>
                    <a:cubicBezTo>
                      <a:pt x="1206" y="746"/>
                      <a:pt x="1206" y="759"/>
                      <a:pt x="1206" y="759"/>
                    </a:cubicBezTo>
                    <a:cubicBezTo>
                      <a:pt x="1043" y="813"/>
                      <a:pt x="922" y="827"/>
                      <a:pt x="745" y="813"/>
                    </a:cubicBezTo>
                    <a:cubicBezTo>
                      <a:pt x="651" y="813"/>
                      <a:pt x="582" y="800"/>
                      <a:pt x="488" y="773"/>
                    </a:cubicBezTo>
                    <a:cubicBezTo>
                      <a:pt x="407" y="746"/>
                      <a:pt x="122" y="624"/>
                      <a:pt x="67" y="678"/>
                    </a:cubicBezTo>
                    <a:cubicBezTo>
                      <a:pt x="0" y="786"/>
                      <a:pt x="352" y="963"/>
                      <a:pt x="407" y="99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7" name="Google Shape;257;p28"/>
              <p:cNvSpPr/>
              <p:nvPr/>
            </p:nvSpPr>
            <p:spPr>
              <a:xfrm>
                <a:off x="5633375" y="1837625"/>
                <a:ext cx="35950" cy="35925"/>
              </a:xfrm>
              <a:custGeom>
                <a:avLst/>
                <a:gdLst/>
                <a:ahLst/>
                <a:cxnLst/>
                <a:rect l="l" t="t" r="r" b="b"/>
                <a:pathLst>
                  <a:path w="1438" h="1437" extrusionOk="0">
                    <a:moveTo>
                      <a:pt x="718" y="1437"/>
                    </a:moveTo>
                    <a:cubicBezTo>
                      <a:pt x="1112" y="1437"/>
                      <a:pt x="1437" y="1112"/>
                      <a:pt x="1437" y="718"/>
                    </a:cubicBezTo>
                    <a:cubicBezTo>
                      <a:pt x="1437" y="326"/>
                      <a:pt x="1112" y="1"/>
                      <a:pt x="718" y="1"/>
                    </a:cubicBezTo>
                    <a:cubicBezTo>
                      <a:pt x="326" y="1"/>
                      <a:pt x="1" y="326"/>
                      <a:pt x="1" y="718"/>
                    </a:cubicBezTo>
                    <a:cubicBezTo>
                      <a:pt x="1" y="1112"/>
                      <a:pt x="326" y="1437"/>
                      <a:pt x="718" y="143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8" name="Google Shape;258;p28"/>
              <p:cNvSpPr/>
              <p:nvPr/>
            </p:nvSpPr>
            <p:spPr>
              <a:xfrm>
                <a:off x="5919950" y="1825075"/>
                <a:ext cx="100975" cy="100975"/>
              </a:xfrm>
              <a:custGeom>
                <a:avLst/>
                <a:gdLst/>
                <a:ahLst/>
                <a:cxnLst/>
                <a:rect l="l" t="t" r="r" b="b"/>
                <a:pathLst>
                  <a:path w="4039" h="4039" extrusionOk="0">
                    <a:moveTo>
                      <a:pt x="2019" y="4039"/>
                    </a:moveTo>
                    <a:cubicBezTo>
                      <a:pt x="3130" y="4039"/>
                      <a:pt x="4038" y="3144"/>
                      <a:pt x="4038" y="2020"/>
                    </a:cubicBezTo>
                    <a:cubicBezTo>
                      <a:pt x="4038" y="909"/>
                      <a:pt x="3130" y="1"/>
                      <a:pt x="2019" y="1"/>
                    </a:cubicBezTo>
                    <a:cubicBezTo>
                      <a:pt x="908" y="1"/>
                      <a:pt x="1" y="909"/>
                      <a:pt x="1" y="2020"/>
                    </a:cubicBezTo>
                    <a:cubicBezTo>
                      <a:pt x="1" y="3144"/>
                      <a:pt x="908" y="4039"/>
                      <a:pt x="2019" y="4039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9" name="Google Shape;259;p28"/>
              <p:cNvSpPr/>
              <p:nvPr/>
            </p:nvSpPr>
            <p:spPr>
              <a:xfrm>
                <a:off x="5983275" y="1820025"/>
                <a:ext cx="48800" cy="25400"/>
              </a:xfrm>
              <a:custGeom>
                <a:avLst/>
                <a:gdLst/>
                <a:ahLst/>
                <a:cxnLst/>
                <a:rect l="l" t="t" r="r" b="b"/>
                <a:pathLst>
                  <a:path w="1952" h="1016" extrusionOk="0">
                    <a:moveTo>
                      <a:pt x="1749" y="407"/>
                    </a:moveTo>
                    <a:cubicBezTo>
                      <a:pt x="1695" y="488"/>
                      <a:pt x="1641" y="555"/>
                      <a:pt x="1587" y="623"/>
                    </a:cubicBezTo>
                    <a:cubicBezTo>
                      <a:pt x="1451" y="759"/>
                      <a:pt x="1316" y="867"/>
                      <a:pt x="1153" y="934"/>
                    </a:cubicBezTo>
                    <a:lnTo>
                      <a:pt x="1139" y="934"/>
                    </a:lnTo>
                    <a:lnTo>
                      <a:pt x="1139" y="934"/>
                    </a:lnTo>
                    <a:cubicBezTo>
                      <a:pt x="1126" y="934"/>
                      <a:pt x="1112" y="949"/>
                      <a:pt x="1099" y="949"/>
                    </a:cubicBezTo>
                    <a:cubicBezTo>
                      <a:pt x="909" y="1016"/>
                      <a:pt x="747" y="1016"/>
                      <a:pt x="557" y="962"/>
                    </a:cubicBezTo>
                    <a:cubicBezTo>
                      <a:pt x="476" y="934"/>
                      <a:pt x="407" y="907"/>
                      <a:pt x="340" y="867"/>
                    </a:cubicBezTo>
                    <a:cubicBezTo>
                      <a:pt x="286" y="840"/>
                      <a:pt x="1" y="636"/>
                      <a:pt x="96" y="555"/>
                    </a:cubicBezTo>
                    <a:cubicBezTo>
                      <a:pt x="150" y="488"/>
                      <a:pt x="367" y="623"/>
                      <a:pt x="448" y="663"/>
                    </a:cubicBezTo>
                    <a:cubicBezTo>
                      <a:pt x="503" y="691"/>
                      <a:pt x="557" y="705"/>
                      <a:pt x="611" y="718"/>
                    </a:cubicBezTo>
                    <a:cubicBezTo>
                      <a:pt x="760" y="745"/>
                      <a:pt x="868" y="732"/>
                      <a:pt x="1018" y="691"/>
                    </a:cubicBezTo>
                    <a:cubicBezTo>
                      <a:pt x="1018" y="691"/>
                      <a:pt x="1031" y="678"/>
                      <a:pt x="1045" y="678"/>
                    </a:cubicBezTo>
                    <a:lnTo>
                      <a:pt x="1045" y="678"/>
                    </a:lnTo>
                    <a:lnTo>
                      <a:pt x="1045" y="678"/>
                    </a:lnTo>
                    <a:cubicBezTo>
                      <a:pt x="1193" y="623"/>
                      <a:pt x="1289" y="542"/>
                      <a:pt x="1397" y="447"/>
                    </a:cubicBezTo>
                    <a:cubicBezTo>
                      <a:pt x="1424" y="434"/>
                      <a:pt x="1532" y="311"/>
                      <a:pt x="1559" y="271"/>
                    </a:cubicBezTo>
                    <a:cubicBezTo>
                      <a:pt x="1614" y="217"/>
                      <a:pt x="1762" y="0"/>
                      <a:pt x="1843" y="27"/>
                    </a:cubicBezTo>
                    <a:cubicBezTo>
                      <a:pt x="1952" y="81"/>
                      <a:pt x="1789" y="365"/>
                      <a:pt x="1749" y="407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0" name="Google Shape;260;p28"/>
              <p:cNvSpPr/>
              <p:nvPr/>
            </p:nvSpPr>
            <p:spPr>
              <a:xfrm>
                <a:off x="5983950" y="1835250"/>
                <a:ext cx="58975" cy="19000"/>
              </a:xfrm>
              <a:custGeom>
                <a:avLst/>
                <a:gdLst/>
                <a:ahLst/>
                <a:cxnLst/>
                <a:rect l="l" t="t" r="r" b="b"/>
                <a:pathLst>
                  <a:path w="2359" h="760" extrusionOk="0">
                    <a:moveTo>
                      <a:pt x="2020" y="475"/>
                    </a:moveTo>
                    <a:cubicBezTo>
                      <a:pt x="1939" y="542"/>
                      <a:pt x="1844" y="596"/>
                      <a:pt x="1749" y="651"/>
                    </a:cubicBezTo>
                    <a:cubicBezTo>
                      <a:pt x="1560" y="719"/>
                      <a:pt x="1383" y="759"/>
                      <a:pt x="1180" y="759"/>
                    </a:cubicBezTo>
                    <a:lnTo>
                      <a:pt x="1166" y="759"/>
                    </a:lnTo>
                    <a:lnTo>
                      <a:pt x="1153" y="759"/>
                    </a:lnTo>
                    <a:cubicBezTo>
                      <a:pt x="1139" y="759"/>
                      <a:pt x="1099" y="746"/>
                      <a:pt x="1085" y="746"/>
                    </a:cubicBezTo>
                    <a:cubicBezTo>
                      <a:pt x="855" y="719"/>
                      <a:pt x="678" y="651"/>
                      <a:pt x="476" y="542"/>
                    </a:cubicBezTo>
                    <a:cubicBezTo>
                      <a:pt x="449" y="529"/>
                      <a:pt x="340" y="448"/>
                      <a:pt x="313" y="421"/>
                    </a:cubicBezTo>
                    <a:cubicBezTo>
                      <a:pt x="272" y="380"/>
                      <a:pt x="1" y="150"/>
                      <a:pt x="82" y="69"/>
                    </a:cubicBezTo>
                    <a:cubicBezTo>
                      <a:pt x="163" y="0"/>
                      <a:pt x="380" y="190"/>
                      <a:pt x="449" y="231"/>
                    </a:cubicBezTo>
                    <a:cubicBezTo>
                      <a:pt x="503" y="271"/>
                      <a:pt x="543" y="298"/>
                      <a:pt x="597" y="325"/>
                    </a:cubicBezTo>
                    <a:cubicBezTo>
                      <a:pt x="774" y="407"/>
                      <a:pt x="922" y="461"/>
                      <a:pt x="1112" y="475"/>
                    </a:cubicBezTo>
                    <a:lnTo>
                      <a:pt x="1180" y="475"/>
                    </a:lnTo>
                    <a:lnTo>
                      <a:pt x="1180" y="488"/>
                    </a:lnTo>
                    <a:cubicBezTo>
                      <a:pt x="1180" y="488"/>
                      <a:pt x="1180" y="475"/>
                      <a:pt x="1193" y="475"/>
                    </a:cubicBezTo>
                    <a:cubicBezTo>
                      <a:pt x="1356" y="488"/>
                      <a:pt x="1478" y="461"/>
                      <a:pt x="1641" y="407"/>
                    </a:cubicBezTo>
                    <a:cubicBezTo>
                      <a:pt x="1735" y="367"/>
                      <a:pt x="1803" y="340"/>
                      <a:pt x="1885" y="285"/>
                    </a:cubicBezTo>
                    <a:cubicBezTo>
                      <a:pt x="1952" y="231"/>
                      <a:pt x="2183" y="27"/>
                      <a:pt x="2250" y="82"/>
                    </a:cubicBezTo>
                    <a:cubicBezTo>
                      <a:pt x="2358" y="163"/>
                      <a:pt x="2060" y="434"/>
                      <a:pt x="2020" y="475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1" name="Google Shape;261;p28"/>
              <p:cNvSpPr/>
              <p:nvPr/>
            </p:nvSpPr>
            <p:spPr>
              <a:xfrm>
                <a:off x="5988700" y="1835925"/>
                <a:ext cx="56250" cy="27475"/>
              </a:xfrm>
              <a:custGeom>
                <a:avLst/>
                <a:gdLst/>
                <a:ahLst/>
                <a:cxnLst/>
                <a:rect l="l" t="t" r="r" b="b"/>
                <a:pathLst>
                  <a:path w="2250" h="1099" extrusionOk="0">
                    <a:moveTo>
                      <a:pt x="1830" y="990"/>
                    </a:moveTo>
                    <a:cubicBezTo>
                      <a:pt x="1735" y="1030"/>
                      <a:pt x="1641" y="1057"/>
                      <a:pt x="1518" y="1071"/>
                    </a:cubicBezTo>
                    <a:cubicBezTo>
                      <a:pt x="1315" y="1098"/>
                      <a:pt x="1139" y="1084"/>
                      <a:pt x="949" y="1017"/>
                    </a:cubicBezTo>
                    <a:cubicBezTo>
                      <a:pt x="936" y="1017"/>
                      <a:pt x="936" y="1017"/>
                      <a:pt x="936" y="1003"/>
                    </a:cubicBezTo>
                    <a:lnTo>
                      <a:pt x="922" y="1003"/>
                    </a:lnTo>
                    <a:cubicBezTo>
                      <a:pt x="909" y="1003"/>
                      <a:pt x="868" y="976"/>
                      <a:pt x="855" y="976"/>
                    </a:cubicBezTo>
                    <a:cubicBezTo>
                      <a:pt x="651" y="882"/>
                      <a:pt x="502" y="773"/>
                      <a:pt x="340" y="597"/>
                    </a:cubicBezTo>
                    <a:cubicBezTo>
                      <a:pt x="326" y="584"/>
                      <a:pt x="244" y="475"/>
                      <a:pt x="217" y="434"/>
                    </a:cubicBezTo>
                    <a:cubicBezTo>
                      <a:pt x="190" y="394"/>
                      <a:pt x="1" y="82"/>
                      <a:pt x="109" y="27"/>
                    </a:cubicBezTo>
                    <a:cubicBezTo>
                      <a:pt x="190" y="0"/>
                      <a:pt x="353" y="231"/>
                      <a:pt x="407" y="298"/>
                    </a:cubicBezTo>
                    <a:lnTo>
                      <a:pt x="530" y="421"/>
                    </a:lnTo>
                    <a:cubicBezTo>
                      <a:pt x="665" y="556"/>
                      <a:pt x="786" y="651"/>
                      <a:pt x="963" y="732"/>
                    </a:cubicBezTo>
                    <a:cubicBezTo>
                      <a:pt x="976" y="732"/>
                      <a:pt x="1017" y="746"/>
                      <a:pt x="1017" y="746"/>
                    </a:cubicBezTo>
                    <a:lnTo>
                      <a:pt x="1030" y="746"/>
                    </a:lnTo>
                    <a:lnTo>
                      <a:pt x="1030" y="759"/>
                    </a:lnTo>
                    <a:cubicBezTo>
                      <a:pt x="1193" y="813"/>
                      <a:pt x="1328" y="827"/>
                      <a:pt x="1491" y="813"/>
                    </a:cubicBezTo>
                    <a:cubicBezTo>
                      <a:pt x="1586" y="813"/>
                      <a:pt x="1668" y="800"/>
                      <a:pt x="1762" y="773"/>
                    </a:cubicBezTo>
                    <a:cubicBezTo>
                      <a:pt x="1843" y="746"/>
                      <a:pt x="2114" y="624"/>
                      <a:pt x="2168" y="678"/>
                    </a:cubicBezTo>
                    <a:cubicBezTo>
                      <a:pt x="2250" y="786"/>
                      <a:pt x="1884" y="963"/>
                      <a:pt x="1830" y="99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2" name="Google Shape;262;p28"/>
              <p:cNvSpPr/>
              <p:nvPr/>
            </p:nvSpPr>
            <p:spPr>
              <a:xfrm>
                <a:off x="5956525" y="1837625"/>
                <a:ext cx="35950" cy="35925"/>
              </a:xfrm>
              <a:custGeom>
                <a:avLst/>
                <a:gdLst/>
                <a:ahLst/>
                <a:cxnLst/>
                <a:rect l="l" t="t" r="r" b="b"/>
                <a:pathLst>
                  <a:path w="1438" h="1437" extrusionOk="0">
                    <a:moveTo>
                      <a:pt x="718" y="1437"/>
                    </a:moveTo>
                    <a:cubicBezTo>
                      <a:pt x="1112" y="1437"/>
                      <a:pt x="1437" y="1112"/>
                      <a:pt x="1437" y="718"/>
                    </a:cubicBezTo>
                    <a:cubicBezTo>
                      <a:pt x="1437" y="326"/>
                      <a:pt x="1112" y="1"/>
                      <a:pt x="718" y="1"/>
                    </a:cubicBezTo>
                    <a:cubicBezTo>
                      <a:pt x="326" y="1"/>
                      <a:pt x="1" y="326"/>
                      <a:pt x="1" y="718"/>
                    </a:cubicBezTo>
                    <a:cubicBezTo>
                      <a:pt x="1" y="1112"/>
                      <a:pt x="326" y="1437"/>
                      <a:pt x="718" y="143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3" name="Google Shape;263;p28"/>
              <p:cNvSpPr/>
              <p:nvPr/>
            </p:nvSpPr>
            <p:spPr>
              <a:xfrm>
                <a:off x="5616450" y="1937225"/>
                <a:ext cx="78600" cy="30500"/>
              </a:xfrm>
              <a:custGeom>
                <a:avLst/>
                <a:gdLst/>
                <a:ahLst/>
                <a:cxnLst/>
                <a:rect l="l" t="t" r="r" b="b"/>
                <a:pathLst>
                  <a:path w="3144" h="1220" extrusionOk="0">
                    <a:moveTo>
                      <a:pt x="1572" y="1220"/>
                    </a:moveTo>
                    <a:cubicBezTo>
                      <a:pt x="2439" y="1220"/>
                      <a:pt x="3144" y="949"/>
                      <a:pt x="3144" y="609"/>
                    </a:cubicBezTo>
                    <a:cubicBezTo>
                      <a:pt x="3144" y="271"/>
                      <a:pt x="2439" y="0"/>
                      <a:pt x="1572" y="0"/>
                    </a:cubicBezTo>
                    <a:cubicBezTo>
                      <a:pt x="705" y="0"/>
                      <a:pt x="0" y="271"/>
                      <a:pt x="0" y="609"/>
                    </a:cubicBezTo>
                    <a:cubicBezTo>
                      <a:pt x="0" y="949"/>
                      <a:pt x="705" y="1220"/>
                      <a:pt x="1572" y="1220"/>
                    </a:cubicBezTo>
                    <a:close/>
                  </a:path>
                </a:pathLst>
              </a:custGeom>
              <a:solidFill>
                <a:srgbClr val="F58CA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4" name="Google Shape;264;p28"/>
              <p:cNvSpPr/>
              <p:nvPr/>
            </p:nvSpPr>
            <p:spPr>
              <a:xfrm>
                <a:off x="5931125" y="1937225"/>
                <a:ext cx="78600" cy="30500"/>
              </a:xfrm>
              <a:custGeom>
                <a:avLst/>
                <a:gdLst/>
                <a:ahLst/>
                <a:cxnLst/>
                <a:rect l="l" t="t" r="r" b="b"/>
                <a:pathLst>
                  <a:path w="3144" h="1220" extrusionOk="0">
                    <a:moveTo>
                      <a:pt x="1572" y="1220"/>
                    </a:moveTo>
                    <a:cubicBezTo>
                      <a:pt x="2439" y="1220"/>
                      <a:pt x="3144" y="949"/>
                      <a:pt x="3144" y="609"/>
                    </a:cubicBezTo>
                    <a:cubicBezTo>
                      <a:pt x="3144" y="271"/>
                      <a:pt x="2439" y="0"/>
                      <a:pt x="1572" y="0"/>
                    </a:cubicBezTo>
                    <a:cubicBezTo>
                      <a:pt x="705" y="0"/>
                      <a:pt x="0" y="271"/>
                      <a:pt x="0" y="609"/>
                    </a:cubicBezTo>
                    <a:cubicBezTo>
                      <a:pt x="0" y="949"/>
                      <a:pt x="705" y="1220"/>
                      <a:pt x="1572" y="1220"/>
                    </a:cubicBezTo>
                    <a:close/>
                  </a:path>
                </a:pathLst>
              </a:custGeom>
              <a:solidFill>
                <a:srgbClr val="F58CA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265" name="Google Shape;265;p28"/>
          <p:cNvGrpSpPr/>
          <p:nvPr/>
        </p:nvGrpSpPr>
        <p:grpSpPr>
          <a:xfrm>
            <a:off x="7939276" y="4063217"/>
            <a:ext cx="855712" cy="819662"/>
            <a:chOff x="7939276" y="4063217"/>
            <a:chExt cx="855712" cy="819662"/>
          </a:xfrm>
        </p:grpSpPr>
        <p:sp>
          <p:nvSpPr>
            <p:cNvPr id="266" name="Google Shape;266;p28"/>
            <p:cNvSpPr/>
            <p:nvPr/>
          </p:nvSpPr>
          <p:spPr>
            <a:xfrm rot="412467" flipH="1">
              <a:off x="8295035" y="4432907"/>
              <a:ext cx="96318" cy="96318"/>
            </a:xfrm>
            <a:prstGeom prst="ellipse">
              <a:avLst/>
            </a:prstGeom>
            <a:gradFill>
              <a:gsLst>
                <a:gs pos="0">
                  <a:srgbClr val="F7A1B8"/>
                </a:gs>
                <a:gs pos="100000">
                  <a:srgbClr val="E62F60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7" name="Google Shape;267;p28"/>
            <p:cNvSpPr/>
            <p:nvPr/>
          </p:nvSpPr>
          <p:spPr>
            <a:xfrm flipH="1">
              <a:off x="7939276" y="4079479"/>
              <a:ext cx="803400" cy="803400"/>
            </a:xfrm>
            <a:prstGeom prst="ellipse">
              <a:avLst/>
            </a:prstGeom>
            <a:noFill/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8" name="Google Shape;268;p28"/>
            <p:cNvSpPr/>
            <p:nvPr/>
          </p:nvSpPr>
          <p:spPr>
            <a:xfrm flipH="1">
              <a:off x="8037364" y="4177294"/>
              <a:ext cx="607500" cy="607500"/>
            </a:xfrm>
            <a:prstGeom prst="ellipse">
              <a:avLst/>
            </a:prstGeom>
            <a:noFill/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9" name="Google Shape;269;p28"/>
            <p:cNvSpPr/>
            <p:nvPr/>
          </p:nvSpPr>
          <p:spPr>
            <a:xfrm flipH="1">
              <a:off x="8689688" y="4520475"/>
              <a:ext cx="105300" cy="105300"/>
            </a:xfrm>
            <a:prstGeom prst="ellipse">
              <a:avLst/>
            </a:prstGeom>
            <a:gradFill>
              <a:gsLst>
                <a:gs pos="0">
                  <a:srgbClr val="96E7B7"/>
                </a:gs>
                <a:gs pos="100000">
                  <a:srgbClr val="37C46F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0" name="Google Shape;270;p28"/>
            <p:cNvSpPr/>
            <p:nvPr/>
          </p:nvSpPr>
          <p:spPr>
            <a:xfrm flipH="1">
              <a:off x="8110947" y="4063217"/>
              <a:ext cx="105300" cy="105300"/>
            </a:xfrm>
            <a:prstGeom prst="ellipse">
              <a:avLst/>
            </a:prstGeom>
            <a:gradFill>
              <a:gsLst>
                <a:gs pos="0">
                  <a:srgbClr val="96E7B7"/>
                </a:gs>
                <a:gs pos="100000">
                  <a:srgbClr val="37C46F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1" name="Google Shape;271;p28"/>
            <p:cNvSpPr/>
            <p:nvPr/>
          </p:nvSpPr>
          <p:spPr>
            <a:xfrm flipH="1">
              <a:off x="8089814" y="4641281"/>
              <a:ext cx="105300" cy="105300"/>
            </a:xfrm>
            <a:prstGeom prst="ellipse">
              <a:avLst/>
            </a:prstGeom>
            <a:gradFill>
              <a:gsLst>
                <a:gs pos="0">
                  <a:srgbClr val="96E7B7"/>
                </a:gs>
                <a:gs pos="100000">
                  <a:srgbClr val="37C46F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2" name="Google Shape;272;p28"/>
            <p:cNvSpPr/>
            <p:nvPr/>
          </p:nvSpPr>
          <p:spPr>
            <a:xfrm rot="528068" flipH="1">
              <a:off x="8368302" y="4385327"/>
              <a:ext cx="113315" cy="113315"/>
            </a:xfrm>
            <a:prstGeom prst="ellipse">
              <a:avLst/>
            </a:prstGeom>
            <a:gradFill>
              <a:gsLst>
                <a:gs pos="0">
                  <a:srgbClr val="F7A1B8"/>
                </a:gs>
                <a:gs pos="100000">
                  <a:srgbClr val="E62F60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3" name="Google Shape;273;p28"/>
            <p:cNvSpPr/>
            <p:nvPr/>
          </p:nvSpPr>
          <p:spPr>
            <a:xfrm rot="526072" flipH="1">
              <a:off x="8322367" y="4333667"/>
              <a:ext cx="89703" cy="89703"/>
            </a:xfrm>
            <a:prstGeom prst="ellipse">
              <a:avLst/>
            </a:prstGeom>
            <a:gradFill>
              <a:gsLst>
                <a:gs pos="0">
                  <a:srgbClr val="C9CBFF"/>
                </a:gs>
                <a:gs pos="100000">
                  <a:schemeClr val="lt2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4" name="Google Shape;274;p28"/>
            <p:cNvSpPr/>
            <p:nvPr/>
          </p:nvSpPr>
          <p:spPr>
            <a:xfrm rot="412467" flipH="1">
              <a:off x="8270272" y="4525002"/>
              <a:ext cx="96318" cy="96318"/>
            </a:xfrm>
            <a:prstGeom prst="ellipse">
              <a:avLst/>
            </a:prstGeom>
            <a:gradFill>
              <a:gsLst>
                <a:gs pos="0">
                  <a:srgbClr val="F7A1B8"/>
                </a:gs>
                <a:gs pos="100000">
                  <a:srgbClr val="E62F60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5" name="Google Shape;275;p28"/>
            <p:cNvSpPr/>
            <p:nvPr/>
          </p:nvSpPr>
          <p:spPr>
            <a:xfrm rot="412051" flipH="1">
              <a:off x="8173904" y="4429711"/>
              <a:ext cx="147986" cy="147986"/>
            </a:xfrm>
            <a:prstGeom prst="ellipse">
              <a:avLst/>
            </a:prstGeom>
            <a:gradFill>
              <a:gsLst>
                <a:gs pos="0">
                  <a:srgbClr val="C9CBFF"/>
                </a:gs>
                <a:gs pos="100000">
                  <a:schemeClr val="lt2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6" name="Google Shape;276;p28"/>
            <p:cNvSpPr/>
            <p:nvPr/>
          </p:nvSpPr>
          <p:spPr>
            <a:xfrm rot="-367957" flipH="1">
              <a:off x="8161950" y="4304300"/>
              <a:ext cx="212487" cy="212487"/>
            </a:xfrm>
            <a:prstGeom prst="ellipse">
              <a:avLst/>
            </a:prstGeom>
            <a:gradFill>
              <a:gsLst>
                <a:gs pos="0">
                  <a:srgbClr val="F7A1B8"/>
                </a:gs>
                <a:gs pos="100000">
                  <a:srgbClr val="E62F60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7" name="Google Shape;277;p28"/>
            <p:cNvSpPr/>
            <p:nvPr/>
          </p:nvSpPr>
          <p:spPr>
            <a:xfrm rot="-366673" flipH="1">
              <a:off x="8308780" y="4424672"/>
              <a:ext cx="212388" cy="212388"/>
            </a:xfrm>
            <a:prstGeom prst="ellipse">
              <a:avLst/>
            </a:prstGeom>
            <a:gradFill>
              <a:gsLst>
                <a:gs pos="0">
                  <a:srgbClr val="C9CBFF"/>
                </a:gs>
                <a:gs pos="100000">
                  <a:schemeClr val="lt2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278" name="Google Shape;278;p28"/>
            <p:cNvGrpSpPr/>
            <p:nvPr/>
          </p:nvGrpSpPr>
          <p:grpSpPr>
            <a:xfrm flipH="1">
              <a:off x="8351346" y="4508660"/>
              <a:ext cx="127255" cy="44409"/>
              <a:chOff x="4952850" y="2127900"/>
              <a:chExt cx="427175" cy="149075"/>
            </a:xfrm>
          </p:grpSpPr>
          <p:sp>
            <p:nvSpPr>
              <p:cNvPr id="279" name="Google Shape;279;p28"/>
              <p:cNvSpPr/>
              <p:nvPr/>
            </p:nvSpPr>
            <p:spPr>
              <a:xfrm>
                <a:off x="5094800" y="2178400"/>
                <a:ext cx="143650" cy="43700"/>
              </a:xfrm>
              <a:custGeom>
                <a:avLst/>
                <a:gdLst/>
                <a:ahLst/>
                <a:cxnLst/>
                <a:rect l="l" t="t" r="r" b="b"/>
                <a:pathLst>
                  <a:path w="5746" h="1748" extrusionOk="0">
                    <a:moveTo>
                      <a:pt x="2656" y="217"/>
                    </a:moveTo>
                    <a:cubicBezTo>
                      <a:pt x="2656" y="95"/>
                      <a:pt x="2750" y="0"/>
                      <a:pt x="2873" y="0"/>
                    </a:cubicBezTo>
                    <a:cubicBezTo>
                      <a:pt x="2981" y="0"/>
                      <a:pt x="3075" y="95"/>
                      <a:pt x="3075" y="217"/>
                    </a:cubicBezTo>
                    <a:cubicBezTo>
                      <a:pt x="3075" y="528"/>
                      <a:pt x="3198" y="813"/>
                      <a:pt x="3401" y="1016"/>
                    </a:cubicBezTo>
                    <a:cubicBezTo>
                      <a:pt x="3604" y="1220"/>
                      <a:pt x="3888" y="1341"/>
                      <a:pt x="4201" y="1341"/>
                    </a:cubicBezTo>
                    <a:cubicBezTo>
                      <a:pt x="4512" y="1341"/>
                      <a:pt x="4797" y="1220"/>
                      <a:pt x="4999" y="1016"/>
                    </a:cubicBezTo>
                    <a:cubicBezTo>
                      <a:pt x="5203" y="813"/>
                      <a:pt x="5325" y="528"/>
                      <a:pt x="5325" y="217"/>
                    </a:cubicBezTo>
                    <a:cubicBezTo>
                      <a:pt x="5325" y="95"/>
                      <a:pt x="5420" y="0"/>
                      <a:pt x="5541" y="0"/>
                    </a:cubicBezTo>
                    <a:cubicBezTo>
                      <a:pt x="5650" y="0"/>
                      <a:pt x="5745" y="95"/>
                      <a:pt x="5745" y="217"/>
                    </a:cubicBezTo>
                    <a:cubicBezTo>
                      <a:pt x="5745" y="637"/>
                      <a:pt x="5569" y="1030"/>
                      <a:pt x="5298" y="1301"/>
                    </a:cubicBezTo>
                    <a:cubicBezTo>
                      <a:pt x="5014" y="1585"/>
                      <a:pt x="4634" y="1748"/>
                      <a:pt x="4201" y="1748"/>
                    </a:cubicBezTo>
                    <a:cubicBezTo>
                      <a:pt x="3780" y="1748"/>
                      <a:pt x="3388" y="1585"/>
                      <a:pt x="3117" y="1301"/>
                    </a:cubicBezTo>
                    <a:cubicBezTo>
                      <a:pt x="3021" y="1206"/>
                      <a:pt x="2940" y="1097"/>
                      <a:pt x="2873" y="989"/>
                    </a:cubicBezTo>
                    <a:cubicBezTo>
                      <a:pt x="2804" y="1097"/>
                      <a:pt x="2723" y="1206"/>
                      <a:pt x="2629" y="1301"/>
                    </a:cubicBezTo>
                    <a:cubicBezTo>
                      <a:pt x="2344" y="1585"/>
                      <a:pt x="1964" y="1748"/>
                      <a:pt x="1531" y="1748"/>
                    </a:cubicBezTo>
                    <a:cubicBezTo>
                      <a:pt x="1111" y="1748"/>
                      <a:pt x="718" y="1585"/>
                      <a:pt x="447" y="1301"/>
                    </a:cubicBezTo>
                    <a:cubicBezTo>
                      <a:pt x="163" y="1030"/>
                      <a:pt x="0" y="637"/>
                      <a:pt x="0" y="217"/>
                    </a:cubicBezTo>
                    <a:cubicBezTo>
                      <a:pt x="0" y="95"/>
                      <a:pt x="82" y="0"/>
                      <a:pt x="203" y="0"/>
                    </a:cubicBezTo>
                    <a:cubicBezTo>
                      <a:pt x="311" y="0"/>
                      <a:pt x="407" y="95"/>
                      <a:pt x="407" y="217"/>
                    </a:cubicBezTo>
                    <a:cubicBezTo>
                      <a:pt x="407" y="528"/>
                      <a:pt x="528" y="813"/>
                      <a:pt x="732" y="1016"/>
                    </a:cubicBezTo>
                    <a:cubicBezTo>
                      <a:pt x="949" y="1220"/>
                      <a:pt x="1220" y="1341"/>
                      <a:pt x="1531" y="1341"/>
                    </a:cubicBezTo>
                    <a:cubicBezTo>
                      <a:pt x="1843" y="1341"/>
                      <a:pt x="2127" y="1220"/>
                      <a:pt x="2331" y="1016"/>
                    </a:cubicBezTo>
                    <a:cubicBezTo>
                      <a:pt x="2533" y="813"/>
                      <a:pt x="2656" y="528"/>
                      <a:pt x="2656" y="217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0" name="Google Shape;280;p28"/>
              <p:cNvSpPr/>
              <p:nvPr/>
            </p:nvSpPr>
            <p:spPr>
              <a:xfrm>
                <a:off x="5279075" y="2127900"/>
                <a:ext cx="100950" cy="100975"/>
              </a:xfrm>
              <a:custGeom>
                <a:avLst/>
                <a:gdLst/>
                <a:ahLst/>
                <a:cxnLst/>
                <a:rect l="l" t="t" r="r" b="b"/>
                <a:pathLst>
                  <a:path w="4038" h="4039" extrusionOk="0">
                    <a:moveTo>
                      <a:pt x="2018" y="4039"/>
                    </a:moveTo>
                    <a:cubicBezTo>
                      <a:pt x="3129" y="4039"/>
                      <a:pt x="4038" y="3131"/>
                      <a:pt x="4038" y="2020"/>
                    </a:cubicBezTo>
                    <a:cubicBezTo>
                      <a:pt x="4038" y="909"/>
                      <a:pt x="3129" y="1"/>
                      <a:pt x="2018" y="1"/>
                    </a:cubicBezTo>
                    <a:cubicBezTo>
                      <a:pt x="907" y="1"/>
                      <a:pt x="0" y="909"/>
                      <a:pt x="0" y="2020"/>
                    </a:cubicBezTo>
                    <a:cubicBezTo>
                      <a:pt x="0" y="3131"/>
                      <a:pt x="907" y="4039"/>
                      <a:pt x="2018" y="4039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1" name="Google Shape;281;p28"/>
              <p:cNvSpPr/>
              <p:nvPr/>
            </p:nvSpPr>
            <p:spPr>
              <a:xfrm>
                <a:off x="5301075" y="2142150"/>
                <a:ext cx="35925" cy="35600"/>
              </a:xfrm>
              <a:custGeom>
                <a:avLst/>
                <a:gdLst/>
                <a:ahLst/>
                <a:cxnLst/>
                <a:rect l="l" t="t" r="r" b="b"/>
                <a:pathLst>
                  <a:path w="1437" h="1424" extrusionOk="0">
                    <a:moveTo>
                      <a:pt x="719" y="1423"/>
                    </a:moveTo>
                    <a:cubicBezTo>
                      <a:pt x="1111" y="1423"/>
                      <a:pt x="1437" y="1111"/>
                      <a:pt x="1437" y="719"/>
                    </a:cubicBezTo>
                    <a:cubicBezTo>
                      <a:pt x="1437" y="325"/>
                      <a:pt x="1111" y="0"/>
                      <a:pt x="719" y="0"/>
                    </a:cubicBezTo>
                    <a:cubicBezTo>
                      <a:pt x="325" y="0"/>
                      <a:pt x="0" y="325"/>
                      <a:pt x="0" y="719"/>
                    </a:cubicBezTo>
                    <a:cubicBezTo>
                      <a:pt x="0" y="1111"/>
                      <a:pt x="325" y="1423"/>
                      <a:pt x="719" y="142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2" name="Google Shape;282;p28"/>
              <p:cNvSpPr/>
              <p:nvPr/>
            </p:nvSpPr>
            <p:spPr>
              <a:xfrm>
                <a:off x="4952850" y="2127900"/>
                <a:ext cx="100975" cy="100975"/>
              </a:xfrm>
              <a:custGeom>
                <a:avLst/>
                <a:gdLst/>
                <a:ahLst/>
                <a:cxnLst/>
                <a:rect l="l" t="t" r="r" b="b"/>
                <a:pathLst>
                  <a:path w="4039" h="4039" extrusionOk="0">
                    <a:moveTo>
                      <a:pt x="2020" y="4039"/>
                    </a:moveTo>
                    <a:cubicBezTo>
                      <a:pt x="3131" y="4039"/>
                      <a:pt x="4038" y="3131"/>
                      <a:pt x="4038" y="2020"/>
                    </a:cubicBezTo>
                    <a:cubicBezTo>
                      <a:pt x="4038" y="909"/>
                      <a:pt x="3131" y="1"/>
                      <a:pt x="2020" y="1"/>
                    </a:cubicBezTo>
                    <a:cubicBezTo>
                      <a:pt x="909" y="1"/>
                      <a:pt x="1" y="909"/>
                      <a:pt x="1" y="2020"/>
                    </a:cubicBezTo>
                    <a:cubicBezTo>
                      <a:pt x="1" y="3131"/>
                      <a:pt x="909" y="4039"/>
                      <a:pt x="2020" y="4039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3" name="Google Shape;283;p28"/>
              <p:cNvSpPr/>
              <p:nvPr/>
            </p:nvSpPr>
            <p:spPr>
              <a:xfrm>
                <a:off x="4996200" y="2142150"/>
                <a:ext cx="35625" cy="35600"/>
              </a:xfrm>
              <a:custGeom>
                <a:avLst/>
                <a:gdLst/>
                <a:ahLst/>
                <a:cxnLst/>
                <a:rect l="l" t="t" r="r" b="b"/>
                <a:pathLst>
                  <a:path w="1425" h="1424" extrusionOk="0">
                    <a:moveTo>
                      <a:pt x="719" y="1423"/>
                    </a:moveTo>
                    <a:cubicBezTo>
                      <a:pt x="1112" y="1423"/>
                      <a:pt x="1424" y="1111"/>
                      <a:pt x="1424" y="719"/>
                    </a:cubicBezTo>
                    <a:cubicBezTo>
                      <a:pt x="1424" y="325"/>
                      <a:pt x="1112" y="0"/>
                      <a:pt x="719" y="0"/>
                    </a:cubicBezTo>
                    <a:cubicBezTo>
                      <a:pt x="313" y="0"/>
                      <a:pt x="1" y="325"/>
                      <a:pt x="1" y="719"/>
                    </a:cubicBezTo>
                    <a:cubicBezTo>
                      <a:pt x="1" y="1111"/>
                      <a:pt x="313" y="1423"/>
                      <a:pt x="719" y="142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4" name="Google Shape;284;p28"/>
              <p:cNvSpPr/>
              <p:nvPr/>
            </p:nvSpPr>
            <p:spPr>
              <a:xfrm>
                <a:off x="4969775" y="2246475"/>
                <a:ext cx="78625" cy="30500"/>
              </a:xfrm>
              <a:custGeom>
                <a:avLst/>
                <a:gdLst/>
                <a:ahLst/>
                <a:cxnLst/>
                <a:rect l="l" t="t" r="r" b="b"/>
                <a:pathLst>
                  <a:path w="3145" h="1220" extrusionOk="0">
                    <a:moveTo>
                      <a:pt x="1573" y="1220"/>
                    </a:moveTo>
                    <a:cubicBezTo>
                      <a:pt x="2440" y="1220"/>
                      <a:pt x="3144" y="949"/>
                      <a:pt x="3144" y="611"/>
                    </a:cubicBezTo>
                    <a:cubicBezTo>
                      <a:pt x="3144" y="271"/>
                      <a:pt x="2440" y="0"/>
                      <a:pt x="1573" y="0"/>
                    </a:cubicBezTo>
                    <a:cubicBezTo>
                      <a:pt x="706" y="0"/>
                      <a:pt x="1" y="271"/>
                      <a:pt x="1" y="611"/>
                    </a:cubicBezTo>
                    <a:cubicBezTo>
                      <a:pt x="1" y="949"/>
                      <a:pt x="706" y="1220"/>
                      <a:pt x="1573" y="1220"/>
                    </a:cubicBezTo>
                    <a:close/>
                  </a:path>
                </a:pathLst>
              </a:custGeom>
              <a:solidFill>
                <a:srgbClr val="F58CA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5" name="Google Shape;285;p28"/>
              <p:cNvSpPr/>
              <p:nvPr/>
            </p:nvSpPr>
            <p:spPr>
              <a:xfrm>
                <a:off x="5284475" y="2246475"/>
                <a:ext cx="78625" cy="30500"/>
              </a:xfrm>
              <a:custGeom>
                <a:avLst/>
                <a:gdLst/>
                <a:ahLst/>
                <a:cxnLst/>
                <a:rect l="l" t="t" r="r" b="b"/>
                <a:pathLst>
                  <a:path w="3145" h="1220" extrusionOk="0">
                    <a:moveTo>
                      <a:pt x="1573" y="1220"/>
                    </a:moveTo>
                    <a:cubicBezTo>
                      <a:pt x="2440" y="1220"/>
                      <a:pt x="3144" y="949"/>
                      <a:pt x="3144" y="611"/>
                    </a:cubicBezTo>
                    <a:cubicBezTo>
                      <a:pt x="3144" y="271"/>
                      <a:pt x="2440" y="0"/>
                      <a:pt x="1573" y="0"/>
                    </a:cubicBezTo>
                    <a:cubicBezTo>
                      <a:pt x="705" y="0"/>
                      <a:pt x="1" y="271"/>
                      <a:pt x="1" y="611"/>
                    </a:cubicBezTo>
                    <a:cubicBezTo>
                      <a:pt x="1" y="949"/>
                      <a:pt x="705" y="1220"/>
                      <a:pt x="1573" y="1220"/>
                    </a:cubicBezTo>
                    <a:close/>
                  </a:path>
                </a:pathLst>
              </a:custGeom>
              <a:solidFill>
                <a:srgbClr val="F58CA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286" name="Google Shape;286;p28"/>
            <p:cNvGrpSpPr/>
            <p:nvPr/>
          </p:nvGrpSpPr>
          <p:grpSpPr>
            <a:xfrm flipH="1">
              <a:off x="8209661" y="4389503"/>
              <a:ext cx="117060" cy="42078"/>
              <a:chOff x="6253275" y="1773275"/>
              <a:chExt cx="392950" cy="141250"/>
            </a:xfrm>
          </p:grpSpPr>
          <p:sp>
            <p:nvSpPr>
              <p:cNvPr id="287" name="Google Shape;287;p28"/>
              <p:cNvSpPr/>
              <p:nvPr/>
            </p:nvSpPr>
            <p:spPr>
              <a:xfrm>
                <a:off x="6395525" y="1847125"/>
                <a:ext cx="108425" cy="57250"/>
              </a:xfrm>
              <a:custGeom>
                <a:avLst/>
                <a:gdLst/>
                <a:ahLst/>
                <a:cxnLst/>
                <a:rect l="l" t="t" r="r" b="b"/>
                <a:pathLst>
                  <a:path w="4337" h="2290" extrusionOk="0">
                    <a:moveTo>
                      <a:pt x="1247" y="392"/>
                    </a:moveTo>
                    <a:cubicBezTo>
                      <a:pt x="1017" y="257"/>
                      <a:pt x="814" y="108"/>
                      <a:pt x="597" y="81"/>
                    </a:cubicBezTo>
                    <a:cubicBezTo>
                      <a:pt x="1" y="0"/>
                      <a:pt x="41" y="813"/>
                      <a:pt x="245" y="1192"/>
                    </a:cubicBezTo>
                    <a:cubicBezTo>
                      <a:pt x="664" y="1924"/>
                      <a:pt x="1423" y="2289"/>
                      <a:pt x="2169" y="2276"/>
                    </a:cubicBezTo>
                    <a:cubicBezTo>
                      <a:pt x="2928" y="2289"/>
                      <a:pt x="3686" y="1924"/>
                      <a:pt x="4093" y="1192"/>
                    </a:cubicBezTo>
                    <a:cubicBezTo>
                      <a:pt x="4296" y="813"/>
                      <a:pt x="4337" y="0"/>
                      <a:pt x="3741" y="81"/>
                    </a:cubicBezTo>
                    <a:cubicBezTo>
                      <a:pt x="3524" y="108"/>
                      <a:pt x="3320" y="257"/>
                      <a:pt x="3090" y="392"/>
                    </a:cubicBezTo>
                    <a:cubicBezTo>
                      <a:pt x="2805" y="555"/>
                      <a:pt x="2480" y="623"/>
                      <a:pt x="2169" y="609"/>
                    </a:cubicBezTo>
                    <a:cubicBezTo>
                      <a:pt x="1857" y="623"/>
                      <a:pt x="1546" y="555"/>
                      <a:pt x="1247" y="392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8" name="Google Shape;288;p28"/>
              <p:cNvSpPr/>
              <p:nvPr/>
            </p:nvSpPr>
            <p:spPr>
              <a:xfrm>
                <a:off x="6267500" y="1773275"/>
                <a:ext cx="72825" cy="94875"/>
              </a:xfrm>
              <a:custGeom>
                <a:avLst/>
                <a:gdLst/>
                <a:ahLst/>
                <a:cxnLst/>
                <a:rect l="l" t="t" r="r" b="b"/>
                <a:pathLst>
                  <a:path w="2913" h="3795" extrusionOk="0">
                    <a:moveTo>
                      <a:pt x="284" y="691"/>
                    </a:moveTo>
                    <a:cubicBezTo>
                      <a:pt x="122" y="582"/>
                      <a:pt x="67" y="380"/>
                      <a:pt x="176" y="217"/>
                    </a:cubicBezTo>
                    <a:cubicBezTo>
                      <a:pt x="271" y="54"/>
                      <a:pt x="488" y="0"/>
                      <a:pt x="651" y="109"/>
                    </a:cubicBezTo>
                    <a:cubicBezTo>
                      <a:pt x="651" y="109"/>
                      <a:pt x="2819" y="1464"/>
                      <a:pt x="2859" y="2154"/>
                    </a:cubicBezTo>
                    <a:cubicBezTo>
                      <a:pt x="2913" y="2927"/>
                      <a:pt x="501" y="3740"/>
                      <a:pt x="488" y="3740"/>
                    </a:cubicBezTo>
                    <a:cubicBezTo>
                      <a:pt x="311" y="3794"/>
                      <a:pt x="122" y="3699"/>
                      <a:pt x="54" y="3523"/>
                    </a:cubicBezTo>
                    <a:cubicBezTo>
                      <a:pt x="0" y="3346"/>
                      <a:pt x="95" y="3144"/>
                      <a:pt x="271" y="3090"/>
                    </a:cubicBezTo>
                    <a:cubicBezTo>
                      <a:pt x="284" y="3090"/>
                      <a:pt x="2195" y="2439"/>
                      <a:pt x="2181" y="2195"/>
                    </a:cubicBezTo>
                    <a:cubicBezTo>
                      <a:pt x="2154" y="1856"/>
                      <a:pt x="284" y="691"/>
                      <a:pt x="284" y="69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9" name="Google Shape;289;p28"/>
              <p:cNvSpPr/>
              <p:nvPr/>
            </p:nvSpPr>
            <p:spPr>
              <a:xfrm>
                <a:off x="6559125" y="1773275"/>
                <a:ext cx="72875" cy="94875"/>
              </a:xfrm>
              <a:custGeom>
                <a:avLst/>
                <a:gdLst/>
                <a:ahLst/>
                <a:cxnLst/>
                <a:rect l="l" t="t" r="r" b="b"/>
                <a:pathLst>
                  <a:path w="2915" h="3795" extrusionOk="0">
                    <a:moveTo>
                      <a:pt x="2264" y="109"/>
                    </a:moveTo>
                    <a:cubicBezTo>
                      <a:pt x="2427" y="0"/>
                      <a:pt x="2643" y="54"/>
                      <a:pt x="2738" y="217"/>
                    </a:cubicBezTo>
                    <a:cubicBezTo>
                      <a:pt x="2846" y="380"/>
                      <a:pt x="2792" y="582"/>
                      <a:pt x="2629" y="691"/>
                    </a:cubicBezTo>
                    <a:cubicBezTo>
                      <a:pt x="2629" y="691"/>
                      <a:pt x="760" y="1856"/>
                      <a:pt x="747" y="2195"/>
                    </a:cubicBezTo>
                    <a:cubicBezTo>
                      <a:pt x="719" y="2439"/>
                      <a:pt x="2629" y="3090"/>
                      <a:pt x="2643" y="3090"/>
                    </a:cubicBezTo>
                    <a:cubicBezTo>
                      <a:pt x="2819" y="3144"/>
                      <a:pt x="2914" y="3346"/>
                      <a:pt x="2860" y="3523"/>
                    </a:cubicBezTo>
                    <a:cubicBezTo>
                      <a:pt x="2792" y="3699"/>
                      <a:pt x="2602" y="3794"/>
                      <a:pt x="2427" y="3740"/>
                    </a:cubicBezTo>
                    <a:cubicBezTo>
                      <a:pt x="2413" y="3740"/>
                      <a:pt x="1" y="2927"/>
                      <a:pt x="55" y="2154"/>
                    </a:cubicBezTo>
                    <a:cubicBezTo>
                      <a:pt x="96" y="1464"/>
                      <a:pt x="2264" y="109"/>
                      <a:pt x="2264" y="109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0" name="Google Shape;290;p28"/>
              <p:cNvSpPr/>
              <p:nvPr/>
            </p:nvSpPr>
            <p:spPr>
              <a:xfrm>
                <a:off x="6253275" y="1884375"/>
                <a:ext cx="78250" cy="30150"/>
              </a:xfrm>
              <a:custGeom>
                <a:avLst/>
                <a:gdLst/>
                <a:ahLst/>
                <a:cxnLst/>
                <a:rect l="l" t="t" r="r" b="b"/>
                <a:pathLst>
                  <a:path w="3130" h="1206" extrusionOk="0">
                    <a:moveTo>
                      <a:pt x="1572" y="1206"/>
                    </a:moveTo>
                    <a:cubicBezTo>
                      <a:pt x="2425" y="1206"/>
                      <a:pt x="3130" y="935"/>
                      <a:pt x="3130" y="597"/>
                    </a:cubicBezTo>
                    <a:cubicBezTo>
                      <a:pt x="3130" y="271"/>
                      <a:pt x="2425" y="1"/>
                      <a:pt x="1572" y="1"/>
                    </a:cubicBezTo>
                    <a:cubicBezTo>
                      <a:pt x="705" y="1"/>
                      <a:pt x="0" y="271"/>
                      <a:pt x="0" y="597"/>
                    </a:cubicBezTo>
                    <a:cubicBezTo>
                      <a:pt x="0" y="935"/>
                      <a:pt x="705" y="1206"/>
                      <a:pt x="1572" y="1206"/>
                    </a:cubicBezTo>
                    <a:close/>
                  </a:path>
                </a:pathLst>
              </a:custGeom>
              <a:solidFill>
                <a:srgbClr val="F58CA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1" name="Google Shape;291;p28"/>
              <p:cNvSpPr/>
              <p:nvPr/>
            </p:nvSpPr>
            <p:spPr>
              <a:xfrm>
                <a:off x="6567950" y="1884375"/>
                <a:ext cx="78275" cy="30150"/>
              </a:xfrm>
              <a:custGeom>
                <a:avLst/>
                <a:gdLst/>
                <a:ahLst/>
                <a:cxnLst/>
                <a:rect l="l" t="t" r="r" b="b"/>
                <a:pathLst>
                  <a:path w="3131" h="1206" extrusionOk="0">
                    <a:moveTo>
                      <a:pt x="1572" y="1206"/>
                    </a:moveTo>
                    <a:cubicBezTo>
                      <a:pt x="2426" y="1206"/>
                      <a:pt x="3130" y="935"/>
                      <a:pt x="3130" y="597"/>
                    </a:cubicBezTo>
                    <a:cubicBezTo>
                      <a:pt x="3130" y="271"/>
                      <a:pt x="2426" y="1"/>
                      <a:pt x="1572" y="1"/>
                    </a:cubicBezTo>
                    <a:cubicBezTo>
                      <a:pt x="705" y="1"/>
                      <a:pt x="0" y="271"/>
                      <a:pt x="0" y="597"/>
                    </a:cubicBezTo>
                    <a:cubicBezTo>
                      <a:pt x="0" y="935"/>
                      <a:pt x="705" y="1206"/>
                      <a:pt x="1572" y="1206"/>
                    </a:cubicBezTo>
                    <a:close/>
                  </a:path>
                </a:pathLst>
              </a:custGeom>
              <a:solidFill>
                <a:srgbClr val="F58CA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292" name="Google Shape;292;p28"/>
            <p:cNvGrpSpPr/>
            <p:nvPr/>
          </p:nvGrpSpPr>
          <p:grpSpPr>
            <a:xfrm flipH="1">
              <a:off x="8097309" y="4679756"/>
              <a:ext cx="89731" cy="28580"/>
              <a:chOff x="5581225" y="1820025"/>
              <a:chExt cx="463725" cy="147700"/>
            </a:xfrm>
          </p:grpSpPr>
          <p:sp>
            <p:nvSpPr>
              <p:cNvPr id="293" name="Google Shape;293;p28"/>
              <p:cNvSpPr/>
              <p:nvPr/>
            </p:nvSpPr>
            <p:spPr>
              <a:xfrm>
                <a:off x="5605250" y="1825075"/>
                <a:ext cx="100975" cy="100975"/>
              </a:xfrm>
              <a:custGeom>
                <a:avLst/>
                <a:gdLst/>
                <a:ahLst/>
                <a:cxnLst/>
                <a:rect l="l" t="t" r="r" b="b"/>
                <a:pathLst>
                  <a:path w="4039" h="4039" extrusionOk="0">
                    <a:moveTo>
                      <a:pt x="2020" y="4039"/>
                    </a:moveTo>
                    <a:cubicBezTo>
                      <a:pt x="3131" y="4039"/>
                      <a:pt x="4038" y="3144"/>
                      <a:pt x="4038" y="2020"/>
                    </a:cubicBezTo>
                    <a:cubicBezTo>
                      <a:pt x="4038" y="909"/>
                      <a:pt x="3131" y="1"/>
                      <a:pt x="2020" y="1"/>
                    </a:cubicBezTo>
                    <a:cubicBezTo>
                      <a:pt x="909" y="1"/>
                      <a:pt x="1" y="909"/>
                      <a:pt x="1" y="2020"/>
                    </a:cubicBezTo>
                    <a:cubicBezTo>
                      <a:pt x="1" y="3144"/>
                      <a:pt x="909" y="4039"/>
                      <a:pt x="2020" y="4039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4" name="Google Shape;294;p28"/>
              <p:cNvSpPr/>
              <p:nvPr/>
            </p:nvSpPr>
            <p:spPr>
              <a:xfrm>
                <a:off x="5594100" y="1820025"/>
                <a:ext cx="48450" cy="25400"/>
              </a:xfrm>
              <a:custGeom>
                <a:avLst/>
                <a:gdLst/>
                <a:ahLst/>
                <a:cxnLst/>
                <a:rect l="l" t="t" r="r" b="b"/>
                <a:pathLst>
                  <a:path w="1938" h="1016" extrusionOk="0">
                    <a:moveTo>
                      <a:pt x="190" y="407"/>
                    </a:moveTo>
                    <a:cubicBezTo>
                      <a:pt x="244" y="488"/>
                      <a:pt x="298" y="555"/>
                      <a:pt x="365" y="623"/>
                    </a:cubicBezTo>
                    <a:cubicBezTo>
                      <a:pt x="488" y="759"/>
                      <a:pt x="623" y="867"/>
                      <a:pt x="799" y="934"/>
                    </a:cubicBezTo>
                    <a:lnTo>
                      <a:pt x="799" y="934"/>
                    </a:lnTo>
                    <a:lnTo>
                      <a:pt x="813" y="934"/>
                    </a:lnTo>
                    <a:lnTo>
                      <a:pt x="840" y="949"/>
                    </a:lnTo>
                    <a:cubicBezTo>
                      <a:pt x="1030" y="1016"/>
                      <a:pt x="1192" y="1016"/>
                      <a:pt x="1395" y="962"/>
                    </a:cubicBezTo>
                    <a:cubicBezTo>
                      <a:pt x="1476" y="934"/>
                      <a:pt x="1545" y="907"/>
                      <a:pt x="1612" y="867"/>
                    </a:cubicBezTo>
                    <a:cubicBezTo>
                      <a:pt x="1666" y="840"/>
                      <a:pt x="1937" y="636"/>
                      <a:pt x="1856" y="555"/>
                    </a:cubicBezTo>
                    <a:cubicBezTo>
                      <a:pt x="1789" y="488"/>
                      <a:pt x="1585" y="623"/>
                      <a:pt x="1503" y="663"/>
                    </a:cubicBezTo>
                    <a:cubicBezTo>
                      <a:pt x="1449" y="691"/>
                      <a:pt x="1395" y="705"/>
                      <a:pt x="1328" y="718"/>
                    </a:cubicBezTo>
                    <a:cubicBezTo>
                      <a:pt x="1192" y="745"/>
                      <a:pt x="1070" y="732"/>
                      <a:pt x="934" y="691"/>
                    </a:cubicBezTo>
                    <a:lnTo>
                      <a:pt x="907" y="678"/>
                    </a:lnTo>
                    <a:lnTo>
                      <a:pt x="907" y="678"/>
                    </a:lnTo>
                    <a:lnTo>
                      <a:pt x="894" y="678"/>
                    </a:lnTo>
                    <a:cubicBezTo>
                      <a:pt x="759" y="623"/>
                      <a:pt x="650" y="542"/>
                      <a:pt x="542" y="447"/>
                    </a:cubicBezTo>
                    <a:cubicBezTo>
                      <a:pt x="515" y="434"/>
                      <a:pt x="407" y="311"/>
                      <a:pt x="379" y="271"/>
                    </a:cubicBezTo>
                    <a:cubicBezTo>
                      <a:pt x="325" y="217"/>
                      <a:pt x="176" y="0"/>
                      <a:pt x="94" y="27"/>
                    </a:cubicBezTo>
                    <a:cubicBezTo>
                      <a:pt x="0" y="81"/>
                      <a:pt x="163" y="365"/>
                      <a:pt x="190" y="407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5" name="Google Shape;295;p28"/>
              <p:cNvSpPr/>
              <p:nvPr/>
            </p:nvSpPr>
            <p:spPr>
              <a:xfrm>
                <a:off x="5583250" y="1835250"/>
                <a:ext cx="58975" cy="19000"/>
              </a:xfrm>
              <a:custGeom>
                <a:avLst/>
                <a:gdLst/>
                <a:ahLst/>
                <a:cxnLst/>
                <a:rect l="l" t="t" r="r" b="b"/>
                <a:pathLst>
                  <a:path w="2359" h="760" extrusionOk="0">
                    <a:moveTo>
                      <a:pt x="326" y="475"/>
                    </a:moveTo>
                    <a:cubicBezTo>
                      <a:pt x="420" y="542"/>
                      <a:pt x="501" y="596"/>
                      <a:pt x="610" y="651"/>
                    </a:cubicBezTo>
                    <a:cubicBezTo>
                      <a:pt x="799" y="719"/>
                      <a:pt x="976" y="759"/>
                      <a:pt x="1179" y="759"/>
                    </a:cubicBezTo>
                    <a:lnTo>
                      <a:pt x="1179" y="759"/>
                    </a:lnTo>
                    <a:lnTo>
                      <a:pt x="1193" y="759"/>
                    </a:lnTo>
                    <a:cubicBezTo>
                      <a:pt x="1206" y="759"/>
                      <a:pt x="1260" y="746"/>
                      <a:pt x="1260" y="746"/>
                    </a:cubicBezTo>
                    <a:cubicBezTo>
                      <a:pt x="1491" y="719"/>
                      <a:pt x="1667" y="651"/>
                      <a:pt x="1870" y="542"/>
                    </a:cubicBezTo>
                    <a:cubicBezTo>
                      <a:pt x="1897" y="529"/>
                      <a:pt x="2006" y="448"/>
                      <a:pt x="2033" y="421"/>
                    </a:cubicBezTo>
                    <a:cubicBezTo>
                      <a:pt x="2087" y="380"/>
                      <a:pt x="2358" y="150"/>
                      <a:pt x="2263" y="69"/>
                    </a:cubicBezTo>
                    <a:cubicBezTo>
                      <a:pt x="2195" y="0"/>
                      <a:pt x="1979" y="190"/>
                      <a:pt x="1897" y="231"/>
                    </a:cubicBezTo>
                    <a:cubicBezTo>
                      <a:pt x="1856" y="271"/>
                      <a:pt x="1802" y="298"/>
                      <a:pt x="1748" y="325"/>
                    </a:cubicBezTo>
                    <a:cubicBezTo>
                      <a:pt x="1572" y="407"/>
                      <a:pt x="1423" y="461"/>
                      <a:pt x="1233" y="475"/>
                    </a:cubicBezTo>
                    <a:lnTo>
                      <a:pt x="1179" y="475"/>
                    </a:lnTo>
                    <a:lnTo>
                      <a:pt x="1166" y="488"/>
                    </a:lnTo>
                    <a:lnTo>
                      <a:pt x="1166" y="475"/>
                    </a:lnTo>
                    <a:cubicBezTo>
                      <a:pt x="1003" y="488"/>
                      <a:pt x="868" y="461"/>
                      <a:pt x="705" y="407"/>
                    </a:cubicBezTo>
                    <a:cubicBezTo>
                      <a:pt x="624" y="367"/>
                      <a:pt x="555" y="340"/>
                      <a:pt x="474" y="285"/>
                    </a:cubicBezTo>
                    <a:cubicBezTo>
                      <a:pt x="393" y="231"/>
                      <a:pt x="163" y="27"/>
                      <a:pt x="95" y="82"/>
                    </a:cubicBezTo>
                    <a:cubicBezTo>
                      <a:pt x="0" y="163"/>
                      <a:pt x="284" y="434"/>
                      <a:pt x="326" y="475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6" name="Google Shape;296;p28"/>
              <p:cNvSpPr/>
              <p:nvPr/>
            </p:nvSpPr>
            <p:spPr>
              <a:xfrm>
                <a:off x="5736675" y="1887075"/>
                <a:ext cx="152825" cy="57950"/>
              </a:xfrm>
              <a:custGeom>
                <a:avLst/>
                <a:gdLst/>
                <a:ahLst/>
                <a:cxnLst/>
                <a:rect l="l" t="t" r="r" b="b"/>
                <a:pathLst>
                  <a:path w="6113" h="2318" extrusionOk="0">
                    <a:moveTo>
                      <a:pt x="4770" y="177"/>
                    </a:moveTo>
                    <a:cubicBezTo>
                      <a:pt x="4797" y="68"/>
                      <a:pt x="4906" y="1"/>
                      <a:pt x="5014" y="28"/>
                    </a:cubicBezTo>
                    <a:cubicBezTo>
                      <a:pt x="5122" y="55"/>
                      <a:pt x="5191" y="163"/>
                      <a:pt x="5164" y="272"/>
                    </a:cubicBezTo>
                    <a:cubicBezTo>
                      <a:pt x="5164" y="285"/>
                      <a:pt x="4933" y="1206"/>
                      <a:pt x="5922" y="1437"/>
                    </a:cubicBezTo>
                    <a:cubicBezTo>
                      <a:pt x="6031" y="1464"/>
                      <a:pt x="6112" y="1573"/>
                      <a:pt x="6085" y="1681"/>
                    </a:cubicBezTo>
                    <a:cubicBezTo>
                      <a:pt x="6058" y="1789"/>
                      <a:pt x="5950" y="1871"/>
                      <a:pt x="5827" y="1844"/>
                    </a:cubicBezTo>
                    <a:cubicBezTo>
                      <a:pt x="5462" y="1748"/>
                      <a:pt x="5204" y="1586"/>
                      <a:pt x="5041" y="1410"/>
                    </a:cubicBezTo>
                    <a:cubicBezTo>
                      <a:pt x="4784" y="1789"/>
                      <a:pt x="4215" y="2317"/>
                      <a:pt x="3050" y="2317"/>
                    </a:cubicBezTo>
                    <a:lnTo>
                      <a:pt x="3050" y="2317"/>
                    </a:lnTo>
                    <a:cubicBezTo>
                      <a:pt x="1885" y="2317"/>
                      <a:pt x="1316" y="1789"/>
                      <a:pt x="1072" y="1410"/>
                    </a:cubicBezTo>
                    <a:cubicBezTo>
                      <a:pt x="909" y="1586"/>
                      <a:pt x="651" y="1748"/>
                      <a:pt x="272" y="1844"/>
                    </a:cubicBezTo>
                    <a:cubicBezTo>
                      <a:pt x="163" y="1871"/>
                      <a:pt x="55" y="1789"/>
                      <a:pt x="28" y="1681"/>
                    </a:cubicBezTo>
                    <a:cubicBezTo>
                      <a:pt x="1" y="1573"/>
                      <a:pt x="69" y="1464"/>
                      <a:pt x="177" y="1437"/>
                    </a:cubicBezTo>
                    <a:cubicBezTo>
                      <a:pt x="1180" y="1206"/>
                      <a:pt x="936" y="285"/>
                      <a:pt x="936" y="272"/>
                    </a:cubicBezTo>
                    <a:cubicBezTo>
                      <a:pt x="909" y="163"/>
                      <a:pt x="976" y="55"/>
                      <a:pt x="1085" y="28"/>
                    </a:cubicBezTo>
                    <a:cubicBezTo>
                      <a:pt x="1193" y="1"/>
                      <a:pt x="1316" y="68"/>
                      <a:pt x="1343" y="177"/>
                    </a:cubicBezTo>
                    <a:cubicBezTo>
                      <a:pt x="1343" y="177"/>
                      <a:pt x="1437" y="570"/>
                      <a:pt x="1302" y="989"/>
                    </a:cubicBezTo>
                    <a:cubicBezTo>
                      <a:pt x="1397" y="1206"/>
                      <a:pt x="1803" y="1911"/>
                      <a:pt x="3050" y="1911"/>
                    </a:cubicBezTo>
                    <a:cubicBezTo>
                      <a:pt x="4310" y="1911"/>
                      <a:pt x="4703" y="1206"/>
                      <a:pt x="4797" y="989"/>
                    </a:cubicBezTo>
                    <a:cubicBezTo>
                      <a:pt x="4662" y="570"/>
                      <a:pt x="4770" y="177"/>
                      <a:pt x="4770" y="177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7" name="Google Shape;297;p28"/>
              <p:cNvSpPr/>
              <p:nvPr/>
            </p:nvSpPr>
            <p:spPr>
              <a:xfrm>
                <a:off x="5581225" y="1835925"/>
                <a:ext cx="56250" cy="27475"/>
              </a:xfrm>
              <a:custGeom>
                <a:avLst/>
                <a:gdLst/>
                <a:ahLst/>
                <a:cxnLst/>
                <a:rect l="l" t="t" r="r" b="b"/>
                <a:pathLst>
                  <a:path w="2250" h="1099" extrusionOk="0">
                    <a:moveTo>
                      <a:pt x="407" y="990"/>
                    </a:moveTo>
                    <a:cubicBezTo>
                      <a:pt x="515" y="1030"/>
                      <a:pt x="609" y="1057"/>
                      <a:pt x="718" y="1071"/>
                    </a:cubicBezTo>
                    <a:cubicBezTo>
                      <a:pt x="935" y="1098"/>
                      <a:pt x="1097" y="1084"/>
                      <a:pt x="1301" y="1017"/>
                    </a:cubicBezTo>
                    <a:lnTo>
                      <a:pt x="1314" y="1003"/>
                    </a:lnTo>
                    <a:lnTo>
                      <a:pt x="1314" y="1003"/>
                    </a:lnTo>
                    <a:cubicBezTo>
                      <a:pt x="1328" y="1003"/>
                      <a:pt x="1382" y="976"/>
                      <a:pt x="1382" y="976"/>
                    </a:cubicBezTo>
                    <a:cubicBezTo>
                      <a:pt x="1599" y="882"/>
                      <a:pt x="1748" y="773"/>
                      <a:pt x="1897" y="597"/>
                    </a:cubicBezTo>
                    <a:cubicBezTo>
                      <a:pt x="1924" y="584"/>
                      <a:pt x="2005" y="475"/>
                      <a:pt x="2018" y="434"/>
                    </a:cubicBezTo>
                    <a:cubicBezTo>
                      <a:pt x="2060" y="394"/>
                      <a:pt x="2249" y="82"/>
                      <a:pt x="2141" y="27"/>
                    </a:cubicBezTo>
                    <a:cubicBezTo>
                      <a:pt x="2046" y="0"/>
                      <a:pt x="1897" y="231"/>
                      <a:pt x="1843" y="298"/>
                    </a:cubicBezTo>
                    <a:lnTo>
                      <a:pt x="1720" y="421"/>
                    </a:lnTo>
                    <a:cubicBezTo>
                      <a:pt x="1585" y="556"/>
                      <a:pt x="1449" y="651"/>
                      <a:pt x="1274" y="732"/>
                    </a:cubicBezTo>
                    <a:cubicBezTo>
                      <a:pt x="1274" y="732"/>
                      <a:pt x="1233" y="746"/>
                      <a:pt x="1220" y="746"/>
                    </a:cubicBezTo>
                    <a:lnTo>
                      <a:pt x="1220" y="746"/>
                    </a:lnTo>
                    <a:cubicBezTo>
                      <a:pt x="1206" y="746"/>
                      <a:pt x="1206" y="759"/>
                      <a:pt x="1206" y="759"/>
                    </a:cubicBezTo>
                    <a:cubicBezTo>
                      <a:pt x="1043" y="813"/>
                      <a:pt x="922" y="827"/>
                      <a:pt x="745" y="813"/>
                    </a:cubicBezTo>
                    <a:cubicBezTo>
                      <a:pt x="651" y="813"/>
                      <a:pt x="582" y="800"/>
                      <a:pt x="488" y="773"/>
                    </a:cubicBezTo>
                    <a:cubicBezTo>
                      <a:pt x="407" y="746"/>
                      <a:pt x="122" y="624"/>
                      <a:pt x="67" y="678"/>
                    </a:cubicBezTo>
                    <a:cubicBezTo>
                      <a:pt x="0" y="786"/>
                      <a:pt x="352" y="963"/>
                      <a:pt x="407" y="99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8" name="Google Shape;298;p28"/>
              <p:cNvSpPr/>
              <p:nvPr/>
            </p:nvSpPr>
            <p:spPr>
              <a:xfrm>
                <a:off x="5633375" y="1837625"/>
                <a:ext cx="35950" cy="35925"/>
              </a:xfrm>
              <a:custGeom>
                <a:avLst/>
                <a:gdLst/>
                <a:ahLst/>
                <a:cxnLst/>
                <a:rect l="l" t="t" r="r" b="b"/>
                <a:pathLst>
                  <a:path w="1438" h="1437" extrusionOk="0">
                    <a:moveTo>
                      <a:pt x="718" y="1437"/>
                    </a:moveTo>
                    <a:cubicBezTo>
                      <a:pt x="1112" y="1437"/>
                      <a:pt x="1437" y="1112"/>
                      <a:pt x="1437" y="718"/>
                    </a:cubicBezTo>
                    <a:cubicBezTo>
                      <a:pt x="1437" y="326"/>
                      <a:pt x="1112" y="1"/>
                      <a:pt x="718" y="1"/>
                    </a:cubicBezTo>
                    <a:cubicBezTo>
                      <a:pt x="326" y="1"/>
                      <a:pt x="1" y="326"/>
                      <a:pt x="1" y="718"/>
                    </a:cubicBezTo>
                    <a:cubicBezTo>
                      <a:pt x="1" y="1112"/>
                      <a:pt x="326" y="1437"/>
                      <a:pt x="718" y="143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9" name="Google Shape;299;p28"/>
              <p:cNvSpPr/>
              <p:nvPr/>
            </p:nvSpPr>
            <p:spPr>
              <a:xfrm>
                <a:off x="5919950" y="1825075"/>
                <a:ext cx="100975" cy="100975"/>
              </a:xfrm>
              <a:custGeom>
                <a:avLst/>
                <a:gdLst/>
                <a:ahLst/>
                <a:cxnLst/>
                <a:rect l="l" t="t" r="r" b="b"/>
                <a:pathLst>
                  <a:path w="4039" h="4039" extrusionOk="0">
                    <a:moveTo>
                      <a:pt x="2019" y="4039"/>
                    </a:moveTo>
                    <a:cubicBezTo>
                      <a:pt x="3130" y="4039"/>
                      <a:pt x="4038" y="3144"/>
                      <a:pt x="4038" y="2020"/>
                    </a:cubicBezTo>
                    <a:cubicBezTo>
                      <a:pt x="4038" y="909"/>
                      <a:pt x="3130" y="1"/>
                      <a:pt x="2019" y="1"/>
                    </a:cubicBezTo>
                    <a:cubicBezTo>
                      <a:pt x="908" y="1"/>
                      <a:pt x="1" y="909"/>
                      <a:pt x="1" y="2020"/>
                    </a:cubicBezTo>
                    <a:cubicBezTo>
                      <a:pt x="1" y="3144"/>
                      <a:pt x="908" y="4039"/>
                      <a:pt x="2019" y="4039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0" name="Google Shape;300;p28"/>
              <p:cNvSpPr/>
              <p:nvPr/>
            </p:nvSpPr>
            <p:spPr>
              <a:xfrm>
                <a:off x="5983275" y="1820025"/>
                <a:ext cx="48800" cy="25400"/>
              </a:xfrm>
              <a:custGeom>
                <a:avLst/>
                <a:gdLst/>
                <a:ahLst/>
                <a:cxnLst/>
                <a:rect l="l" t="t" r="r" b="b"/>
                <a:pathLst>
                  <a:path w="1952" h="1016" extrusionOk="0">
                    <a:moveTo>
                      <a:pt x="1749" y="407"/>
                    </a:moveTo>
                    <a:cubicBezTo>
                      <a:pt x="1695" y="488"/>
                      <a:pt x="1641" y="555"/>
                      <a:pt x="1587" y="623"/>
                    </a:cubicBezTo>
                    <a:cubicBezTo>
                      <a:pt x="1451" y="759"/>
                      <a:pt x="1316" y="867"/>
                      <a:pt x="1153" y="934"/>
                    </a:cubicBezTo>
                    <a:lnTo>
                      <a:pt x="1139" y="934"/>
                    </a:lnTo>
                    <a:lnTo>
                      <a:pt x="1139" y="934"/>
                    </a:lnTo>
                    <a:cubicBezTo>
                      <a:pt x="1126" y="934"/>
                      <a:pt x="1112" y="949"/>
                      <a:pt x="1099" y="949"/>
                    </a:cubicBezTo>
                    <a:cubicBezTo>
                      <a:pt x="909" y="1016"/>
                      <a:pt x="747" y="1016"/>
                      <a:pt x="557" y="962"/>
                    </a:cubicBezTo>
                    <a:cubicBezTo>
                      <a:pt x="476" y="934"/>
                      <a:pt x="407" y="907"/>
                      <a:pt x="340" y="867"/>
                    </a:cubicBezTo>
                    <a:cubicBezTo>
                      <a:pt x="286" y="840"/>
                      <a:pt x="1" y="636"/>
                      <a:pt x="96" y="555"/>
                    </a:cubicBezTo>
                    <a:cubicBezTo>
                      <a:pt x="150" y="488"/>
                      <a:pt x="367" y="623"/>
                      <a:pt x="448" y="663"/>
                    </a:cubicBezTo>
                    <a:cubicBezTo>
                      <a:pt x="503" y="691"/>
                      <a:pt x="557" y="705"/>
                      <a:pt x="611" y="718"/>
                    </a:cubicBezTo>
                    <a:cubicBezTo>
                      <a:pt x="760" y="745"/>
                      <a:pt x="868" y="732"/>
                      <a:pt x="1018" y="691"/>
                    </a:cubicBezTo>
                    <a:cubicBezTo>
                      <a:pt x="1018" y="691"/>
                      <a:pt x="1031" y="678"/>
                      <a:pt x="1045" y="678"/>
                    </a:cubicBezTo>
                    <a:lnTo>
                      <a:pt x="1045" y="678"/>
                    </a:lnTo>
                    <a:lnTo>
                      <a:pt x="1045" y="678"/>
                    </a:lnTo>
                    <a:cubicBezTo>
                      <a:pt x="1193" y="623"/>
                      <a:pt x="1289" y="542"/>
                      <a:pt x="1397" y="447"/>
                    </a:cubicBezTo>
                    <a:cubicBezTo>
                      <a:pt x="1424" y="434"/>
                      <a:pt x="1532" y="311"/>
                      <a:pt x="1559" y="271"/>
                    </a:cubicBezTo>
                    <a:cubicBezTo>
                      <a:pt x="1614" y="217"/>
                      <a:pt x="1762" y="0"/>
                      <a:pt x="1843" y="27"/>
                    </a:cubicBezTo>
                    <a:cubicBezTo>
                      <a:pt x="1952" y="81"/>
                      <a:pt x="1789" y="365"/>
                      <a:pt x="1749" y="407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1" name="Google Shape;301;p28"/>
              <p:cNvSpPr/>
              <p:nvPr/>
            </p:nvSpPr>
            <p:spPr>
              <a:xfrm>
                <a:off x="5983950" y="1835250"/>
                <a:ext cx="58975" cy="19000"/>
              </a:xfrm>
              <a:custGeom>
                <a:avLst/>
                <a:gdLst/>
                <a:ahLst/>
                <a:cxnLst/>
                <a:rect l="l" t="t" r="r" b="b"/>
                <a:pathLst>
                  <a:path w="2359" h="760" extrusionOk="0">
                    <a:moveTo>
                      <a:pt x="2020" y="475"/>
                    </a:moveTo>
                    <a:cubicBezTo>
                      <a:pt x="1939" y="542"/>
                      <a:pt x="1844" y="596"/>
                      <a:pt x="1749" y="651"/>
                    </a:cubicBezTo>
                    <a:cubicBezTo>
                      <a:pt x="1560" y="719"/>
                      <a:pt x="1383" y="759"/>
                      <a:pt x="1180" y="759"/>
                    </a:cubicBezTo>
                    <a:lnTo>
                      <a:pt x="1166" y="759"/>
                    </a:lnTo>
                    <a:lnTo>
                      <a:pt x="1153" y="759"/>
                    </a:lnTo>
                    <a:cubicBezTo>
                      <a:pt x="1139" y="759"/>
                      <a:pt x="1099" y="746"/>
                      <a:pt x="1085" y="746"/>
                    </a:cubicBezTo>
                    <a:cubicBezTo>
                      <a:pt x="855" y="719"/>
                      <a:pt x="678" y="651"/>
                      <a:pt x="476" y="542"/>
                    </a:cubicBezTo>
                    <a:cubicBezTo>
                      <a:pt x="449" y="529"/>
                      <a:pt x="340" y="448"/>
                      <a:pt x="313" y="421"/>
                    </a:cubicBezTo>
                    <a:cubicBezTo>
                      <a:pt x="272" y="380"/>
                      <a:pt x="1" y="150"/>
                      <a:pt x="82" y="69"/>
                    </a:cubicBezTo>
                    <a:cubicBezTo>
                      <a:pt x="163" y="0"/>
                      <a:pt x="380" y="190"/>
                      <a:pt x="449" y="231"/>
                    </a:cubicBezTo>
                    <a:cubicBezTo>
                      <a:pt x="503" y="271"/>
                      <a:pt x="543" y="298"/>
                      <a:pt x="597" y="325"/>
                    </a:cubicBezTo>
                    <a:cubicBezTo>
                      <a:pt x="774" y="407"/>
                      <a:pt x="922" y="461"/>
                      <a:pt x="1112" y="475"/>
                    </a:cubicBezTo>
                    <a:lnTo>
                      <a:pt x="1180" y="475"/>
                    </a:lnTo>
                    <a:lnTo>
                      <a:pt x="1180" y="488"/>
                    </a:lnTo>
                    <a:cubicBezTo>
                      <a:pt x="1180" y="488"/>
                      <a:pt x="1180" y="475"/>
                      <a:pt x="1193" y="475"/>
                    </a:cubicBezTo>
                    <a:cubicBezTo>
                      <a:pt x="1356" y="488"/>
                      <a:pt x="1478" y="461"/>
                      <a:pt x="1641" y="407"/>
                    </a:cubicBezTo>
                    <a:cubicBezTo>
                      <a:pt x="1735" y="367"/>
                      <a:pt x="1803" y="340"/>
                      <a:pt x="1885" y="285"/>
                    </a:cubicBezTo>
                    <a:cubicBezTo>
                      <a:pt x="1952" y="231"/>
                      <a:pt x="2183" y="27"/>
                      <a:pt x="2250" y="82"/>
                    </a:cubicBezTo>
                    <a:cubicBezTo>
                      <a:pt x="2358" y="163"/>
                      <a:pt x="2060" y="434"/>
                      <a:pt x="2020" y="475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2" name="Google Shape;302;p28"/>
              <p:cNvSpPr/>
              <p:nvPr/>
            </p:nvSpPr>
            <p:spPr>
              <a:xfrm>
                <a:off x="5988700" y="1835925"/>
                <a:ext cx="56250" cy="27475"/>
              </a:xfrm>
              <a:custGeom>
                <a:avLst/>
                <a:gdLst/>
                <a:ahLst/>
                <a:cxnLst/>
                <a:rect l="l" t="t" r="r" b="b"/>
                <a:pathLst>
                  <a:path w="2250" h="1099" extrusionOk="0">
                    <a:moveTo>
                      <a:pt x="1830" y="990"/>
                    </a:moveTo>
                    <a:cubicBezTo>
                      <a:pt x="1735" y="1030"/>
                      <a:pt x="1641" y="1057"/>
                      <a:pt x="1518" y="1071"/>
                    </a:cubicBezTo>
                    <a:cubicBezTo>
                      <a:pt x="1315" y="1098"/>
                      <a:pt x="1139" y="1084"/>
                      <a:pt x="949" y="1017"/>
                    </a:cubicBezTo>
                    <a:cubicBezTo>
                      <a:pt x="936" y="1017"/>
                      <a:pt x="936" y="1017"/>
                      <a:pt x="936" y="1003"/>
                    </a:cubicBezTo>
                    <a:lnTo>
                      <a:pt x="922" y="1003"/>
                    </a:lnTo>
                    <a:cubicBezTo>
                      <a:pt x="909" y="1003"/>
                      <a:pt x="868" y="976"/>
                      <a:pt x="855" y="976"/>
                    </a:cubicBezTo>
                    <a:cubicBezTo>
                      <a:pt x="651" y="882"/>
                      <a:pt x="502" y="773"/>
                      <a:pt x="340" y="597"/>
                    </a:cubicBezTo>
                    <a:cubicBezTo>
                      <a:pt x="326" y="584"/>
                      <a:pt x="244" y="475"/>
                      <a:pt x="217" y="434"/>
                    </a:cubicBezTo>
                    <a:cubicBezTo>
                      <a:pt x="190" y="394"/>
                      <a:pt x="1" y="82"/>
                      <a:pt x="109" y="27"/>
                    </a:cubicBezTo>
                    <a:cubicBezTo>
                      <a:pt x="190" y="0"/>
                      <a:pt x="353" y="231"/>
                      <a:pt x="407" y="298"/>
                    </a:cubicBezTo>
                    <a:lnTo>
                      <a:pt x="530" y="421"/>
                    </a:lnTo>
                    <a:cubicBezTo>
                      <a:pt x="665" y="556"/>
                      <a:pt x="786" y="651"/>
                      <a:pt x="963" y="732"/>
                    </a:cubicBezTo>
                    <a:cubicBezTo>
                      <a:pt x="976" y="732"/>
                      <a:pt x="1017" y="746"/>
                      <a:pt x="1017" y="746"/>
                    </a:cubicBezTo>
                    <a:lnTo>
                      <a:pt x="1030" y="746"/>
                    </a:lnTo>
                    <a:lnTo>
                      <a:pt x="1030" y="759"/>
                    </a:lnTo>
                    <a:cubicBezTo>
                      <a:pt x="1193" y="813"/>
                      <a:pt x="1328" y="827"/>
                      <a:pt x="1491" y="813"/>
                    </a:cubicBezTo>
                    <a:cubicBezTo>
                      <a:pt x="1586" y="813"/>
                      <a:pt x="1668" y="800"/>
                      <a:pt x="1762" y="773"/>
                    </a:cubicBezTo>
                    <a:cubicBezTo>
                      <a:pt x="1843" y="746"/>
                      <a:pt x="2114" y="624"/>
                      <a:pt x="2168" y="678"/>
                    </a:cubicBezTo>
                    <a:cubicBezTo>
                      <a:pt x="2250" y="786"/>
                      <a:pt x="1884" y="963"/>
                      <a:pt x="1830" y="99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3" name="Google Shape;303;p28"/>
              <p:cNvSpPr/>
              <p:nvPr/>
            </p:nvSpPr>
            <p:spPr>
              <a:xfrm>
                <a:off x="5956525" y="1837625"/>
                <a:ext cx="35950" cy="35925"/>
              </a:xfrm>
              <a:custGeom>
                <a:avLst/>
                <a:gdLst/>
                <a:ahLst/>
                <a:cxnLst/>
                <a:rect l="l" t="t" r="r" b="b"/>
                <a:pathLst>
                  <a:path w="1438" h="1437" extrusionOk="0">
                    <a:moveTo>
                      <a:pt x="718" y="1437"/>
                    </a:moveTo>
                    <a:cubicBezTo>
                      <a:pt x="1112" y="1437"/>
                      <a:pt x="1437" y="1112"/>
                      <a:pt x="1437" y="718"/>
                    </a:cubicBezTo>
                    <a:cubicBezTo>
                      <a:pt x="1437" y="326"/>
                      <a:pt x="1112" y="1"/>
                      <a:pt x="718" y="1"/>
                    </a:cubicBezTo>
                    <a:cubicBezTo>
                      <a:pt x="326" y="1"/>
                      <a:pt x="1" y="326"/>
                      <a:pt x="1" y="718"/>
                    </a:cubicBezTo>
                    <a:cubicBezTo>
                      <a:pt x="1" y="1112"/>
                      <a:pt x="326" y="1437"/>
                      <a:pt x="718" y="143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4" name="Google Shape;304;p28"/>
              <p:cNvSpPr/>
              <p:nvPr/>
            </p:nvSpPr>
            <p:spPr>
              <a:xfrm>
                <a:off x="5616450" y="1937225"/>
                <a:ext cx="78600" cy="30500"/>
              </a:xfrm>
              <a:custGeom>
                <a:avLst/>
                <a:gdLst/>
                <a:ahLst/>
                <a:cxnLst/>
                <a:rect l="l" t="t" r="r" b="b"/>
                <a:pathLst>
                  <a:path w="3144" h="1220" extrusionOk="0">
                    <a:moveTo>
                      <a:pt x="1572" y="1220"/>
                    </a:moveTo>
                    <a:cubicBezTo>
                      <a:pt x="2439" y="1220"/>
                      <a:pt x="3144" y="949"/>
                      <a:pt x="3144" y="609"/>
                    </a:cubicBezTo>
                    <a:cubicBezTo>
                      <a:pt x="3144" y="271"/>
                      <a:pt x="2439" y="0"/>
                      <a:pt x="1572" y="0"/>
                    </a:cubicBezTo>
                    <a:cubicBezTo>
                      <a:pt x="705" y="0"/>
                      <a:pt x="0" y="271"/>
                      <a:pt x="0" y="609"/>
                    </a:cubicBezTo>
                    <a:cubicBezTo>
                      <a:pt x="0" y="949"/>
                      <a:pt x="705" y="1220"/>
                      <a:pt x="1572" y="1220"/>
                    </a:cubicBezTo>
                    <a:close/>
                  </a:path>
                </a:pathLst>
              </a:custGeom>
              <a:solidFill>
                <a:srgbClr val="F58CA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5" name="Google Shape;305;p28"/>
              <p:cNvSpPr/>
              <p:nvPr/>
            </p:nvSpPr>
            <p:spPr>
              <a:xfrm>
                <a:off x="5931125" y="1937225"/>
                <a:ext cx="78600" cy="30500"/>
              </a:xfrm>
              <a:custGeom>
                <a:avLst/>
                <a:gdLst/>
                <a:ahLst/>
                <a:cxnLst/>
                <a:rect l="l" t="t" r="r" b="b"/>
                <a:pathLst>
                  <a:path w="3144" h="1220" extrusionOk="0">
                    <a:moveTo>
                      <a:pt x="1572" y="1220"/>
                    </a:moveTo>
                    <a:cubicBezTo>
                      <a:pt x="2439" y="1220"/>
                      <a:pt x="3144" y="949"/>
                      <a:pt x="3144" y="609"/>
                    </a:cubicBezTo>
                    <a:cubicBezTo>
                      <a:pt x="3144" y="271"/>
                      <a:pt x="2439" y="0"/>
                      <a:pt x="1572" y="0"/>
                    </a:cubicBezTo>
                    <a:cubicBezTo>
                      <a:pt x="705" y="0"/>
                      <a:pt x="0" y="271"/>
                      <a:pt x="0" y="609"/>
                    </a:cubicBezTo>
                    <a:cubicBezTo>
                      <a:pt x="0" y="949"/>
                      <a:pt x="705" y="1220"/>
                      <a:pt x="1572" y="1220"/>
                    </a:cubicBezTo>
                    <a:close/>
                  </a:path>
                </a:pathLst>
              </a:custGeom>
              <a:solidFill>
                <a:srgbClr val="F58CA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306" name="Google Shape;306;p28"/>
            <p:cNvGrpSpPr/>
            <p:nvPr/>
          </p:nvGrpSpPr>
          <p:grpSpPr>
            <a:xfrm flipH="1">
              <a:off x="8118447" y="4101692"/>
              <a:ext cx="89731" cy="28580"/>
              <a:chOff x="5581225" y="1820025"/>
              <a:chExt cx="463725" cy="147700"/>
            </a:xfrm>
          </p:grpSpPr>
          <p:sp>
            <p:nvSpPr>
              <p:cNvPr id="307" name="Google Shape;307;p28"/>
              <p:cNvSpPr/>
              <p:nvPr/>
            </p:nvSpPr>
            <p:spPr>
              <a:xfrm>
                <a:off x="5605250" y="1825075"/>
                <a:ext cx="100975" cy="100975"/>
              </a:xfrm>
              <a:custGeom>
                <a:avLst/>
                <a:gdLst/>
                <a:ahLst/>
                <a:cxnLst/>
                <a:rect l="l" t="t" r="r" b="b"/>
                <a:pathLst>
                  <a:path w="4039" h="4039" extrusionOk="0">
                    <a:moveTo>
                      <a:pt x="2020" y="4039"/>
                    </a:moveTo>
                    <a:cubicBezTo>
                      <a:pt x="3131" y="4039"/>
                      <a:pt x="4038" y="3144"/>
                      <a:pt x="4038" y="2020"/>
                    </a:cubicBezTo>
                    <a:cubicBezTo>
                      <a:pt x="4038" y="909"/>
                      <a:pt x="3131" y="1"/>
                      <a:pt x="2020" y="1"/>
                    </a:cubicBezTo>
                    <a:cubicBezTo>
                      <a:pt x="909" y="1"/>
                      <a:pt x="1" y="909"/>
                      <a:pt x="1" y="2020"/>
                    </a:cubicBezTo>
                    <a:cubicBezTo>
                      <a:pt x="1" y="3144"/>
                      <a:pt x="909" y="4039"/>
                      <a:pt x="2020" y="4039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8" name="Google Shape;308;p28"/>
              <p:cNvSpPr/>
              <p:nvPr/>
            </p:nvSpPr>
            <p:spPr>
              <a:xfrm>
                <a:off x="5594100" y="1820025"/>
                <a:ext cx="48450" cy="25400"/>
              </a:xfrm>
              <a:custGeom>
                <a:avLst/>
                <a:gdLst/>
                <a:ahLst/>
                <a:cxnLst/>
                <a:rect l="l" t="t" r="r" b="b"/>
                <a:pathLst>
                  <a:path w="1938" h="1016" extrusionOk="0">
                    <a:moveTo>
                      <a:pt x="190" y="407"/>
                    </a:moveTo>
                    <a:cubicBezTo>
                      <a:pt x="244" y="488"/>
                      <a:pt x="298" y="555"/>
                      <a:pt x="365" y="623"/>
                    </a:cubicBezTo>
                    <a:cubicBezTo>
                      <a:pt x="488" y="759"/>
                      <a:pt x="623" y="867"/>
                      <a:pt x="799" y="934"/>
                    </a:cubicBezTo>
                    <a:lnTo>
                      <a:pt x="799" y="934"/>
                    </a:lnTo>
                    <a:lnTo>
                      <a:pt x="813" y="934"/>
                    </a:lnTo>
                    <a:lnTo>
                      <a:pt x="840" y="949"/>
                    </a:lnTo>
                    <a:cubicBezTo>
                      <a:pt x="1030" y="1016"/>
                      <a:pt x="1192" y="1016"/>
                      <a:pt x="1395" y="962"/>
                    </a:cubicBezTo>
                    <a:cubicBezTo>
                      <a:pt x="1476" y="934"/>
                      <a:pt x="1545" y="907"/>
                      <a:pt x="1612" y="867"/>
                    </a:cubicBezTo>
                    <a:cubicBezTo>
                      <a:pt x="1666" y="840"/>
                      <a:pt x="1937" y="636"/>
                      <a:pt x="1856" y="555"/>
                    </a:cubicBezTo>
                    <a:cubicBezTo>
                      <a:pt x="1789" y="488"/>
                      <a:pt x="1585" y="623"/>
                      <a:pt x="1503" y="663"/>
                    </a:cubicBezTo>
                    <a:cubicBezTo>
                      <a:pt x="1449" y="691"/>
                      <a:pt x="1395" y="705"/>
                      <a:pt x="1328" y="718"/>
                    </a:cubicBezTo>
                    <a:cubicBezTo>
                      <a:pt x="1192" y="745"/>
                      <a:pt x="1070" y="732"/>
                      <a:pt x="934" y="691"/>
                    </a:cubicBezTo>
                    <a:lnTo>
                      <a:pt x="907" y="678"/>
                    </a:lnTo>
                    <a:lnTo>
                      <a:pt x="907" y="678"/>
                    </a:lnTo>
                    <a:lnTo>
                      <a:pt x="894" y="678"/>
                    </a:lnTo>
                    <a:cubicBezTo>
                      <a:pt x="759" y="623"/>
                      <a:pt x="650" y="542"/>
                      <a:pt x="542" y="447"/>
                    </a:cubicBezTo>
                    <a:cubicBezTo>
                      <a:pt x="515" y="434"/>
                      <a:pt x="407" y="311"/>
                      <a:pt x="379" y="271"/>
                    </a:cubicBezTo>
                    <a:cubicBezTo>
                      <a:pt x="325" y="217"/>
                      <a:pt x="176" y="0"/>
                      <a:pt x="94" y="27"/>
                    </a:cubicBezTo>
                    <a:cubicBezTo>
                      <a:pt x="0" y="81"/>
                      <a:pt x="163" y="365"/>
                      <a:pt x="190" y="407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9" name="Google Shape;309;p28"/>
              <p:cNvSpPr/>
              <p:nvPr/>
            </p:nvSpPr>
            <p:spPr>
              <a:xfrm>
                <a:off x="5583250" y="1835250"/>
                <a:ext cx="58975" cy="19000"/>
              </a:xfrm>
              <a:custGeom>
                <a:avLst/>
                <a:gdLst/>
                <a:ahLst/>
                <a:cxnLst/>
                <a:rect l="l" t="t" r="r" b="b"/>
                <a:pathLst>
                  <a:path w="2359" h="760" extrusionOk="0">
                    <a:moveTo>
                      <a:pt x="326" y="475"/>
                    </a:moveTo>
                    <a:cubicBezTo>
                      <a:pt x="420" y="542"/>
                      <a:pt x="501" y="596"/>
                      <a:pt x="610" y="651"/>
                    </a:cubicBezTo>
                    <a:cubicBezTo>
                      <a:pt x="799" y="719"/>
                      <a:pt x="976" y="759"/>
                      <a:pt x="1179" y="759"/>
                    </a:cubicBezTo>
                    <a:lnTo>
                      <a:pt x="1179" y="759"/>
                    </a:lnTo>
                    <a:lnTo>
                      <a:pt x="1193" y="759"/>
                    </a:lnTo>
                    <a:cubicBezTo>
                      <a:pt x="1206" y="759"/>
                      <a:pt x="1260" y="746"/>
                      <a:pt x="1260" y="746"/>
                    </a:cubicBezTo>
                    <a:cubicBezTo>
                      <a:pt x="1491" y="719"/>
                      <a:pt x="1667" y="651"/>
                      <a:pt x="1870" y="542"/>
                    </a:cubicBezTo>
                    <a:cubicBezTo>
                      <a:pt x="1897" y="529"/>
                      <a:pt x="2006" y="448"/>
                      <a:pt x="2033" y="421"/>
                    </a:cubicBezTo>
                    <a:cubicBezTo>
                      <a:pt x="2087" y="380"/>
                      <a:pt x="2358" y="150"/>
                      <a:pt x="2263" y="69"/>
                    </a:cubicBezTo>
                    <a:cubicBezTo>
                      <a:pt x="2195" y="0"/>
                      <a:pt x="1979" y="190"/>
                      <a:pt x="1897" y="231"/>
                    </a:cubicBezTo>
                    <a:cubicBezTo>
                      <a:pt x="1856" y="271"/>
                      <a:pt x="1802" y="298"/>
                      <a:pt x="1748" y="325"/>
                    </a:cubicBezTo>
                    <a:cubicBezTo>
                      <a:pt x="1572" y="407"/>
                      <a:pt x="1423" y="461"/>
                      <a:pt x="1233" y="475"/>
                    </a:cubicBezTo>
                    <a:lnTo>
                      <a:pt x="1179" y="475"/>
                    </a:lnTo>
                    <a:lnTo>
                      <a:pt x="1166" y="488"/>
                    </a:lnTo>
                    <a:lnTo>
                      <a:pt x="1166" y="475"/>
                    </a:lnTo>
                    <a:cubicBezTo>
                      <a:pt x="1003" y="488"/>
                      <a:pt x="868" y="461"/>
                      <a:pt x="705" y="407"/>
                    </a:cubicBezTo>
                    <a:cubicBezTo>
                      <a:pt x="624" y="367"/>
                      <a:pt x="555" y="340"/>
                      <a:pt x="474" y="285"/>
                    </a:cubicBezTo>
                    <a:cubicBezTo>
                      <a:pt x="393" y="231"/>
                      <a:pt x="163" y="27"/>
                      <a:pt x="95" y="82"/>
                    </a:cubicBezTo>
                    <a:cubicBezTo>
                      <a:pt x="0" y="163"/>
                      <a:pt x="284" y="434"/>
                      <a:pt x="326" y="475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0" name="Google Shape;310;p28"/>
              <p:cNvSpPr/>
              <p:nvPr/>
            </p:nvSpPr>
            <p:spPr>
              <a:xfrm>
                <a:off x="5736675" y="1887075"/>
                <a:ext cx="152825" cy="57950"/>
              </a:xfrm>
              <a:custGeom>
                <a:avLst/>
                <a:gdLst/>
                <a:ahLst/>
                <a:cxnLst/>
                <a:rect l="l" t="t" r="r" b="b"/>
                <a:pathLst>
                  <a:path w="6113" h="2318" extrusionOk="0">
                    <a:moveTo>
                      <a:pt x="4770" y="177"/>
                    </a:moveTo>
                    <a:cubicBezTo>
                      <a:pt x="4797" y="68"/>
                      <a:pt x="4906" y="1"/>
                      <a:pt x="5014" y="28"/>
                    </a:cubicBezTo>
                    <a:cubicBezTo>
                      <a:pt x="5122" y="55"/>
                      <a:pt x="5191" y="163"/>
                      <a:pt x="5164" y="272"/>
                    </a:cubicBezTo>
                    <a:cubicBezTo>
                      <a:pt x="5164" y="285"/>
                      <a:pt x="4933" y="1206"/>
                      <a:pt x="5922" y="1437"/>
                    </a:cubicBezTo>
                    <a:cubicBezTo>
                      <a:pt x="6031" y="1464"/>
                      <a:pt x="6112" y="1573"/>
                      <a:pt x="6085" y="1681"/>
                    </a:cubicBezTo>
                    <a:cubicBezTo>
                      <a:pt x="6058" y="1789"/>
                      <a:pt x="5950" y="1871"/>
                      <a:pt x="5827" y="1844"/>
                    </a:cubicBezTo>
                    <a:cubicBezTo>
                      <a:pt x="5462" y="1748"/>
                      <a:pt x="5204" y="1586"/>
                      <a:pt x="5041" y="1410"/>
                    </a:cubicBezTo>
                    <a:cubicBezTo>
                      <a:pt x="4784" y="1789"/>
                      <a:pt x="4215" y="2317"/>
                      <a:pt x="3050" y="2317"/>
                    </a:cubicBezTo>
                    <a:lnTo>
                      <a:pt x="3050" y="2317"/>
                    </a:lnTo>
                    <a:cubicBezTo>
                      <a:pt x="1885" y="2317"/>
                      <a:pt x="1316" y="1789"/>
                      <a:pt x="1072" y="1410"/>
                    </a:cubicBezTo>
                    <a:cubicBezTo>
                      <a:pt x="909" y="1586"/>
                      <a:pt x="651" y="1748"/>
                      <a:pt x="272" y="1844"/>
                    </a:cubicBezTo>
                    <a:cubicBezTo>
                      <a:pt x="163" y="1871"/>
                      <a:pt x="55" y="1789"/>
                      <a:pt x="28" y="1681"/>
                    </a:cubicBezTo>
                    <a:cubicBezTo>
                      <a:pt x="1" y="1573"/>
                      <a:pt x="69" y="1464"/>
                      <a:pt x="177" y="1437"/>
                    </a:cubicBezTo>
                    <a:cubicBezTo>
                      <a:pt x="1180" y="1206"/>
                      <a:pt x="936" y="285"/>
                      <a:pt x="936" y="272"/>
                    </a:cubicBezTo>
                    <a:cubicBezTo>
                      <a:pt x="909" y="163"/>
                      <a:pt x="976" y="55"/>
                      <a:pt x="1085" y="28"/>
                    </a:cubicBezTo>
                    <a:cubicBezTo>
                      <a:pt x="1193" y="1"/>
                      <a:pt x="1316" y="68"/>
                      <a:pt x="1343" y="177"/>
                    </a:cubicBezTo>
                    <a:cubicBezTo>
                      <a:pt x="1343" y="177"/>
                      <a:pt x="1437" y="570"/>
                      <a:pt x="1302" y="989"/>
                    </a:cubicBezTo>
                    <a:cubicBezTo>
                      <a:pt x="1397" y="1206"/>
                      <a:pt x="1803" y="1911"/>
                      <a:pt x="3050" y="1911"/>
                    </a:cubicBezTo>
                    <a:cubicBezTo>
                      <a:pt x="4310" y="1911"/>
                      <a:pt x="4703" y="1206"/>
                      <a:pt x="4797" y="989"/>
                    </a:cubicBezTo>
                    <a:cubicBezTo>
                      <a:pt x="4662" y="570"/>
                      <a:pt x="4770" y="177"/>
                      <a:pt x="4770" y="177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1" name="Google Shape;311;p28"/>
              <p:cNvSpPr/>
              <p:nvPr/>
            </p:nvSpPr>
            <p:spPr>
              <a:xfrm>
                <a:off x="5581225" y="1835925"/>
                <a:ext cx="56250" cy="27475"/>
              </a:xfrm>
              <a:custGeom>
                <a:avLst/>
                <a:gdLst/>
                <a:ahLst/>
                <a:cxnLst/>
                <a:rect l="l" t="t" r="r" b="b"/>
                <a:pathLst>
                  <a:path w="2250" h="1099" extrusionOk="0">
                    <a:moveTo>
                      <a:pt x="407" y="990"/>
                    </a:moveTo>
                    <a:cubicBezTo>
                      <a:pt x="515" y="1030"/>
                      <a:pt x="609" y="1057"/>
                      <a:pt x="718" y="1071"/>
                    </a:cubicBezTo>
                    <a:cubicBezTo>
                      <a:pt x="935" y="1098"/>
                      <a:pt x="1097" y="1084"/>
                      <a:pt x="1301" y="1017"/>
                    </a:cubicBezTo>
                    <a:lnTo>
                      <a:pt x="1314" y="1003"/>
                    </a:lnTo>
                    <a:lnTo>
                      <a:pt x="1314" y="1003"/>
                    </a:lnTo>
                    <a:cubicBezTo>
                      <a:pt x="1328" y="1003"/>
                      <a:pt x="1382" y="976"/>
                      <a:pt x="1382" y="976"/>
                    </a:cubicBezTo>
                    <a:cubicBezTo>
                      <a:pt x="1599" y="882"/>
                      <a:pt x="1748" y="773"/>
                      <a:pt x="1897" y="597"/>
                    </a:cubicBezTo>
                    <a:cubicBezTo>
                      <a:pt x="1924" y="584"/>
                      <a:pt x="2005" y="475"/>
                      <a:pt x="2018" y="434"/>
                    </a:cubicBezTo>
                    <a:cubicBezTo>
                      <a:pt x="2060" y="394"/>
                      <a:pt x="2249" y="82"/>
                      <a:pt x="2141" y="27"/>
                    </a:cubicBezTo>
                    <a:cubicBezTo>
                      <a:pt x="2046" y="0"/>
                      <a:pt x="1897" y="231"/>
                      <a:pt x="1843" y="298"/>
                    </a:cubicBezTo>
                    <a:lnTo>
                      <a:pt x="1720" y="421"/>
                    </a:lnTo>
                    <a:cubicBezTo>
                      <a:pt x="1585" y="556"/>
                      <a:pt x="1449" y="651"/>
                      <a:pt x="1274" y="732"/>
                    </a:cubicBezTo>
                    <a:cubicBezTo>
                      <a:pt x="1274" y="732"/>
                      <a:pt x="1233" y="746"/>
                      <a:pt x="1220" y="746"/>
                    </a:cubicBezTo>
                    <a:lnTo>
                      <a:pt x="1220" y="746"/>
                    </a:lnTo>
                    <a:cubicBezTo>
                      <a:pt x="1206" y="746"/>
                      <a:pt x="1206" y="759"/>
                      <a:pt x="1206" y="759"/>
                    </a:cubicBezTo>
                    <a:cubicBezTo>
                      <a:pt x="1043" y="813"/>
                      <a:pt x="922" y="827"/>
                      <a:pt x="745" y="813"/>
                    </a:cubicBezTo>
                    <a:cubicBezTo>
                      <a:pt x="651" y="813"/>
                      <a:pt x="582" y="800"/>
                      <a:pt x="488" y="773"/>
                    </a:cubicBezTo>
                    <a:cubicBezTo>
                      <a:pt x="407" y="746"/>
                      <a:pt x="122" y="624"/>
                      <a:pt x="67" y="678"/>
                    </a:cubicBezTo>
                    <a:cubicBezTo>
                      <a:pt x="0" y="786"/>
                      <a:pt x="352" y="963"/>
                      <a:pt x="407" y="99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2" name="Google Shape;312;p28"/>
              <p:cNvSpPr/>
              <p:nvPr/>
            </p:nvSpPr>
            <p:spPr>
              <a:xfrm>
                <a:off x="5633375" y="1837625"/>
                <a:ext cx="35950" cy="35925"/>
              </a:xfrm>
              <a:custGeom>
                <a:avLst/>
                <a:gdLst/>
                <a:ahLst/>
                <a:cxnLst/>
                <a:rect l="l" t="t" r="r" b="b"/>
                <a:pathLst>
                  <a:path w="1438" h="1437" extrusionOk="0">
                    <a:moveTo>
                      <a:pt x="718" y="1437"/>
                    </a:moveTo>
                    <a:cubicBezTo>
                      <a:pt x="1112" y="1437"/>
                      <a:pt x="1437" y="1112"/>
                      <a:pt x="1437" y="718"/>
                    </a:cubicBezTo>
                    <a:cubicBezTo>
                      <a:pt x="1437" y="326"/>
                      <a:pt x="1112" y="1"/>
                      <a:pt x="718" y="1"/>
                    </a:cubicBezTo>
                    <a:cubicBezTo>
                      <a:pt x="326" y="1"/>
                      <a:pt x="1" y="326"/>
                      <a:pt x="1" y="718"/>
                    </a:cubicBezTo>
                    <a:cubicBezTo>
                      <a:pt x="1" y="1112"/>
                      <a:pt x="326" y="1437"/>
                      <a:pt x="718" y="143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3" name="Google Shape;313;p28"/>
              <p:cNvSpPr/>
              <p:nvPr/>
            </p:nvSpPr>
            <p:spPr>
              <a:xfrm>
                <a:off x="5919950" y="1825075"/>
                <a:ext cx="100975" cy="100975"/>
              </a:xfrm>
              <a:custGeom>
                <a:avLst/>
                <a:gdLst/>
                <a:ahLst/>
                <a:cxnLst/>
                <a:rect l="l" t="t" r="r" b="b"/>
                <a:pathLst>
                  <a:path w="4039" h="4039" extrusionOk="0">
                    <a:moveTo>
                      <a:pt x="2019" y="4039"/>
                    </a:moveTo>
                    <a:cubicBezTo>
                      <a:pt x="3130" y="4039"/>
                      <a:pt x="4038" y="3144"/>
                      <a:pt x="4038" y="2020"/>
                    </a:cubicBezTo>
                    <a:cubicBezTo>
                      <a:pt x="4038" y="909"/>
                      <a:pt x="3130" y="1"/>
                      <a:pt x="2019" y="1"/>
                    </a:cubicBezTo>
                    <a:cubicBezTo>
                      <a:pt x="908" y="1"/>
                      <a:pt x="1" y="909"/>
                      <a:pt x="1" y="2020"/>
                    </a:cubicBezTo>
                    <a:cubicBezTo>
                      <a:pt x="1" y="3144"/>
                      <a:pt x="908" y="4039"/>
                      <a:pt x="2019" y="4039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4" name="Google Shape;314;p28"/>
              <p:cNvSpPr/>
              <p:nvPr/>
            </p:nvSpPr>
            <p:spPr>
              <a:xfrm>
                <a:off x="5983275" y="1820025"/>
                <a:ext cx="48800" cy="25400"/>
              </a:xfrm>
              <a:custGeom>
                <a:avLst/>
                <a:gdLst/>
                <a:ahLst/>
                <a:cxnLst/>
                <a:rect l="l" t="t" r="r" b="b"/>
                <a:pathLst>
                  <a:path w="1952" h="1016" extrusionOk="0">
                    <a:moveTo>
                      <a:pt x="1749" y="407"/>
                    </a:moveTo>
                    <a:cubicBezTo>
                      <a:pt x="1695" y="488"/>
                      <a:pt x="1641" y="555"/>
                      <a:pt x="1587" y="623"/>
                    </a:cubicBezTo>
                    <a:cubicBezTo>
                      <a:pt x="1451" y="759"/>
                      <a:pt x="1316" y="867"/>
                      <a:pt x="1153" y="934"/>
                    </a:cubicBezTo>
                    <a:lnTo>
                      <a:pt x="1139" y="934"/>
                    </a:lnTo>
                    <a:lnTo>
                      <a:pt x="1139" y="934"/>
                    </a:lnTo>
                    <a:cubicBezTo>
                      <a:pt x="1126" y="934"/>
                      <a:pt x="1112" y="949"/>
                      <a:pt x="1099" y="949"/>
                    </a:cubicBezTo>
                    <a:cubicBezTo>
                      <a:pt x="909" y="1016"/>
                      <a:pt x="747" y="1016"/>
                      <a:pt x="557" y="962"/>
                    </a:cubicBezTo>
                    <a:cubicBezTo>
                      <a:pt x="476" y="934"/>
                      <a:pt x="407" y="907"/>
                      <a:pt x="340" y="867"/>
                    </a:cubicBezTo>
                    <a:cubicBezTo>
                      <a:pt x="286" y="840"/>
                      <a:pt x="1" y="636"/>
                      <a:pt x="96" y="555"/>
                    </a:cubicBezTo>
                    <a:cubicBezTo>
                      <a:pt x="150" y="488"/>
                      <a:pt x="367" y="623"/>
                      <a:pt x="448" y="663"/>
                    </a:cubicBezTo>
                    <a:cubicBezTo>
                      <a:pt x="503" y="691"/>
                      <a:pt x="557" y="705"/>
                      <a:pt x="611" y="718"/>
                    </a:cubicBezTo>
                    <a:cubicBezTo>
                      <a:pt x="760" y="745"/>
                      <a:pt x="868" y="732"/>
                      <a:pt x="1018" y="691"/>
                    </a:cubicBezTo>
                    <a:cubicBezTo>
                      <a:pt x="1018" y="691"/>
                      <a:pt x="1031" y="678"/>
                      <a:pt x="1045" y="678"/>
                    </a:cubicBezTo>
                    <a:lnTo>
                      <a:pt x="1045" y="678"/>
                    </a:lnTo>
                    <a:lnTo>
                      <a:pt x="1045" y="678"/>
                    </a:lnTo>
                    <a:cubicBezTo>
                      <a:pt x="1193" y="623"/>
                      <a:pt x="1289" y="542"/>
                      <a:pt x="1397" y="447"/>
                    </a:cubicBezTo>
                    <a:cubicBezTo>
                      <a:pt x="1424" y="434"/>
                      <a:pt x="1532" y="311"/>
                      <a:pt x="1559" y="271"/>
                    </a:cubicBezTo>
                    <a:cubicBezTo>
                      <a:pt x="1614" y="217"/>
                      <a:pt x="1762" y="0"/>
                      <a:pt x="1843" y="27"/>
                    </a:cubicBezTo>
                    <a:cubicBezTo>
                      <a:pt x="1952" y="81"/>
                      <a:pt x="1789" y="365"/>
                      <a:pt x="1749" y="407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5" name="Google Shape;315;p28"/>
              <p:cNvSpPr/>
              <p:nvPr/>
            </p:nvSpPr>
            <p:spPr>
              <a:xfrm>
                <a:off x="5983950" y="1835250"/>
                <a:ext cx="58975" cy="19000"/>
              </a:xfrm>
              <a:custGeom>
                <a:avLst/>
                <a:gdLst/>
                <a:ahLst/>
                <a:cxnLst/>
                <a:rect l="l" t="t" r="r" b="b"/>
                <a:pathLst>
                  <a:path w="2359" h="760" extrusionOk="0">
                    <a:moveTo>
                      <a:pt x="2020" y="475"/>
                    </a:moveTo>
                    <a:cubicBezTo>
                      <a:pt x="1939" y="542"/>
                      <a:pt x="1844" y="596"/>
                      <a:pt x="1749" y="651"/>
                    </a:cubicBezTo>
                    <a:cubicBezTo>
                      <a:pt x="1560" y="719"/>
                      <a:pt x="1383" y="759"/>
                      <a:pt x="1180" y="759"/>
                    </a:cubicBezTo>
                    <a:lnTo>
                      <a:pt x="1166" y="759"/>
                    </a:lnTo>
                    <a:lnTo>
                      <a:pt x="1153" y="759"/>
                    </a:lnTo>
                    <a:cubicBezTo>
                      <a:pt x="1139" y="759"/>
                      <a:pt x="1099" y="746"/>
                      <a:pt x="1085" y="746"/>
                    </a:cubicBezTo>
                    <a:cubicBezTo>
                      <a:pt x="855" y="719"/>
                      <a:pt x="678" y="651"/>
                      <a:pt x="476" y="542"/>
                    </a:cubicBezTo>
                    <a:cubicBezTo>
                      <a:pt x="449" y="529"/>
                      <a:pt x="340" y="448"/>
                      <a:pt x="313" y="421"/>
                    </a:cubicBezTo>
                    <a:cubicBezTo>
                      <a:pt x="272" y="380"/>
                      <a:pt x="1" y="150"/>
                      <a:pt x="82" y="69"/>
                    </a:cubicBezTo>
                    <a:cubicBezTo>
                      <a:pt x="163" y="0"/>
                      <a:pt x="380" y="190"/>
                      <a:pt x="449" y="231"/>
                    </a:cubicBezTo>
                    <a:cubicBezTo>
                      <a:pt x="503" y="271"/>
                      <a:pt x="543" y="298"/>
                      <a:pt x="597" y="325"/>
                    </a:cubicBezTo>
                    <a:cubicBezTo>
                      <a:pt x="774" y="407"/>
                      <a:pt x="922" y="461"/>
                      <a:pt x="1112" y="475"/>
                    </a:cubicBezTo>
                    <a:lnTo>
                      <a:pt x="1180" y="475"/>
                    </a:lnTo>
                    <a:lnTo>
                      <a:pt x="1180" y="488"/>
                    </a:lnTo>
                    <a:cubicBezTo>
                      <a:pt x="1180" y="488"/>
                      <a:pt x="1180" y="475"/>
                      <a:pt x="1193" y="475"/>
                    </a:cubicBezTo>
                    <a:cubicBezTo>
                      <a:pt x="1356" y="488"/>
                      <a:pt x="1478" y="461"/>
                      <a:pt x="1641" y="407"/>
                    </a:cubicBezTo>
                    <a:cubicBezTo>
                      <a:pt x="1735" y="367"/>
                      <a:pt x="1803" y="340"/>
                      <a:pt x="1885" y="285"/>
                    </a:cubicBezTo>
                    <a:cubicBezTo>
                      <a:pt x="1952" y="231"/>
                      <a:pt x="2183" y="27"/>
                      <a:pt x="2250" y="82"/>
                    </a:cubicBezTo>
                    <a:cubicBezTo>
                      <a:pt x="2358" y="163"/>
                      <a:pt x="2060" y="434"/>
                      <a:pt x="2020" y="475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6" name="Google Shape;316;p28"/>
              <p:cNvSpPr/>
              <p:nvPr/>
            </p:nvSpPr>
            <p:spPr>
              <a:xfrm>
                <a:off x="5988700" y="1835925"/>
                <a:ext cx="56250" cy="27475"/>
              </a:xfrm>
              <a:custGeom>
                <a:avLst/>
                <a:gdLst/>
                <a:ahLst/>
                <a:cxnLst/>
                <a:rect l="l" t="t" r="r" b="b"/>
                <a:pathLst>
                  <a:path w="2250" h="1099" extrusionOk="0">
                    <a:moveTo>
                      <a:pt x="1830" y="990"/>
                    </a:moveTo>
                    <a:cubicBezTo>
                      <a:pt x="1735" y="1030"/>
                      <a:pt x="1641" y="1057"/>
                      <a:pt x="1518" y="1071"/>
                    </a:cubicBezTo>
                    <a:cubicBezTo>
                      <a:pt x="1315" y="1098"/>
                      <a:pt x="1139" y="1084"/>
                      <a:pt x="949" y="1017"/>
                    </a:cubicBezTo>
                    <a:cubicBezTo>
                      <a:pt x="936" y="1017"/>
                      <a:pt x="936" y="1017"/>
                      <a:pt x="936" y="1003"/>
                    </a:cubicBezTo>
                    <a:lnTo>
                      <a:pt x="922" y="1003"/>
                    </a:lnTo>
                    <a:cubicBezTo>
                      <a:pt x="909" y="1003"/>
                      <a:pt x="868" y="976"/>
                      <a:pt x="855" y="976"/>
                    </a:cubicBezTo>
                    <a:cubicBezTo>
                      <a:pt x="651" y="882"/>
                      <a:pt x="502" y="773"/>
                      <a:pt x="340" y="597"/>
                    </a:cubicBezTo>
                    <a:cubicBezTo>
                      <a:pt x="326" y="584"/>
                      <a:pt x="244" y="475"/>
                      <a:pt x="217" y="434"/>
                    </a:cubicBezTo>
                    <a:cubicBezTo>
                      <a:pt x="190" y="394"/>
                      <a:pt x="1" y="82"/>
                      <a:pt x="109" y="27"/>
                    </a:cubicBezTo>
                    <a:cubicBezTo>
                      <a:pt x="190" y="0"/>
                      <a:pt x="353" y="231"/>
                      <a:pt x="407" y="298"/>
                    </a:cubicBezTo>
                    <a:lnTo>
                      <a:pt x="530" y="421"/>
                    </a:lnTo>
                    <a:cubicBezTo>
                      <a:pt x="665" y="556"/>
                      <a:pt x="786" y="651"/>
                      <a:pt x="963" y="732"/>
                    </a:cubicBezTo>
                    <a:cubicBezTo>
                      <a:pt x="976" y="732"/>
                      <a:pt x="1017" y="746"/>
                      <a:pt x="1017" y="746"/>
                    </a:cubicBezTo>
                    <a:lnTo>
                      <a:pt x="1030" y="746"/>
                    </a:lnTo>
                    <a:lnTo>
                      <a:pt x="1030" y="759"/>
                    </a:lnTo>
                    <a:cubicBezTo>
                      <a:pt x="1193" y="813"/>
                      <a:pt x="1328" y="827"/>
                      <a:pt x="1491" y="813"/>
                    </a:cubicBezTo>
                    <a:cubicBezTo>
                      <a:pt x="1586" y="813"/>
                      <a:pt x="1668" y="800"/>
                      <a:pt x="1762" y="773"/>
                    </a:cubicBezTo>
                    <a:cubicBezTo>
                      <a:pt x="1843" y="746"/>
                      <a:pt x="2114" y="624"/>
                      <a:pt x="2168" y="678"/>
                    </a:cubicBezTo>
                    <a:cubicBezTo>
                      <a:pt x="2250" y="786"/>
                      <a:pt x="1884" y="963"/>
                      <a:pt x="1830" y="99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7" name="Google Shape;317;p28"/>
              <p:cNvSpPr/>
              <p:nvPr/>
            </p:nvSpPr>
            <p:spPr>
              <a:xfrm>
                <a:off x="5956525" y="1837625"/>
                <a:ext cx="35950" cy="35925"/>
              </a:xfrm>
              <a:custGeom>
                <a:avLst/>
                <a:gdLst/>
                <a:ahLst/>
                <a:cxnLst/>
                <a:rect l="l" t="t" r="r" b="b"/>
                <a:pathLst>
                  <a:path w="1438" h="1437" extrusionOk="0">
                    <a:moveTo>
                      <a:pt x="718" y="1437"/>
                    </a:moveTo>
                    <a:cubicBezTo>
                      <a:pt x="1112" y="1437"/>
                      <a:pt x="1437" y="1112"/>
                      <a:pt x="1437" y="718"/>
                    </a:cubicBezTo>
                    <a:cubicBezTo>
                      <a:pt x="1437" y="326"/>
                      <a:pt x="1112" y="1"/>
                      <a:pt x="718" y="1"/>
                    </a:cubicBezTo>
                    <a:cubicBezTo>
                      <a:pt x="326" y="1"/>
                      <a:pt x="1" y="326"/>
                      <a:pt x="1" y="718"/>
                    </a:cubicBezTo>
                    <a:cubicBezTo>
                      <a:pt x="1" y="1112"/>
                      <a:pt x="326" y="1437"/>
                      <a:pt x="718" y="143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8" name="Google Shape;318;p28"/>
              <p:cNvSpPr/>
              <p:nvPr/>
            </p:nvSpPr>
            <p:spPr>
              <a:xfrm>
                <a:off x="5616450" y="1937225"/>
                <a:ext cx="78600" cy="30500"/>
              </a:xfrm>
              <a:custGeom>
                <a:avLst/>
                <a:gdLst/>
                <a:ahLst/>
                <a:cxnLst/>
                <a:rect l="l" t="t" r="r" b="b"/>
                <a:pathLst>
                  <a:path w="3144" h="1220" extrusionOk="0">
                    <a:moveTo>
                      <a:pt x="1572" y="1220"/>
                    </a:moveTo>
                    <a:cubicBezTo>
                      <a:pt x="2439" y="1220"/>
                      <a:pt x="3144" y="949"/>
                      <a:pt x="3144" y="609"/>
                    </a:cubicBezTo>
                    <a:cubicBezTo>
                      <a:pt x="3144" y="271"/>
                      <a:pt x="2439" y="0"/>
                      <a:pt x="1572" y="0"/>
                    </a:cubicBezTo>
                    <a:cubicBezTo>
                      <a:pt x="705" y="0"/>
                      <a:pt x="0" y="271"/>
                      <a:pt x="0" y="609"/>
                    </a:cubicBezTo>
                    <a:cubicBezTo>
                      <a:pt x="0" y="949"/>
                      <a:pt x="705" y="1220"/>
                      <a:pt x="1572" y="1220"/>
                    </a:cubicBezTo>
                    <a:close/>
                  </a:path>
                </a:pathLst>
              </a:custGeom>
              <a:solidFill>
                <a:srgbClr val="F58CA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9" name="Google Shape;319;p28"/>
              <p:cNvSpPr/>
              <p:nvPr/>
            </p:nvSpPr>
            <p:spPr>
              <a:xfrm>
                <a:off x="5931125" y="1937225"/>
                <a:ext cx="78600" cy="30500"/>
              </a:xfrm>
              <a:custGeom>
                <a:avLst/>
                <a:gdLst/>
                <a:ahLst/>
                <a:cxnLst/>
                <a:rect l="l" t="t" r="r" b="b"/>
                <a:pathLst>
                  <a:path w="3144" h="1220" extrusionOk="0">
                    <a:moveTo>
                      <a:pt x="1572" y="1220"/>
                    </a:moveTo>
                    <a:cubicBezTo>
                      <a:pt x="2439" y="1220"/>
                      <a:pt x="3144" y="949"/>
                      <a:pt x="3144" y="609"/>
                    </a:cubicBezTo>
                    <a:cubicBezTo>
                      <a:pt x="3144" y="271"/>
                      <a:pt x="2439" y="0"/>
                      <a:pt x="1572" y="0"/>
                    </a:cubicBezTo>
                    <a:cubicBezTo>
                      <a:pt x="705" y="0"/>
                      <a:pt x="0" y="271"/>
                      <a:pt x="0" y="609"/>
                    </a:cubicBezTo>
                    <a:cubicBezTo>
                      <a:pt x="0" y="949"/>
                      <a:pt x="705" y="1220"/>
                      <a:pt x="1572" y="1220"/>
                    </a:cubicBezTo>
                    <a:close/>
                  </a:path>
                </a:pathLst>
              </a:custGeom>
              <a:solidFill>
                <a:srgbClr val="F58CA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320" name="Google Shape;320;p28"/>
            <p:cNvGrpSpPr/>
            <p:nvPr/>
          </p:nvGrpSpPr>
          <p:grpSpPr>
            <a:xfrm flipH="1">
              <a:off x="8697183" y="4558950"/>
              <a:ext cx="89731" cy="28580"/>
              <a:chOff x="5581225" y="1820025"/>
              <a:chExt cx="463725" cy="147700"/>
            </a:xfrm>
          </p:grpSpPr>
          <p:sp>
            <p:nvSpPr>
              <p:cNvPr id="321" name="Google Shape;321;p28"/>
              <p:cNvSpPr/>
              <p:nvPr/>
            </p:nvSpPr>
            <p:spPr>
              <a:xfrm>
                <a:off x="5605250" y="1825075"/>
                <a:ext cx="100975" cy="100975"/>
              </a:xfrm>
              <a:custGeom>
                <a:avLst/>
                <a:gdLst/>
                <a:ahLst/>
                <a:cxnLst/>
                <a:rect l="l" t="t" r="r" b="b"/>
                <a:pathLst>
                  <a:path w="4039" h="4039" extrusionOk="0">
                    <a:moveTo>
                      <a:pt x="2020" y="4039"/>
                    </a:moveTo>
                    <a:cubicBezTo>
                      <a:pt x="3131" y="4039"/>
                      <a:pt x="4038" y="3144"/>
                      <a:pt x="4038" y="2020"/>
                    </a:cubicBezTo>
                    <a:cubicBezTo>
                      <a:pt x="4038" y="909"/>
                      <a:pt x="3131" y="1"/>
                      <a:pt x="2020" y="1"/>
                    </a:cubicBezTo>
                    <a:cubicBezTo>
                      <a:pt x="909" y="1"/>
                      <a:pt x="1" y="909"/>
                      <a:pt x="1" y="2020"/>
                    </a:cubicBezTo>
                    <a:cubicBezTo>
                      <a:pt x="1" y="3144"/>
                      <a:pt x="909" y="4039"/>
                      <a:pt x="2020" y="4039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2" name="Google Shape;322;p28"/>
              <p:cNvSpPr/>
              <p:nvPr/>
            </p:nvSpPr>
            <p:spPr>
              <a:xfrm>
                <a:off x="5594100" y="1820025"/>
                <a:ext cx="48450" cy="25400"/>
              </a:xfrm>
              <a:custGeom>
                <a:avLst/>
                <a:gdLst/>
                <a:ahLst/>
                <a:cxnLst/>
                <a:rect l="l" t="t" r="r" b="b"/>
                <a:pathLst>
                  <a:path w="1938" h="1016" extrusionOk="0">
                    <a:moveTo>
                      <a:pt x="190" y="407"/>
                    </a:moveTo>
                    <a:cubicBezTo>
                      <a:pt x="244" y="488"/>
                      <a:pt x="298" y="555"/>
                      <a:pt x="365" y="623"/>
                    </a:cubicBezTo>
                    <a:cubicBezTo>
                      <a:pt x="488" y="759"/>
                      <a:pt x="623" y="867"/>
                      <a:pt x="799" y="934"/>
                    </a:cubicBezTo>
                    <a:lnTo>
                      <a:pt x="799" y="934"/>
                    </a:lnTo>
                    <a:lnTo>
                      <a:pt x="813" y="934"/>
                    </a:lnTo>
                    <a:lnTo>
                      <a:pt x="840" y="949"/>
                    </a:lnTo>
                    <a:cubicBezTo>
                      <a:pt x="1030" y="1016"/>
                      <a:pt x="1192" y="1016"/>
                      <a:pt x="1395" y="962"/>
                    </a:cubicBezTo>
                    <a:cubicBezTo>
                      <a:pt x="1476" y="934"/>
                      <a:pt x="1545" y="907"/>
                      <a:pt x="1612" y="867"/>
                    </a:cubicBezTo>
                    <a:cubicBezTo>
                      <a:pt x="1666" y="840"/>
                      <a:pt x="1937" y="636"/>
                      <a:pt x="1856" y="555"/>
                    </a:cubicBezTo>
                    <a:cubicBezTo>
                      <a:pt x="1789" y="488"/>
                      <a:pt x="1585" y="623"/>
                      <a:pt x="1503" y="663"/>
                    </a:cubicBezTo>
                    <a:cubicBezTo>
                      <a:pt x="1449" y="691"/>
                      <a:pt x="1395" y="705"/>
                      <a:pt x="1328" y="718"/>
                    </a:cubicBezTo>
                    <a:cubicBezTo>
                      <a:pt x="1192" y="745"/>
                      <a:pt x="1070" y="732"/>
                      <a:pt x="934" y="691"/>
                    </a:cubicBezTo>
                    <a:lnTo>
                      <a:pt x="907" y="678"/>
                    </a:lnTo>
                    <a:lnTo>
                      <a:pt x="907" y="678"/>
                    </a:lnTo>
                    <a:lnTo>
                      <a:pt x="894" y="678"/>
                    </a:lnTo>
                    <a:cubicBezTo>
                      <a:pt x="759" y="623"/>
                      <a:pt x="650" y="542"/>
                      <a:pt x="542" y="447"/>
                    </a:cubicBezTo>
                    <a:cubicBezTo>
                      <a:pt x="515" y="434"/>
                      <a:pt x="407" y="311"/>
                      <a:pt x="379" y="271"/>
                    </a:cubicBezTo>
                    <a:cubicBezTo>
                      <a:pt x="325" y="217"/>
                      <a:pt x="176" y="0"/>
                      <a:pt x="94" y="27"/>
                    </a:cubicBezTo>
                    <a:cubicBezTo>
                      <a:pt x="0" y="81"/>
                      <a:pt x="163" y="365"/>
                      <a:pt x="190" y="407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3" name="Google Shape;323;p28"/>
              <p:cNvSpPr/>
              <p:nvPr/>
            </p:nvSpPr>
            <p:spPr>
              <a:xfrm>
                <a:off x="5583250" y="1835250"/>
                <a:ext cx="58975" cy="19000"/>
              </a:xfrm>
              <a:custGeom>
                <a:avLst/>
                <a:gdLst/>
                <a:ahLst/>
                <a:cxnLst/>
                <a:rect l="l" t="t" r="r" b="b"/>
                <a:pathLst>
                  <a:path w="2359" h="760" extrusionOk="0">
                    <a:moveTo>
                      <a:pt x="326" y="475"/>
                    </a:moveTo>
                    <a:cubicBezTo>
                      <a:pt x="420" y="542"/>
                      <a:pt x="501" y="596"/>
                      <a:pt x="610" y="651"/>
                    </a:cubicBezTo>
                    <a:cubicBezTo>
                      <a:pt x="799" y="719"/>
                      <a:pt x="976" y="759"/>
                      <a:pt x="1179" y="759"/>
                    </a:cubicBezTo>
                    <a:lnTo>
                      <a:pt x="1179" y="759"/>
                    </a:lnTo>
                    <a:lnTo>
                      <a:pt x="1193" y="759"/>
                    </a:lnTo>
                    <a:cubicBezTo>
                      <a:pt x="1206" y="759"/>
                      <a:pt x="1260" y="746"/>
                      <a:pt x="1260" y="746"/>
                    </a:cubicBezTo>
                    <a:cubicBezTo>
                      <a:pt x="1491" y="719"/>
                      <a:pt x="1667" y="651"/>
                      <a:pt x="1870" y="542"/>
                    </a:cubicBezTo>
                    <a:cubicBezTo>
                      <a:pt x="1897" y="529"/>
                      <a:pt x="2006" y="448"/>
                      <a:pt x="2033" y="421"/>
                    </a:cubicBezTo>
                    <a:cubicBezTo>
                      <a:pt x="2087" y="380"/>
                      <a:pt x="2358" y="150"/>
                      <a:pt x="2263" y="69"/>
                    </a:cubicBezTo>
                    <a:cubicBezTo>
                      <a:pt x="2195" y="0"/>
                      <a:pt x="1979" y="190"/>
                      <a:pt x="1897" y="231"/>
                    </a:cubicBezTo>
                    <a:cubicBezTo>
                      <a:pt x="1856" y="271"/>
                      <a:pt x="1802" y="298"/>
                      <a:pt x="1748" y="325"/>
                    </a:cubicBezTo>
                    <a:cubicBezTo>
                      <a:pt x="1572" y="407"/>
                      <a:pt x="1423" y="461"/>
                      <a:pt x="1233" y="475"/>
                    </a:cubicBezTo>
                    <a:lnTo>
                      <a:pt x="1179" y="475"/>
                    </a:lnTo>
                    <a:lnTo>
                      <a:pt x="1166" y="488"/>
                    </a:lnTo>
                    <a:lnTo>
                      <a:pt x="1166" y="475"/>
                    </a:lnTo>
                    <a:cubicBezTo>
                      <a:pt x="1003" y="488"/>
                      <a:pt x="868" y="461"/>
                      <a:pt x="705" y="407"/>
                    </a:cubicBezTo>
                    <a:cubicBezTo>
                      <a:pt x="624" y="367"/>
                      <a:pt x="555" y="340"/>
                      <a:pt x="474" y="285"/>
                    </a:cubicBezTo>
                    <a:cubicBezTo>
                      <a:pt x="393" y="231"/>
                      <a:pt x="163" y="27"/>
                      <a:pt x="95" y="82"/>
                    </a:cubicBezTo>
                    <a:cubicBezTo>
                      <a:pt x="0" y="163"/>
                      <a:pt x="284" y="434"/>
                      <a:pt x="326" y="475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4" name="Google Shape;324;p28"/>
              <p:cNvSpPr/>
              <p:nvPr/>
            </p:nvSpPr>
            <p:spPr>
              <a:xfrm>
                <a:off x="5736675" y="1887075"/>
                <a:ext cx="152825" cy="57950"/>
              </a:xfrm>
              <a:custGeom>
                <a:avLst/>
                <a:gdLst/>
                <a:ahLst/>
                <a:cxnLst/>
                <a:rect l="l" t="t" r="r" b="b"/>
                <a:pathLst>
                  <a:path w="6113" h="2318" extrusionOk="0">
                    <a:moveTo>
                      <a:pt x="4770" y="177"/>
                    </a:moveTo>
                    <a:cubicBezTo>
                      <a:pt x="4797" y="68"/>
                      <a:pt x="4906" y="1"/>
                      <a:pt x="5014" y="28"/>
                    </a:cubicBezTo>
                    <a:cubicBezTo>
                      <a:pt x="5122" y="55"/>
                      <a:pt x="5191" y="163"/>
                      <a:pt x="5164" y="272"/>
                    </a:cubicBezTo>
                    <a:cubicBezTo>
                      <a:pt x="5164" y="285"/>
                      <a:pt x="4933" y="1206"/>
                      <a:pt x="5922" y="1437"/>
                    </a:cubicBezTo>
                    <a:cubicBezTo>
                      <a:pt x="6031" y="1464"/>
                      <a:pt x="6112" y="1573"/>
                      <a:pt x="6085" y="1681"/>
                    </a:cubicBezTo>
                    <a:cubicBezTo>
                      <a:pt x="6058" y="1789"/>
                      <a:pt x="5950" y="1871"/>
                      <a:pt x="5827" y="1844"/>
                    </a:cubicBezTo>
                    <a:cubicBezTo>
                      <a:pt x="5462" y="1748"/>
                      <a:pt x="5204" y="1586"/>
                      <a:pt x="5041" y="1410"/>
                    </a:cubicBezTo>
                    <a:cubicBezTo>
                      <a:pt x="4784" y="1789"/>
                      <a:pt x="4215" y="2317"/>
                      <a:pt x="3050" y="2317"/>
                    </a:cubicBezTo>
                    <a:lnTo>
                      <a:pt x="3050" y="2317"/>
                    </a:lnTo>
                    <a:cubicBezTo>
                      <a:pt x="1885" y="2317"/>
                      <a:pt x="1316" y="1789"/>
                      <a:pt x="1072" y="1410"/>
                    </a:cubicBezTo>
                    <a:cubicBezTo>
                      <a:pt x="909" y="1586"/>
                      <a:pt x="651" y="1748"/>
                      <a:pt x="272" y="1844"/>
                    </a:cubicBezTo>
                    <a:cubicBezTo>
                      <a:pt x="163" y="1871"/>
                      <a:pt x="55" y="1789"/>
                      <a:pt x="28" y="1681"/>
                    </a:cubicBezTo>
                    <a:cubicBezTo>
                      <a:pt x="1" y="1573"/>
                      <a:pt x="69" y="1464"/>
                      <a:pt x="177" y="1437"/>
                    </a:cubicBezTo>
                    <a:cubicBezTo>
                      <a:pt x="1180" y="1206"/>
                      <a:pt x="936" y="285"/>
                      <a:pt x="936" y="272"/>
                    </a:cubicBezTo>
                    <a:cubicBezTo>
                      <a:pt x="909" y="163"/>
                      <a:pt x="976" y="55"/>
                      <a:pt x="1085" y="28"/>
                    </a:cubicBezTo>
                    <a:cubicBezTo>
                      <a:pt x="1193" y="1"/>
                      <a:pt x="1316" y="68"/>
                      <a:pt x="1343" y="177"/>
                    </a:cubicBezTo>
                    <a:cubicBezTo>
                      <a:pt x="1343" y="177"/>
                      <a:pt x="1437" y="570"/>
                      <a:pt x="1302" y="989"/>
                    </a:cubicBezTo>
                    <a:cubicBezTo>
                      <a:pt x="1397" y="1206"/>
                      <a:pt x="1803" y="1911"/>
                      <a:pt x="3050" y="1911"/>
                    </a:cubicBezTo>
                    <a:cubicBezTo>
                      <a:pt x="4310" y="1911"/>
                      <a:pt x="4703" y="1206"/>
                      <a:pt x="4797" y="989"/>
                    </a:cubicBezTo>
                    <a:cubicBezTo>
                      <a:pt x="4662" y="570"/>
                      <a:pt x="4770" y="177"/>
                      <a:pt x="4770" y="177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5" name="Google Shape;325;p28"/>
              <p:cNvSpPr/>
              <p:nvPr/>
            </p:nvSpPr>
            <p:spPr>
              <a:xfrm>
                <a:off x="5581225" y="1835925"/>
                <a:ext cx="56250" cy="27475"/>
              </a:xfrm>
              <a:custGeom>
                <a:avLst/>
                <a:gdLst/>
                <a:ahLst/>
                <a:cxnLst/>
                <a:rect l="l" t="t" r="r" b="b"/>
                <a:pathLst>
                  <a:path w="2250" h="1099" extrusionOk="0">
                    <a:moveTo>
                      <a:pt x="407" y="990"/>
                    </a:moveTo>
                    <a:cubicBezTo>
                      <a:pt x="515" y="1030"/>
                      <a:pt x="609" y="1057"/>
                      <a:pt x="718" y="1071"/>
                    </a:cubicBezTo>
                    <a:cubicBezTo>
                      <a:pt x="935" y="1098"/>
                      <a:pt x="1097" y="1084"/>
                      <a:pt x="1301" y="1017"/>
                    </a:cubicBezTo>
                    <a:lnTo>
                      <a:pt x="1314" y="1003"/>
                    </a:lnTo>
                    <a:lnTo>
                      <a:pt x="1314" y="1003"/>
                    </a:lnTo>
                    <a:cubicBezTo>
                      <a:pt x="1328" y="1003"/>
                      <a:pt x="1382" y="976"/>
                      <a:pt x="1382" y="976"/>
                    </a:cubicBezTo>
                    <a:cubicBezTo>
                      <a:pt x="1599" y="882"/>
                      <a:pt x="1748" y="773"/>
                      <a:pt x="1897" y="597"/>
                    </a:cubicBezTo>
                    <a:cubicBezTo>
                      <a:pt x="1924" y="584"/>
                      <a:pt x="2005" y="475"/>
                      <a:pt x="2018" y="434"/>
                    </a:cubicBezTo>
                    <a:cubicBezTo>
                      <a:pt x="2060" y="394"/>
                      <a:pt x="2249" y="82"/>
                      <a:pt x="2141" y="27"/>
                    </a:cubicBezTo>
                    <a:cubicBezTo>
                      <a:pt x="2046" y="0"/>
                      <a:pt x="1897" y="231"/>
                      <a:pt x="1843" y="298"/>
                    </a:cubicBezTo>
                    <a:lnTo>
                      <a:pt x="1720" y="421"/>
                    </a:lnTo>
                    <a:cubicBezTo>
                      <a:pt x="1585" y="556"/>
                      <a:pt x="1449" y="651"/>
                      <a:pt x="1274" y="732"/>
                    </a:cubicBezTo>
                    <a:cubicBezTo>
                      <a:pt x="1274" y="732"/>
                      <a:pt x="1233" y="746"/>
                      <a:pt x="1220" y="746"/>
                    </a:cubicBezTo>
                    <a:lnTo>
                      <a:pt x="1220" y="746"/>
                    </a:lnTo>
                    <a:cubicBezTo>
                      <a:pt x="1206" y="746"/>
                      <a:pt x="1206" y="759"/>
                      <a:pt x="1206" y="759"/>
                    </a:cubicBezTo>
                    <a:cubicBezTo>
                      <a:pt x="1043" y="813"/>
                      <a:pt x="922" y="827"/>
                      <a:pt x="745" y="813"/>
                    </a:cubicBezTo>
                    <a:cubicBezTo>
                      <a:pt x="651" y="813"/>
                      <a:pt x="582" y="800"/>
                      <a:pt x="488" y="773"/>
                    </a:cubicBezTo>
                    <a:cubicBezTo>
                      <a:pt x="407" y="746"/>
                      <a:pt x="122" y="624"/>
                      <a:pt x="67" y="678"/>
                    </a:cubicBezTo>
                    <a:cubicBezTo>
                      <a:pt x="0" y="786"/>
                      <a:pt x="352" y="963"/>
                      <a:pt x="407" y="99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6" name="Google Shape;326;p28"/>
              <p:cNvSpPr/>
              <p:nvPr/>
            </p:nvSpPr>
            <p:spPr>
              <a:xfrm>
                <a:off x="5633375" y="1837625"/>
                <a:ext cx="35950" cy="35925"/>
              </a:xfrm>
              <a:custGeom>
                <a:avLst/>
                <a:gdLst/>
                <a:ahLst/>
                <a:cxnLst/>
                <a:rect l="l" t="t" r="r" b="b"/>
                <a:pathLst>
                  <a:path w="1438" h="1437" extrusionOk="0">
                    <a:moveTo>
                      <a:pt x="718" y="1437"/>
                    </a:moveTo>
                    <a:cubicBezTo>
                      <a:pt x="1112" y="1437"/>
                      <a:pt x="1437" y="1112"/>
                      <a:pt x="1437" y="718"/>
                    </a:cubicBezTo>
                    <a:cubicBezTo>
                      <a:pt x="1437" y="326"/>
                      <a:pt x="1112" y="1"/>
                      <a:pt x="718" y="1"/>
                    </a:cubicBezTo>
                    <a:cubicBezTo>
                      <a:pt x="326" y="1"/>
                      <a:pt x="1" y="326"/>
                      <a:pt x="1" y="718"/>
                    </a:cubicBezTo>
                    <a:cubicBezTo>
                      <a:pt x="1" y="1112"/>
                      <a:pt x="326" y="1437"/>
                      <a:pt x="718" y="143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7" name="Google Shape;327;p28"/>
              <p:cNvSpPr/>
              <p:nvPr/>
            </p:nvSpPr>
            <p:spPr>
              <a:xfrm>
                <a:off x="5919950" y="1825075"/>
                <a:ext cx="100975" cy="100975"/>
              </a:xfrm>
              <a:custGeom>
                <a:avLst/>
                <a:gdLst/>
                <a:ahLst/>
                <a:cxnLst/>
                <a:rect l="l" t="t" r="r" b="b"/>
                <a:pathLst>
                  <a:path w="4039" h="4039" extrusionOk="0">
                    <a:moveTo>
                      <a:pt x="2019" y="4039"/>
                    </a:moveTo>
                    <a:cubicBezTo>
                      <a:pt x="3130" y="4039"/>
                      <a:pt x="4038" y="3144"/>
                      <a:pt x="4038" y="2020"/>
                    </a:cubicBezTo>
                    <a:cubicBezTo>
                      <a:pt x="4038" y="909"/>
                      <a:pt x="3130" y="1"/>
                      <a:pt x="2019" y="1"/>
                    </a:cubicBezTo>
                    <a:cubicBezTo>
                      <a:pt x="908" y="1"/>
                      <a:pt x="1" y="909"/>
                      <a:pt x="1" y="2020"/>
                    </a:cubicBezTo>
                    <a:cubicBezTo>
                      <a:pt x="1" y="3144"/>
                      <a:pt x="908" y="4039"/>
                      <a:pt x="2019" y="4039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8" name="Google Shape;328;p28"/>
              <p:cNvSpPr/>
              <p:nvPr/>
            </p:nvSpPr>
            <p:spPr>
              <a:xfrm>
                <a:off x="5983275" y="1820025"/>
                <a:ext cx="48800" cy="25400"/>
              </a:xfrm>
              <a:custGeom>
                <a:avLst/>
                <a:gdLst/>
                <a:ahLst/>
                <a:cxnLst/>
                <a:rect l="l" t="t" r="r" b="b"/>
                <a:pathLst>
                  <a:path w="1952" h="1016" extrusionOk="0">
                    <a:moveTo>
                      <a:pt x="1749" y="407"/>
                    </a:moveTo>
                    <a:cubicBezTo>
                      <a:pt x="1695" y="488"/>
                      <a:pt x="1641" y="555"/>
                      <a:pt x="1587" y="623"/>
                    </a:cubicBezTo>
                    <a:cubicBezTo>
                      <a:pt x="1451" y="759"/>
                      <a:pt x="1316" y="867"/>
                      <a:pt x="1153" y="934"/>
                    </a:cubicBezTo>
                    <a:lnTo>
                      <a:pt x="1139" y="934"/>
                    </a:lnTo>
                    <a:lnTo>
                      <a:pt x="1139" y="934"/>
                    </a:lnTo>
                    <a:cubicBezTo>
                      <a:pt x="1126" y="934"/>
                      <a:pt x="1112" y="949"/>
                      <a:pt x="1099" y="949"/>
                    </a:cubicBezTo>
                    <a:cubicBezTo>
                      <a:pt x="909" y="1016"/>
                      <a:pt x="747" y="1016"/>
                      <a:pt x="557" y="962"/>
                    </a:cubicBezTo>
                    <a:cubicBezTo>
                      <a:pt x="476" y="934"/>
                      <a:pt x="407" y="907"/>
                      <a:pt x="340" y="867"/>
                    </a:cubicBezTo>
                    <a:cubicBezTo>
                      <a:pt x="286" y="840"/>
                      <a:pt x="1" y="636"/>
                      <a:pt x="96" y="555"/>
                    </a:cubicBezTo>
                    <a:cubicBezTo>
                      <a:pt x="150" y="488"/>
                      <a:pt x="367" y="623"/>
                      <a:pt x="448" y="663"/>
                    </a:cubicBezTo>
                    <a:cubicBezTo>
                      <a:pt x="503" y="691"/>
                      <a:pt x="557" y="705"/>
                      <a:pt x="611" y="718"/>
                    </a:cubicBezTo>
                    <a:cubicBezTo>
                      <a:pt x="760" y="745"/>
                      <a:pt x="868" y="732"/>
                      <a:pt x="1018" y="691"/>
                    </a:cubicBezTo>
                    <a:cubicBezTo>
                      <a:pt x="1018" y="691"/>
                      <a:pt x="1031" y="678"/>
                      <a:pt x="1045" y="678"/>
                    </a:cubicBezTo>
                    <a:lnTo>
                      <a:pt x="1045" y="678"/>
                    </a:lnTo>
                    <a:lnTo>
                      <a:pt x="1045" y="678"/>
                    </a:lnTo>
                    <a:cubicBezTo>
                      <a:pt x="1193" y="623"/>
                      <a:pt x="1289" y="542"/>
                      <a:pt x="1397" y="447"/>
                    </a:cubicBezTo>
                    <a:cubicBezTo>
                      <a:pt x="1424" y="434"/>
                      <a:pt x="1532" y="311"/>
                      <a:pt x="1559" y="271"/>
                    </a:cubicBezTo>
                    <a:cubicBezTo>
                      <a:pt x="1614" y="217"/>
                      <a:pt x="1762" y="0"/>
                      <a:pt x="1843" y="27"/>
                    </a:cubicBezTo>
                    <a:cubicBezTo>
                      <a:pt x="1952" y="81"/>
                      <a:pt x="1789" y="365"/>
                      <a:pt x="1749" y="407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9" name="Google Shape;329;p28"/>
              <p:cNvSpPr/>
              <p:nvPr/>
            </p:nvSpPr>
            <p:spPr>
              <a:xfrm>
                <a:off x="5983950" y="1835250"/>
                <a:ext cx="58975" cy="19000"/>
              </a:xfrm>
              <a:custGeom>
                <a:avLst/>
                <a:gdLst/>
                <a:ahLst/>
                <a:cxnLst/>
                <a:rect l="l" t="t" r="r" b="b"/>
                <a:pathLst>
                  <a:path w="2359" h="760" extrusionOk="0">
                    <a:moveTo>
                      <a:pt x="2020" y="475"/>
                    </a:moveTo>
                    <a:cubicBezTo>
                      <a:pt x="1939" y="542"/>
                      <a:pt x="1844" y="596"/>
                      <a:pt x="1749" y="651"/>
                    </a:cubicBezTo>
                    <a:cubicBezTo>
                      <a:pt x="1560" y="719"/>
                      <a:pt x="1383" y="759"/>
                      <a:pt x="1180" y="759"/>
                    </a:cubicBezTo>
                    <a:lnTo>
                      <a:pt x="1166" y="759"/>
                    </a:lnTo>
                    <a:lnTo>
                      <a:pt x="1153" y="759"/>
                    </a:lnTo>
                    <a:cubicBezTo>
                      <a:pt x="1139" y="759"/>
                      <a:pt x="1099" y="746"/>
                      <a:pt x="1085" y="746"/>
                    </a:cubicBezTo>
                    <a:cubicBezTo>
                      <a:pt x="855" y="719"/>
                      <a:pt x="678" y="651"/>
                      <a:pt x="476" y="542"/>
                    </a:cubicBezTo>
                    <a:cubicBezTo>
                      <a:pt x="449" y="529"/>
                      <a:pt x="340" y="448"/>
                      <a:pt x="313" y="421"/>
                    </a:cubicBezTo>
                    <a:cubicBezTo>
                      <a:pt x="272" y="380"/>
                      <a:pt x="1" y="150"/>
                      <a:pt x="82" y="69"/>
                    </a:cubicBezTo>
                    <a:cubicBezTo>
                      <a:pt x="163" y="0"/>
                      <a:pt x="380" y="190"/>
                      <a:pt x="449" y="231"/>
                    </a:cubicBezTo>
                    <a:cubicBezTo>
                      <a:pt x="503" y="271"/>
                      <a:pt x="543" y="298"/>
                      <a:pt x="597" y="325"/>
                    </a:cubicBezTo>
                    <a:cubicBezTo>
                      <a:pt x="774" y="407"/>
                      <a:pt x="922" y="461"/>
                      <a:pt x="1112" y="475"/>
                    </a:cubicBezTo>
                    <a:lnTo>
                      <a:pt x="1180" y="475"/>
                    </a:lnTo>
                    <a:lnTo>
                      <a:pt x="1180" y="488"/>
                    </a:lnTo>
                    <a:cubicBezTo>
                      <a:pt x="1180" y="488"/>
                      <a:pt x="1180" y="475"/>
                      <a:pt x="1193" y="475"/>
                    </a:cubicBezTo>
                    <a:cubicBezTo>
                      <a:pt x="1356" y="488"/>
                      <a:pt x="1478" y="461"/>
                      <a:pt x="1641" y="407"/>
                    </a:cubicBezTo>
                    <a:cubicBezTo>
                      <a:pt x="1735" y="367"/>
                      <a:pt x="1803" y="340"/>
                      <a:pt x="1885" y="285"/>
                    </a:cubicBezTo>
                    <a:cubicBezTo>
                      <a:pt x="1952" y="231"/>
                      <a:pt x="2183" y="27"/>
                      <a:pt x="2250" y="82"/>
                    </a:cubicBezTo>
                    <a:cubicBezTo>
                      <a:pt x="2358" y="163"/>
                      <a:pt x="2060" y="434"/>
                      <a:pt x="2020" y="475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0" name="Google Shape;330;p28"/>
              <p:cNvSpPr/>
              <p:nvPr/>
            </p:nvSpPr>
            <p:spPr>
              <a:xfrm>
                <a:off x="5988700" y="1835925"/>
                <a:ext cx="56250" cy="27475"/>
              </a:xfrm>
              <a:custGeom>
                <a:avLst/>
                <a:gdLst/>
                <a:ahLst/>
                <a:cxnLst/>
                <a:rect l="l" t="t" r="r" b="b"/>
                <a:pathLst>
                  <a:path w="2250" h="1099" extrusionOk="0">
                    <a:moveTo>
                      <a:pt x="1830" y="990"/>
                    </a:moveTo>
                    <a:cubicBezTo>
                      <a:pt x="1735" y="1030"/>
                      <a:pt x="1641" y="1057"/>
                      <a:pt x="1518" y="1071"/>
                    </a:cubicBezTo>
                    <a:cubicBezTo>
                      <a:pt x="1315" y="1098"/>
                      <a:pt x="1139" y="1084"/>
                      <a:pt x="949" y="1017"/>
                    </a:cubicBezTo>
                    <a:cubicBezTo>
                      <a:pt x="936" y="1017"/>
                      <a:pt x="936" y="1017"/>
                      <a:pt x="936" y="1003"/>
                    </a:cubicBezTo>
                    <a:lnTo>
                      <a:pt x="922" y="1003"/>
                    </a:lnTo>
                    <a:cubicBezTo>
                      <a:pt x="909" y="1003"/>
                      <a:pt x="868" y="976"/>
                      <a:pt x="855" y="976"/>
                    </a:cubicBezTo>
                    <a:cubicBezTo>
                      <a:pt x="651" y="882"/>
                      <a:pt x="502" y="773"/>
                      <a:pt x="340" y="597"/>
                    </a:cubicBezTo>
                    <a:cubicBezTo>
                      <a:pt x="326" y="584"/>
                      <a:pt x="244" y="475"/>
                      <a:pt x="217" y="434"/>
                    </a:cubicBezTo>
                    <a:cubicBezTo>
                      <a:pt x="190" y="394"/>
                      <a:pt x="1" y="82"/>
                      <a:pt x="109" y="27"/>
                    </a:cubicBezTo>
                    <a:cubicBezTo>
                      <a:pt x="190" y="0"/>
                      <a:pt x="353" y="231"/>
                      <a:pt x="407" y="298"/>
                    </a:cubicBezTo>
                    <a:lnTo>
                      <a:pt x="530" y="421"/>
                    </a:lnTo>
                    <a:cubicBezTo>
                      <a:pt x="665" y="556"/>
                      <a:pt x="786" y="651"/>
                      <a:pt x="963" y="732"/>
                    </a:cubicBezTo>
                    <a:cubicBezTo>
                      <a:pt x="976" y="732"/>
                      <a:pt x="1017" y="746"/>
                      <a:pt x="1017" y="746"/>
                    </a:cubicBezTo>
                    <a:lnTo>
                      <a:pt x="1030" y="746"/>
                    </a:lnTo>
                    <a:lnTo>
                      <a:pt x="1030" y="759"/>
                    </a:lnTo>
                    <a:cubicBezTo>
                      <a:pt x="1193" y="813"/>
                      <a:pt x="1328" y="827"/>
                      <a:pt x="1491" y="813"/>
                    </a:cubicBezTo>
                    <a:cubicBezTo>
                      <a:pt x="1586" y="813"/>
                      <a:pt x="1668" y="800"/>
                      <a:pt x="1762" y="773"/>
                    </a:cubicBezTo>
                    <a:cubicBezTo>
                      <a:pt x="1843" y="746"/>
                      <a:pt x="2114" y="624"/>
                      <a:pt x="2168" y="678"/>
                    </a:cubicBezTo>
                    <a:cubicBezTo>
                      <a:pt x="2250" y="786"/>
                      <a:pt x="1884" y="963"/>
                      <a:pt x="1830" y="99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1" name="Google Shape;331;p28"/>
              <p:cNvSpPr/>
              <p:nvPr/>
            </p:nvSpPr>
            <p:spPr>
              <a:xfrm>
                <a:off x="5956525" y="1837625"/>
                <a:ext cx="35950" cy="35925"/>
              </a:xfrm>
              <a:custGeom>
                <a:avLst/>
                <a:gdLst/>
                <a:ahLst/>
                <a:cxnLst/>
                <a:rect l="l" t="t" r="r" b="b"/>
                <a:pathLst>
                  <a:path w="1438" h="1437" extrusionOk="0">
                    <a:moveTo>
                      <a:pt x="718" y="1437"/>
                    </a:moveTo>
                    <a:cubicBezTo>
                      <a:pt x="1112" y="1437"/>
                      <a:pt x="1437" y="1112"/>
                      <a:pt x="1437" y="718"/>
                    </a:cubicBezTo>
                    <a:cubicBezTo>
                      <a:pt x="1437" y="326"/>
                      <a:pt x="1112" y="1"/>
                      <a:pt x="718" y="1"/>
                    </a:cubicBezTo>
                    <a:cubicBezTo>
                      <a:pt x="326" y="1"/>
                      <a:pt x="1" y="326"/>
                      <a:pt x="1" y="718"/>
                    </a:cubicBezTo>
                    <a:cubicBezTo>
                      <a:pt x="1" y="1112"/>
                      <a:pt x="326" y="1437"/>
                      <a:pt x="718" y="143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2" name="Google Shape;332;p28"/>
              <p:cNvSpPr/>
              <p:nvPr/>
            </p:nvSpPr>
            <p:spPr>
              <a:xfrm>
                <a:off x="5616450" y="1937225"/>
                <a:ext cx="78600" cy="30500"/>
              </a:xfrm>
              <a:custGeom>
                <a:avLst/>
                <a:gdLst/>
                <a:ahLst/>
                <a:cxnLst/>
                <a:rect l="l" t="t" r="r" b="b"/>
                <a:pathLst>
                  <a:path w="3144" h="1220" extrusionOk="0">
                    <a:moveTo>
                      <a:pt x="1572" y="1220"/>
                    </a:moveTo>
                    <a:cubicBezTo>
                      <a:pt x="2439" y="1220"/>
                      <a:pt x="3144" y="949"/>
                      <a:pt x="3144" y="609"/>
                    </a:cubicBezTo>
                    <a:cubicBezTo>
                      <a:pt x="3144" y="271"/>
                      <a:pt x="2439" y="0"/>
                      <a:pt x="1572" y="0"/>
                    </a:cubicBezTo>
                    <a:cubicBezTo>
                      <a:pt x="705" y="0"/>
                      <a:pt x="0" y="271"/>
                      <a:pt x="0" y="609"/>
                    </a:cubicBezTo>
                    <a:cubicBezTo>
                      <a:pt x="0" y="949"/>
                      <a:pt x="705" y="1220"/>
                      <a:pt x="1572" y="1220"/>
                    </a:cubicBezTo>
                    <a:close/>
                  </a:path>
                </a:pathLst>
              </a:custGeom>
              <a:solidFill>
                <a:srgbClr val="F58CA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3" name="Google Shape;333;p28"/>
              <p:cNvSpPr/>
              <p:nvPr/>
            </p:nvSpPr>
            <p:spPr>
              <a:xfrm>
                <a:off x="5931125" y="1937225"/>
                <a:ext cx="78600" cy="30500"/>
              </a:xfrm>
              <a:custGeom>
                <a:avLst/>
                <a:gdLst/>
                <a:ahLst/>
                <a:cxnLst/>
                <a:rect l="l" t="t" r="r" b="b"/>
                <a:pathLst>
                  <a:path w="3144" h="1220" extrusionOk="0">
                    <a:moveTo>
                      <a:pt x="1572" y="1220"/>
                    </a:moveTo>
                    <a:cubicBezTo>
                      <a:pt x="2439" y="1220"/>
                      <a:pt x="3144" y="949"/>
                      <a:pt x="3144" y="609"/>
                    </a:cubicBezTo>
                    <a:cubicBezTo>
                      <a:pt x="3144" y="271"/>
                      <a:pt x="2439" y="0"/>
                      <a:pt x="1572" y="0"/>
                    </a:cubicBezTo>
                    <a:cubicBezTo>
                      <a:pt x="705" y="0"/>
                      <a:pt x="0" y="271"/>
                      <a:pt x="0" y="609"/>
                    </a:cubicBezTo>
                    <a:cubicBezTo>
                      <a:pt x="0" y="949"/>
                      <a:pt x="705" y="1220"/>
                      <a:pt x="1572" y="1220"/>
                    </a:cubicBezTo>
                    <a:close/>
                  </a:path>
                </a:pathLst>
              </a:custGeom>
              <a:solidFill>
                <a:srgbClr val="F58CA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334" name="Google Shape;334;p28"/>
          <p:cNvGrpSpPr/>
          <p:nvPr/>
        </p:nvGrpSpPr>
        <p:grpSpPr>
          <a:xfrm>
            <a:off x="4880155" y="1752123"/>
            <a:ext cx="174946" cy="174946"/>
            <a:chOff x="5529329" y="4026248"/>
            <a:chExt cx="281400" cy="281400"/>
          </a:xfrm>
        </p:grpSpPr>
        <p:sp>
          <p:nvSpPr>
            <p:cNvPr id="335" name="Google Shape;335;p28"/>
            <p:cNvSpPr/>
            <p:nvPr/>
          </p:nvSpPr>
          <p:spPr>
            <a:xfrm>
              <a:off x="5529329" y="4026248"/>
              <a:ext cx="281400" cy="281400"/>
            </a:xfrm>
            <a:prstGeom prst="ellipse">
              <a:avLst/>
            </a:prstGeom>
            <a:gradFill>
              <a:gsLst>
                <a:gs pos="0">
                  <a:srgbClr val="FFE8CD"/>
                </a:gs>
                <a:gs pos="100000">
                  <a:schemeClr val="accent1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336" name="Google Shape;336;p28"/>
            <p:cNvGrpSpPr/>
            <p:nvPr/>
          </p:nvGrpSpPr>
          <p:grpSpPr>
            <a:xfrm>
              <a:off x="5586700" y="4137979"/>
              <a:ext cx="167058" cy="58166"/>
              <a:chOff x="4965400" y="2481225"/>
              <a:chExt cx="427150" cy="148725"/>
            </a:xfrm>
          </p:grpSpPr>
          <p:sp>
            <p:nvSpPr>
              <p:cNvPr id="337" name="Google Shape;337;p28"/>
              <p:cNvSpPr/>
              <p:nvPr/>
            </p:nvSpPr>
            <p:spPr>
              <a:xfrm>
                <a:off x="5291575" y="2481225"/>
                <a:ext cx="100975" cy="100975"/>
              </a:xfrm>
              <a:custGeom>
                <a:avLst/>
                <a:gdLst/>
                <a:ahLst/>
                <a:cxnLst/>
                <a:rect l="l" t="t" r="r" b="b"/>
                <a:pathLst>
                  <a:path w="4039" h="4039" extrusionOk="0">
                    <a:moveTo>
                      <a:pt x="2020" y="4038"/>
                    </a:moveTo>
                    <a:cubicBezTo>
                      <a:pt x="3131" y="4038"/>
                      <a:pt x="4039" y="3130"/>
                      <a:pt x="4039" y="2019"/>
                    </a:cubicBezTo>
                    <a:cubicBezTo>
                      <a:pt x="4039" y="908"/>
                      <a:pt x="3131" y="1"/>
                      <a:pt x="2020" y="1"/>
                    </a:cubicBezTo>
                    <a:cubicBezTo>
                      <a:pt x="909" y="1"/>
                      <a:pt x="1" y="908"/>
                      <a:pt x="1" y="2019"/>
                    </a:cubicBezTo>
                    <a:cubicBezTo>
                      <a:pt x="1" y="3130"/>
                      <a:pt x="909" y="4038"/>
                      <a:pt x="2020" y="4038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8" name="Google Shape;338;p28"/>
              <p:cNvSpPr/>
              <p:nvPr/>
            </p:nvSpPr>
            <p:spPr>
              <a:xfrm>
                <a:off x="5313625" y="2495100"/>
                <a:ext cx="35925" cy="35925"/>
              </a:xfrm>
              <a:custGeom>
                <a:avLst/>
                <a:gdLst/>
                <a:ahLst/>
                <a:cxnLst/>
                <a:rect l="l" t="t" r="r" b="b"/>
                <a:pathLst>
                  <a:path w="1437" h="1437" extrusionOk="0">
                    <a:moveTo>
                      <a:pt x="718" y="1437"/>
                    </a:moveTo>
                    <a:cubicBezTo>
                      <a:pt x="1111" y="1437"/>
                      <a:pt x="1436" y="1112"/>
                      <a:pt x="1436" y="719"/>
                    </a:cubicBezTo>
                    <a:cubicBezTo>
                      <a:pt x="1436" y="326"/>
                      <a:pt x="1111" y="1"/>
                      <a:pt x="718" y="1"/>
                    </a:cubicBezTo>
                    <a:cubicBezTo>
                      <a:pt x="325" y="1"/>
                      <a:pt x="0" y="326"/>
                      <a:pt x="0" y="719"/>
                    </a:cubicBezTo>
                    <a:cubicBezTo>
                      <a:pt x="0" y="1112"/>
                      <a:pt x="325" y="1437"/>
                      <a:pt x="718" y="143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9" name="Google Shape;339;p28"/>
              <p:cNvSpPr/>
              <p:nvPr/>
            </p:nvSpPr>
            <p:spPr>
              <a:xfrm>
                <a:off x="4965400" y="2481225"/>
                <a:ext cx="100975" cy="100975"/>
              </a:xfrm>
              <a:custGeom>
                <a:avLst/>
                <a:gdLst/>
                <a:ahLst/>
                <a:cxnLst/>
                <a:rect l="l" t="t" r="r" b="b"/>
                <a:pathLst>
                  <a:path w="4039" h="4039" extrusionOk="0">
                    <a:moveTo>
                      <a:pt x="2019" y="4038"/>
                    </a:moveTo>
                    <a:cubicBezTo>
                      <a:pt x="3144" y="4038"/>
                      <a:pt x="4038" y="3130"/>
                      <a:pt x="4038" y="2019"/>
                    </a:cubicBezTo>
                    <a:cubicBezTo>
                      <a:pt x="4038" y="908"/>
                      <a:pt x="3144" y="1"/>
                      <a:pt x="2019" y="1"/>
                    </a:cubicBezTo>
                    <a:cubicBezTo>
                      <a:pt x="908" y="1"/>
                      <a:pt x="0" y="908"/>
                      <a:pt x="0" y="2019"/>
                    </a:cubicBezTo>
                    <a:cubicBezTo>
                      <a:pt x="0" y="3130"/>
                      <a:pt x="908" y="4038"/>
                      <a:pt x="2019" y="4038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0" name="Google Shape;340;p28"/>
              <p:cNvSpPr/>
              <p:nvPr/>
            </p:nvSpPr>
            <p:spPr>
              <a:xfrm>
                <a:off x="5008750" y="2495100"/>
                <a:ext cx="35575" cy="35925"/>
              </a:xfrm>
              <a:custGeom>
                <a:avLst/>
                <a:gdLst/>
                <a:ahLst/>
                <a:cxnLst/>
                <a:rect l="l" t="t" r="r" b="b"/>
                <a:pathLst>
                  <a:path w="1423" h="1437" extrusionOk="0">
                    <a:moveTo>
                      <a:pt x="718" y="1437"/>
                    </a:moveTo>
                    <a:cubicBezTo>
                      <a:pt x="1112" y="1437"/>
                      <a:pt x="1423" y="1112"/>
                      <a:pt x="1423" y="719"/>
                    </a:cubicBezTo>
                    <a:cubicBezTo>
                      <a:pt x="1423" y="326"/>
                      <a:pt x="1112" y="1"/>
                      <a:pt x="718" y="1"/>
                    </a:cubicBezTo>
                    <a:cubicBezTo>
                      <a:pt x="326" y="1"/>
                      <a:pt x="1" y="326"/>
                      <a:pt x="1" y="719"/>
                    </a:cubicBezTo>
                    <a:cubicBezTo>
                      <a:pt x="1" y="1112"/>
                      <a:pt x="326" y="1437"/>
                      <a:pt x="718" y="143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1" name="Google Shape;341;p28"/>
              <p:cNvSpPr/>
              <p:nvPr/>
            </p:nvSpPr>
            <p:spPr>
              <a:xfrm>
                <a:off x="4982650" y="2599775"/>
                <a:ext cx="78300" cy="30175"/>
              </a:xfrm>
              <a:custGeom>
                <a:avLst/>
                <a:gdLst/>
                <a:ahLst/>
                <a:cxnLst/>
                <a:rect l="l" t="t" r="r" b="b"/>
                <a:pathLst>
                  <a:path w="3132" h="1207" extrusionOk="0">
                    <a:moveTo>
                      <a:pt x="1560" y="1206"/>
                    </a:moveTo>
                    <a:cubicBezTo>
                      <a:pt x="2427" y="1206"/>
                      <a:pt x="3131" y="935"/>
                      <a:pt x="3131" y="597"/>
                    </a:cubicBezTo>
                    <a:cubicBezTo>
                      <a:pt x="3131" y="272"/>
                      <a:pt x="2427" y="1"/>
                      <a:pt x="1560" y="1"/>
                    </a:cubicBezTo>
                    <a:cubicBezTo>
                      <a:pt x="705" y="1"/>
                      <a:pt x="1" y="272"/>
                      <a:pt x="1" y="597"/>
                    </a:cubicBezTo>
                    <a:cubicBezTo>
                      <a:pt x="1" y="935"/>
                      <a:pt x="705" y="1206"/>
                      <a:pt x="1560" y="1206"/>
                    </a:cubicBezTo>
                    <a:close/>
                  </a:path>
                </a:pathLst>
              </a:custGeom>
              <a:solidFill>
                <a:srgbClr val="F58CA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2" name="Google Shape;342;p28"/>
              <p:cNvSpPr/>
              <p:nvPr/>
            </p:nvSpPr>
            <p:spPr>
              <a:xfrm>
                <a:off x="5297350" y="2599775"/>
                <a:ext cx="78275" cy="30175"/>
              </a:xfrm>
              <a:custGeom>
                <a:avLst/>
                <a:gdLst/>
                <a:ahLst/>
                <a:cxnLst/>
                <a:rect l="l" t="t" r="r" b="b"/>
                <a:pathLst>
                  <a:path w="3131" h="1207" extrusionOk="0">
                    <a:moveTo>
                      <a:pt x="1558" y="1206"/>
                    </a:moveTo>
                    <a:cubicBezTo>
                      <a:pt x="2426" y="1206"/>
                      <a:pt x="3130" y="935"/>
                      <a:pt x="3130" y="597"/>
                    </a:cubicBezTo>
                    <a:cubicBezTo>
                      <a:pt x="3130" y="272"/>
                      <a:pt x="2426" y="1"/>
                      <a:pt x="1558" y="1"/>
                    </a:cubicBezTo>
                    <a:cubicBezTo>
                      <a:pt x="705" y="1"/>
                      <a:pt x="1" y="272"/>
                      <a:pt x="1" y="597"/>
                    </a:cubicBezTo>
                    <a:cubicBezTo>
                      <a:pt x="1" y="935"/>
                      <a:pt x="705" y="1206"/>
                      <a:pt x="1558" y="1206"/>
                    </a:cubicBezTo>
                    <a:close/>
                  </a:path>
                </a:pathLst>
              </a:custGeom>
              <a:solidFill>
                <a:srgbClr val="F58CA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3" name="Google Shape;343;p28"/>
              <p:cNvSpPr/>
              <p:nvPr/>
            </p:nvSpPr>
            <p:spPr>
              <a:xfrm>
                <a:off x="5128000" y="2540500"/>
                <a:ext cx="108725" cy="57600"/>
              </a:xfrm>
              <a:custGeom>
                <a:avLst/>
                <a:gdLst/>
                <a:ahLst/>
                <a:cxnLst/>
                <a:rect l="l" t="t" r="r" b="b"/>
                <a:pathLst>
                  <a:path w="4349" h="2304" extrusionOk="0">
                    <a:moveTo>
                      <a:pt x="1247" y="394"/>
                    </a:moveTo>
                    <a:cubicBezTo>
                      <a:pt x="1016" y="271"/>
                      <a:pt x="826" y="123"/>
                      <a:pt x="596" y="96"/>
                    </a:cubicBezTo>
                    <a:cubicBezTo>
                      <a:pt x="0" y="0"/>
                      <a:pt x="40" y="827"/>
                      <a:pt x="244" y="1193"/>
                    </a:cubicBezTo>
                    <a:cubicBezTo>
                      <a:pt x="663" y="1938"/>
                      <a:pt x="1422" y="2304"/>
                      <a:pt x="2168" y="2291"/>
                    </a:cubicBezTo>
                    <a:cubicBezTo>
                      <a:pt x="2927" y="2304"/>
                      <a:pt x="3686" y="1938"/>
                      <a:pt x="4092" y="1193"/>
                    </a:cubicBezTo>
                    <a:cubicBezTo>
                      <a:pt x="4309" y="827"/>
                      <a:pt x="4349" y="0"/>
                      <a:pt x="3753" y="96"/>
                    </a:cubicBezTo>
                    <a:cubicBezTo>
                      <a:pt x="3523" y="123"/>
                      <a:pt x="3319" y="271"/>
                      <a:pt x="3089" y="394"/>
                    </a:cubicBezTo>
                    <a:cubicBezTo>
                      <a:pt x="2804" y="556"/>
                      <a:pt x="2493" y="638"/>
                      <a:pt x="2168" y="623"/>
                    </a:cubicBezTo>
                    <a:cubicBezTo>
                      <a:pt x="1856" y="638"/>
                      <a:pt x="1545" y="556"/>
                      <a:pt x="1247" y="394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344" name="Google Shape;344;p28"/>
          <p:cNvGrpSpPr/>
          <p:nvPr/>
        </p:nvGrpSpPr>
        <p:grpSpPr>
          <a:xfrm>
            <a:off x="8295380" y="3721373"/>
            <a:ext cx="174946" cy="174946"/>
            <a:chOff x="5529329" y="4026248"/>
            <a:chExt cx="281400" cy="281400"/>
          </a:xfrm>
        </p:grpSpPr>
        <p:sp>
          <p:nvSpPr>
            <p:cNvPr id="345" name="Google Shape;345;p28"/>
            <p:cNvSpPr/>
            <p:nvPr/>
          </p:nvSpPr>
          <p:spPr>
            <a:xfrm>
              <a:off x="5529329" y="4026248"/>
              <a:ext cx="281400" cy="281400"/>
            </a:xfrm>
            <a:prstGeom prst="ellipse">
              <a:avLst/>
            </a:prstGeom>
            <a:gradFill>
              <a:gsLst>
                <a:gs pos="0">
                  <a:srgbClr val="FFE8CD"/>
                </a:gs>
                <a:gs pos="100000">
                  <a:schemeClr val="accent1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346" name="Google Shape;346;p28"/>
            <p:cNvGrpSpPr/>
            <p:nvPr/>
          </p:nvGrpSpPr>
          <p:grpSpPr>
            <a:xfrm>
              <a:off x="5586700" y="4137979"/>
              <a:ext cx="167058" cy="58166"/>
              <a:chOff x="4965400" y="2481225"/>
              <a:chExt cx="427150" cy="148725"/>
            </a:xfrm>
          </p:grpSpPr>
          <p:sp>
            <p:nvSpPr>
              <p:cNvPr id="347" name="Google Shape;347;p28"/>
              <p:cNvSpPr/>
              <p:nvPr/>
            </p:nvSpPr>
            <p:spPr>
              <a:xfrm>
                <a:off x="5291575" y="2481225"/>
                <a:ext cx="100975" cy="100975"/>
              </a:xfrm>
              <a:custGeom>
                <a:avLst/>
                <a:gdLst/>
                <a:ahLst/>
                <a:cxnLst/>
                <a:rect l="l" t="t" r="r" b="b"/>
                <a:pathLst>
                  <a:path w="4039" h="4039" extrusionOk="0">
                    <a:moveTo>
                      <a:pt x="2020" y="4038"/>
                    </a:moveTo>
                    <a:cubicBezTo>
                      <a:pt x="3131" y="4038"/>
                      <a:pt x="4039" y="3130"/>
                      <a:pt x="4039" y="2019"/>
                    </a:cubicBezTo>
                    <a:cubicBezTo>
                      <a:pt x="4039" y="908"/>
                      <a:pt x="3131" y="1"/>
                      <a:pt x="2020" y="1"/>
                    </a:cubicBezTo>
                    <a:cubicBezTo>
                      <a:pt x="909" y="1"/>
                      <a:pt x="1" y="908"/>
                      <a:pt x="1" y="2019"/>
                    </a:cubicBezTo>
                    <a:cubicBezTo>
                      <a:pt x="1" y="3130"/>
                      <a:pt x="909" y="4038"/>
                      <a:pt x="2020" y="4038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8" name="Google Shape;348;p28"/>
              <p:cNvSpPr/>
              <p:nvPr/>
            </p:nvSpPr>
            <p:spPr>
              <a:xfrm>
                <a:off x="5313625" y="2495100"/>
                <a:ext cx="35925" cy="35925"/>
              </a:xfrm>
              <a:custGeom>
                <a:avLst/>
                <a:gdLst/>
                <a:ahLst/>
                <a:cxnLst/>
                <a:rect l="l" t="t" r="r" b="b"/>
                <a:pathLst>
                  <a:path w="1437" h="1437" extrusionOk="0">
                    <a:moveTo>
                      <a:pt x="718" y="1437"/>
                    </a:moveTo>
                    <a:cubicBezTo>
                      <a:pt x="1111" y="1437"/>
                      <a:pt x="1436" y="1112"/>
                      <a:pt x="1436" y="719"/>
                    </a:cubicBezTo>
                    <a:cubicBezTo>
                      <a:pt x="1436" y="326"/>
                      <a:pt x="1111" y="1"/>
                      <a:pt x="718" y="1"/>
                    </a:cubicBezTo>
                    <a:cubicBezTo>
                      <a:pt x="325" y="1"/>
                      <a:pt x="0" y="326"/>
                      <a:pt x="0" y="719"/>
                    </a:cubicBezTo>
                    <a:cubicBezTo>
                      <a:pt x="0" y="1112"/>
                      <a:pt x="325" y="1437"/>
                      <a:pt x="718" y="143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9" name="Google Shape;349;p28"/>
              <p:cNvSpPr/>
              <p:nvPr/>
            </p:nvSpPr>
            <p:spPr>
              <a:xfrm>
                <a:off x="4965400" y="2481225"/>
                <a:ext cx="100975" cy="100975"/>
              </a:xfrm>
              <a:custGeom>
                <a:avLst/>
                <a:gdLst/>
                <a:ahLst/>
                <a:cxnLst/>
                <a:rect l="l" t="t" r="r" b="b"/>
                <a:pathLst>
                  <a:path w="4039" h="4039" extrusionOk="0">
                    <a:moveTo>
                      <a:pt x="2019" y="4038"/>
                    </a:moveTo>
                    <a:cubicBezTo>
                      <a:pt x="3144" y="4038"/>
                      <a:pt x="4038" y="3130"/>
                      <a:pt x="4038" y="2019"/>
                    </a:cubicBezTo>
                    <a:cubicBezTo>
                      <a:pt x="4038" y="908"/>
                      <a:pt x="3144" y="1"/>
                      <a:pt x="2019" y="1"/>
                    </a:cubicBezTo>
                    <a:cubicBezTo>
                      <a:pt x="908" y="1"/>
                      <a:pt x="0" y="908"/>
                      <a:pt x="0" y="2019"/>
                    </a:cubicBezTo>
                    <a:cubicBezTo>
                      <a:pt x="0" y="3130"/>
                      <a:pt x="908" y="4038"/>
                      <a:pt x="2019" y="4038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0" name="Google Shape;350;p28"/>
              <p:cNvSpPr/>
              <p:nvPr/>
            </p:nvSpPr>
            <p:spPr>
              <a:xfrm>
                <a:off x="5008750" y="2495100"/>
                <a:ext cx="35575" cy="35925"/>
              </a:xfrm>
              <a:custGeom>
                <a:avLst/>
                <a:gdLst/>
                <a:ahLst/>
                <a:cxnLst/>
                <a:rect l="l" t="t" r="r" b="b"/>
                <a:pathLst>
                  <a:path w="1423" h="1437" extrusionOk="0">
                    <a:moveTo>
                      <a:pt x="718" y="1437"/>
                    </a:moveTo>
                    <a:cubicBezTo>
                      <a:pt x="1112" y="1437"/>
                      <a:pt x="1423" y="1112"/>
                      <a:pt x="1423" y="719"/>
                    </a:cubicBezTo>
                    <a:cubicBezTo>
                      <a:pt x="1423" y="326"/>
                      <a:pt x="1112" y="1"/>
                      <a:pt x="718" y="1"/>
                    </a:cubicBezTo>
                    <a:cubicBezTo>
                      <a:pt x="326" y="1"/>
                      <a:pt x="1" y="326"/>
                      <a:pt x="1" y="719"/>
                    </a:cubicBezTo>
                    <a:cubicBezTo>
                      <a:pt x="1" y="1112"/>
                      <a:pt x="326" y="1437"/>
                      <a:pt x="718" y="143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1" name="Google Shape;351;p28"/>
              <p:cNvSpPr/>
              <p:nvPr/>
            </p:nvSpPr>
            <p:spPr>
              <a:xfrm>
                <a:off x="4982650" y="2599775"/>
                <a:ext cx="78300" cy="30175"/>
              </a:xfrm>
              <a:custGeom>
                <a:avLst/>
                <a:gdLst/>
                <a:ahLst/>
                <a:cxnLst/>
                <a:rect l="l" t="t" r="r" b="b"/>
                <a:pathLst>
                  <a:path w="3132" h="1207" extrusionOk="0">
                    <a:moveTo>
                      <a:pt x="1560" y="1206"/>
                    </a:moveTo>
                    <a:cubicBezTo>
                      <a:pt x="2427" y="1206"/>
                      <a:pt x="3131" y="935"/>
                      <a:pt x="3131" y="597"/>
                    </a:cubicBezTo>
                    <a:cubicBezTo>
                      <a:pt x="3131" y="272"/>
                      <a:pt x="2427" y="1"/>
                      <a:pt x="1560" y="1"/>
                    </a:cubicBezTo>
                    <a:cubicBezTo>
                      <a:pt x="705" y="1"/>
                      <a:pt x="1" y="272"/>
                      <a:pt x="1" y="597"/>
                    </a:cubicBezTo>
                    <a:cubicBezTo>
                      <a:pt x="1" y="935"/>
                      <a:pt x="705" y="1206"/>
                      <a:pt x="1560" y="1206"/>
                    </a:cubicBezTo>
                    <a:close/>
                  </a:path>
                </a:pathLst>
              </a:custGeom>
              <a:solidFill>
                <a:srgbClr val="F58CA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2" name="Google Shape;352;p28"/>
              <p:cNvSpPr/>
              <p:nvPr/>
            </p:nvSpPr>
            <p:spPr>
              <a:xfrm>
                <a:off x="5297350" y="2599775"/>
                <a:ext cx="78275" cy="30175"/>
              </a:xfrm>
              <a:custGeom>
                <a:avLst/>
                <a:gdLst/>
                <a:ahLst/>
                <a:cxnLst/>
                <a:rect l="l" t="t" r="r" b="b"/>
                <a:pathLst>
                  <a:path w="3131" h="1207" extrusionOk="0">
                    <a:moveTo>
                      <a:pt x="1558" y="1206"/>
                    </a:moveTo>
                    <a:cubicBezTo>
                      <a:pt x="2426" y="1206"/>
                      <a:pt x="3130" y="935"/>
                      <a:pt x="3130" y="597"/>
                    </a:cubicBezTo>
                    <a:cubicBezTo>
                      <a:pt x="3130" y="272"/>
                      <a:pt x="2426" y="1"/>
                      <a:pt x="1558" y="1"/>
                    </a:cubicBezTo>
                    <a:cubicBezTo>
                      <a:pt x="705" y="1"/>
                      <a:pt x="1" y="272"/>
                      <a:pt x="1" y="597"/>
                    </a:cubicBezTo>
                    <a:cubicBezTo>
                      <a:pt x="1" y="935"/>
                      <a:pt x="705" y="1206"/>
                      <a:pt x="1558" y="1206"/>
                    </a:cubicBezTo>
                    <a:close/>
                  </a:path>
                </a:pathLst>
              </a:custGeom>
              <a:solidFill>
                <a:srgbClr val="F58CA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3" name="Google Shape;353;p28"/>
              <p:cNvSpPr/>
              <p:nvPr/>
            </p:nvSpPr>
            <p:spPr>
              <a:xfrm>
                <a:off x="5128000" y="2540500"/>
                <a:ext cx="108725" cy="57600"/>
              </a:xfrm>
              <a:custGeom>
                <a:avLst/>
                <a:gdLst/>
                <a:ahLst/>
                <a:cxnLst/>
                <a:rect l="l" t="t" r="r" b="b"/>
                <a:pathLst>
                  <a:path w="4349" h="2304" extrusionOk="0">
                    <a:moveTo>
                      <a:pt x="1247" y="394"/>
                    </a:moveTo>
                    <a:cubicBezTo>
                      <a:pt x="1016" y="271"/>
                      <a:pt x="826" y="123"/>
                      <a:pt x="596" y="96"/>
                    </a:cubicBezTo>
                    <a:cubicBezTo>
                      <a:pt x="0" y="0"/>
                      <a:pt x="40" y="827"/>
                      <a:pt x="244" y="1193"/>
                    </a:cubicBezTo>
                    <a:cubicBezTo>
                      <a:pt x="663" y="1938"/>
                      <a:pt x="1422" y="2304"/>
                      <a:pt x="2168" y="2291"/>
                    </a:cubicBezTo>
                    <a:cubicBezTo>
                      <a:pt x="2927" y="2304"/>
                      <a:pt x="3686" y="1938"/>
                      <a:pt x="4092" y="1193"/>
                    </a:cubicBezTo>
                    <a:cubicBezTo>
                      <a:pt x="4309" y="827"/>
                      <a:pt x="4349" y="0"/>
                      <a:pt x="3753" y="96"/>
                    </a:cubicBezTo>
                    <a:cubicBezTo>
                      <a:pt x="3523" y="123"/>
                      <a:pt x="3319" y="271"/>
                      <a:pt x="3089" y="394"/>
                    </a:cubicBezTo>
                    <a:cubicBezTo>
                      <a:pt x="2804" y="556"/>
                      <a:pt x="2493" y="638"/>
                      <a:pt x="2168" y="623"/>
                    </a:cubicBezTo>
                    <a:cubicBezTo>
                      <a:pt x="1856" y="638"/>
                      <a:pt x="1545" y="556"/>
                      <a:pt x="1247" y="394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354" name="Google Shape;354;p28"/>
          <p:cNvGrpSpPr/>
          <p:nvPr/>
        </p:nvGrpSpPr>
        <p:grpSpPr>
          <a:xfrm>
            <a:off x="7317630" y="539998"/>
            <a:ext cx="174946" cy="174946"/>
            <a:chOff x="5529329" y="4026248"/>
            <a:chExt cx="281400" cy="281400"/>
          </a:xfrm>
        </p:grpSpPr>
        <p:sp>
          <p:nvSpPr>
            <p:cNvPr id="355" name="Google Shape;355;p28"/>
            <p:cNvSpPr/>
            <p:nvPr/>
          </p:nvSpPr>
          <p:spPr>
            <a:xfrm>
              <a:off x="5529329" y="4026248"/>
              <a:ext cx="281400" cy="281400"/>
            </a:xfrm>
            <a:prstGeom prst="ellipse">
              <a:avLst/>
            </a:prstGeom>
            <a:gradFill>
              <a:gsLst>
                <a:gs pos="0">
                  <a:srgbClr val="FFE8CD"/>
                </a:gs>
                <a:gs pos="100000">
                  <a:schemeClr val="accent1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356" name="Google Shape;356;p28"/>
            <p:cNvGrpSpPr/>
            <p:nvPr/>
          </p:nvGrpSpPr>
          <p:grpSpPr>
            <a:xfrm>
              <a:off x="5586700" y="4137979"/>
              <a:ext cx="167058" cy="58166"/>
              <a:chOff x="4965400" y="2481225"/>
              <a:chExt cx="427150" cy="148725"/>
            </a:xfrm>
          </p:grpSpPr>
          <p:sp>
            <p:nvSpPr>
              <p:cNvPr id="357" name="Google Shape;357;p28"/>
              <p:cNvSpPr/>
              <p:nvPr/>
            </p:nvSpPr>
            <p:spPr>
              <a:xfrm>
                <a:off x="5291575" y="2481225"/>
                <a:ext cx="100975" cy="100975"/>
              </a:xfrm>
              <a:custGeom>
                <a:avLst/>
                <a:gdLst/>
                <a:ahLst/>
                <a:cxnLst/>
                <a:rect l="l" t="t" r="r" b="b"/>
                <a:pathLst>
                  <a:path w="4039" h="4039" extrusionOk="0">
                    <a:moveTo>
                      <a:pt x="2020" y="4038"/>
                    </a:moveTo>
                    <a:cubicBezTo>
                      <a:pt x="3131" y="4038"/>
                      <a:pt x="4039" y="3130"/>
                      <a:pt x="4039" y="2019"/>
                    </a:cubicBezTo>
                    <a:cubicBezTo>
                      <a:pt x="4039" y="908"/>
                      <a:pt x="3131" y="1"/>
                      <a:pt x="2020" y="1"/>
                    </a:cubicBezTo>
                    <a:cubicBezTo>
                      <a:pt x="909" y="1"/>
                      <a:pt x="1" y="908"/>
                      <a:pt x="1" y="2019"/>
                    </a:cubicBezTo>
                    <a:cubicBezTo>
                      <a:pt x="1" y="3130"/>
                      <a:pt x="909" y="4038"/>
                      <a:pt x="2020" y="4038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8" name="Google Shape;358;p28"/>
              <p:cNvSpPr/>
              <p:nvPr/>
            </p:nvSpPr>
            <p:spPr>
              <a:xfrm>
                <a:off x="5313625" y="2495100"/>
                <a:ext cx="35925" cy="35925"/>
              </a:xfrm>
              <a:custGeom>
                <a:avLst/>
                <a:gdLst/>
                <a:ahLst/>
                <a:cxnLst/>
                <a:rect l="l" t="t" r="r" b="b"/>
                <a:pathLst>
                  <a:path w="1437" h="1437" extrusionOk="0">
                    <a:moveTo>
                      <a:pt x="718" y="1437"/>
                    </a:moveTo>
                    <a:cubicBezTo>
                      <a:pt x="1111" y="1437"/>
                      <a:pt x="1436" y="1112"/>
                      <a:pt x="1436" y="719"/>
                    </a:cubicBezTo>
                    <a:cubicBezTo>
                      <a:pt x="1436" y="326"/>
                      <a:pt x="1111" y="1"/>
                      <a:pt x="718" y="1"/>
                    </a:cubicBezTo>
                    <a:cubicBezTo>
                      <a:pt x="325" y="1"/>
                      <a:pt x="0" y="326"/>
                      <a:pt x="0" y="719"/>
                    </a:cubicBezTo>
                    <a:cubicBezTo>
                      <a:pt x="0" y="1112"/>
                      <a:pt x="325" y="1437"/>
                      <a:pt x="718" y="143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9" name="Google Shape;359;p28"/>
              <p:cNvSpPr/>
              <p:nvPr/>
            </p:nvSpPr>
            <p:spPr>
              <a:xfrm>
                <a:off x="4965400" y="2481225"/>
                <a:ext cx="100975" cy="100975"/>
              </a:xfrm>
              <a:custGeom>
                <a:avLst/>
                <a:gdLst/>
                <a:ahLst/>
                <a:cxnLst/>
                <a:rect l="l" t="t" r="r" b="b"/>
                <a:pathLst>
                  <a:path w="4039" h="4039" extrusionOk="0">
                    <a:moveTo>
                      <a:pt x="2019" y="4038"/>
                    </a:moveTo>
                    <a:cubicBezTo>
                      <a:pt x="3144" y="4038"/>
                      <a:pt x="4038" y="3130"/>
                      <a:pt x="4038" y="2019"/>
                    </a:cubicBezTo>
                    <a:cubicBezTo>
                      <a:pt x="4038" y="908"/>
                      <a:pt x="3144" y="1"/>
                      <a:pt x="2019" y="1"/>
                    </a:cubicBezTo>
                    <a:cubicBezTo>
                      <a:pt x="908" y="1"/>
                      <a:pt x="0" y="908"/>
                      <a:pt x="0" y="2019"/>
                    </a:cubicBezTo>
                    <a:cubicBezTo>
                      <a:pt x="0" y="3130"/>
                      <a:pt x="908" y="4038"/>
                      <a:pt x="2019" y="4038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0" name="Google Shape;360;p28"/>
              <p:cNvSpPr/>
              <p:nvPr/>
            </p:nvSpPr>
            <p:spPr>
              <a:xfrm>
                <a:off x="5008750" y="2495100"/>
                <a:ext cx="35575" cy="35925"/>
              </a:xfrm>
              <a:custGeom>
                <a:avLst/>
                <a:gdLst/>
                <a:ahLst/>
                <a:cxnLst/>
                <a:rect l="l" t="t" r="r" b="b"/>
                <a:pathLst>
                  <a:path w="1423" h="1437" extrusionOk="0">
                    <a:moveTo>
                      <a:pt x="718" y="1437"/>
                    </a:moveTo>
                    <a:cubicBezTo>
                      <a:pt x="1112" y="1437"/>
                      <a:pt x="1423" y="1112"/>
                      <a:pt x="1423" y="719"/>
                    </a:cubicBezTo>
                    <a:cubicBezTo>
                      <a:pt x="1423" y="326"/>
                      <a:pt x="1112" y="1"/>
                      <a:pt x="718" y="1"/>
                    </a:cubicBezTo>
                    <a:cubicBezTo>
                      <a:pt x="326" y="1"/>
                      <a:pt x="1" y="326"/>
                      <a:pt x="1" y="719"/>
                    </a:cubicBezTo>
                    <a:cubicBezTo>
                      <a:pt x="1" y="1112"/>
                      <a:pt x="326" y="1437"/>
                      <a:pt x="718" y="143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1" name="Google Shape;361;p28"/>
              <p:cNvSpPr/>
              <p:nvPr/>
            </p:nvSpPr>
            <p:spPr>
              <a:xfrm>
                <a:off x="4982650" y="2599775"/>
                <a:ext cx="78300" cy="30175"/>
              </a:xfrm>
              <a:custGeom>
                <a:avLst/>
                <a:gdLst/>
                <a:ahLst/>
                <a:cxnLst/>
                <a:rect l="l" t="t" r="r" b="b"/>
                <a:pathLst>
                  <a:path w="3132" h="1207" extrusionOk="0">
                    <a:moveTo>
                      <a:pt x="1560" y="1206"/>
                    </a:moveTo>
                    <a:cubicBezTo>
                      <a:pt x="2427" y="1206"/>
                      <a:pt x="3131" y="935"/>
                      <a:pt x="3131" y="597"/>
                    </a:cubicBezTo>
                    <a:cubicBezTo>
                      <a:pt x="3131" y="272"/>
                      <a:pt x="2427" y="1"/>
                      <a:pt x="1560" y="1"/>
                    </a:cubicBezTo>
                    <a:cubicBezTo>
                      <a:pt x="705" y="1"/>
                      <a:pt x="1" y="272"/>
                      <a:pt x="1" y="597"/>
                    </a:cubicBezTo>
                    <a:cubicBezTo>
                      <a:pt x="1" y="935"/>
                      <a:pt x="705" y="1206"/>
                      <a:pt x="1560" y="1206"/>
                    </a:cubicBezTo>
                    <a:close/>
                  </a:path>
                </a:pathLst>
              </a:custGeom>
              <a:solidFill>
                <a:srgbClr val="F58CA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2" name="Google Shape;362;p28"/>
              <p:cNvSpPr/>
              <p:nvPr/>
            </p:nvSpPr>
            <p:spPr>
              <a:xfrm>
                <a:off x="5297350" y="2599775"/>
                <a:ext cx="78275" cy="30175"/>
              </a:xfrm>
              <a:custGeom>
                <a:avLst/>
                <a:gdLst/>
                <a:ahLst/>
                <a:cxnLst/>
                <a:rect l="l" t="t" r="r" b="b"/>
                <a:pathLst>
                  <a:path w="3131" h="1207" extrusionOk="0">
                    <a:moveTo>
                      <a:pt x="1558" y="1206"/>
                    </a:moveTo>
                    <a:cubicBezTo>
                      <a:pt x="2426" y="1206"/>
                      <a:pt x="3130" y="935"/>
                      <a:pt x="3130" y="597"/>
                    </a:cubicBezTo>
                    <a:cubicBezTo>
                      <a:pt x="3130" y="272"/>
                      <a:pt x="2426" y="1"/>
                      <a:pt x="1558" y="1"/>
                    </a:cubicBezTo>
                    <a:cubicBezTo>
                      <a:pt x="705" y="1"/>
                      <a:pt x="1" y="272"/>
                      <a:pt x="1" y="597"/>
                    </a:cubicBezTo>
                    <a:cubicBezTo>
                      <a:pt x="1" y="935"/>
                      <a:pt x="705" y="1206"/>
                      <a:pt x="1558" y="1206"/>
                    </a:cubicBezTo>
                    <a:close/>
                  </a:path>
                </a:pathLst>
              </a:custGeom>
              <a:solidFill>
                <a:srgbClr val="F58CA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3" name="Google Shape;363;p28"/>
              <p:cNvSpPr/>
              <p:nvPr/>
            </p:nvSpPr>
            <p:spPr>
              <a:xfrm>
                <a:off x="5128000" y="2540500"/>
                <a:ext cx="108725" cy="57600"/>
              </a:xfrm>
              <a:custGeom>
                <a:avLst/>
                <a:gdLst/>
                <a:ahLst/>
                <a:cxnLst/>
                <a:rect l="l" t="t" r="r" b="b"/>
                <a:pathLst>
                  <a:path w="4349" h="2304" extrusionOk="0">
                    <a:moveTo>
                      <a:pt x="1247" y="394"/>
                    </a:moveTo>
                    <a:cubicBezTo>
                      <a:pt x="1016" y="271"/>
                      <a:pt x="826" y="123"/>
                      <a:pt x="596" y="96"/>
                    </a:cubicBezTo>
                    <a:cubicBezTo>
                      <a:pt x="0" y="0"/>
                      <a:pt x="40" y="827"/>
                      <a:pt x="244" y="1193"/>
                    </a:cubicBezTo>
                    <a:cubicBezTo>
                      <a:pt x="663" y="1938"/>
                      <a:pt x="1422" y="2304"/>
                      <a:pt x="2168" y="2291"/>
                    </a:cubicBezTo>
                    <a:cubicBezTo>
                      <a:pt x="2927" y="2304"/>
                      <a:pt x="3686" y="1938"/>
                      <a:pt x="4092" y="1193"/>
                    </a:cubicBezTo>
                    <a:cubicBezTo>
                      <a:pt x="4309" y="827"/>
                      <a:pt x="4349" y="0"/>
                      <a:pt x="3753" y="96"/>
                    </a:cubicBezTo>
                    <a:cubicBezTo>
                      <a:pt x="3523" y="123"/>
                      <a:pt x="3319" y="271"/>
                      <a:pt x="3089" y="394"/>
                    </a:cubicBezTo>
                    <a:cubicBezTo>
                      <a:pt x="2804" y="556"/>
                      <a:pt x="2493" y="638"/>
                      <a:pt x="2168" y="623"/>
                    </a:cubicBezTo>
                    <a:cubicBezTo>
                      <a:pt x="1856" y="638"/>
                      <a:pt x="1545" y="556"/>
                      <a:pt x="1247" y="394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364" name="Google Shape;364;p28"/>
          <p:cNvGrpSpPr/>
          <p:nvPr/>
        </p:nvGrpSpPr>
        <p:grpSpPr>
          <a:xfrm>
            <a:off x="5582480" y="539998"/>
            <a:ext cx="174946" cy="174946"/>
            <a:chOff x="5529329" y="4026248"/>
            <a:chExt cx="281400" cy="281400"/>
          </a:xfrm>
        </p:grpSpPr>
        <p:sp>
          <p:nvSpPr>
            <p:cNvPr id="365" name="Google Shape;365;p28"/>
            <p:cNvSpPr/>
            <p:nvPr/>
          </p:nvSpPr>
          <p:spPr>
            <a:xfrm>
              <a:off x="5529329" y="4026248"/>
              <a:ext cx="281400" cy="281400"/>
            </a:xfrm>
            <a:prstGeom prst="ellipse">
              <a:avLst/>
            </a:prstGeom>
            <a:gradFill>
              <a:gsLst>
                <a:gs pos="0">
                  <a:srgbClr val="FFE8CD"/>
                </a:gs>
                <a:gs pos="100000">
                  <a:schemeClr val="accent1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366" name="Google Shape;366;p28"/>
            <p:cNvGrpSpPr/>
            <p:nvPr/>
          </p:nvGrpSpPr>
          <p:grpSpPr>
            <a:xfrm>
              <a:off x="5586700" y="4137979"/>
              <a:ext cx="167058" cy="58166"/>
              <a:chOff x="4965400" y="2481225"/>
              <a:chExt cx="427150" cy="148725"/>
            </a:xfrm>
          </p:grpSpPr>
          <p:sp>
            <p:nvSpPr>
              <p:cNvPr id="367" name="Google Shape;367;p28"/>
              <p:cNvSpPr/>
              <p:nvPr/>
            </p:nvSpPr>
            <p:spPr>
              <a:xfrm>
                <a:off x="5291575" y="2481225"/>
                <a:ext cx="100975" cy="100975"/>
              </a:xfrm>
              <a:custGeom>
                <a:avLst/>
                <a:gdLst/>
                <a:ahLst/>
                <a:cxnLst/>
                <a:rect l="l" t="t" r="r" b="b"/>
                <a:pathLst>
                  <a:path w="4039" h="4039" extrusionOk="0">
                    <a:moveTo>
                      <a:pt x="2020" y="4038"/>
                    </a:moveTo>
                    <a:cubicBezTo>
                      <a:pt x="3131" y="4038"/>
                      <a:pt x="4039" y="3130"/>
                      <a:pt x="4039" y="2019"/>
                    </a:cubicBezTo>
                    <a:cubicBezTo>
                      <a:pt x="4039" y="908"/>
                      <a:pt x="3131" y="1"/>
                      <a:pt x="2020" y="1"/>
                    </a:cubicBezTo>
                    <a:cubicBezTo>
                      <a:pt x="909" y="1"/>
                      <a:pt x="1" y="908"/>
                      <a:pt x="1" y="2019"/>
                    </a:cubicBezTo>
                    <a:cubicBezTo>
                      <a:pt x="1" y="3130"/>
                      <a:pt x="909" y="4038"/>
                      <a:pt x="2020" y="4038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8" name="Google Shape;368;p28"/>
              <p:cNvSpPr/>
              <p:nvPr/>
            </p:nvSpPr>
            <p:spPr>
              <a:xfrm>
                <a:off x="5313625" y="2495100"/>
                <a:ext cx="35925" cy="35925"/>
              </a:xfrm>
              <a:custGeom>
                <a:avLst/>
                <a:gdLst/>
                <a:ahLst/>
                <a:cxnLst/>
                <a:rect l="l" t="t" r="r" b="b"/>
                <a:pathLst>
                  <a:path w="1437" h="1437" extrusionOk="0">
                    <a:moveTo>
                      <a:pt x="718" y="1437"/>
                    </a:moveTo>
                    <a:cubicBezTo>
                      <a:pt x="1111" y="1437"/>
                      <a:pt x="1436" y="1112"/>
                      <a:pt x="1436" y="719"/>
                    </a:cubicBezTo>
                    <a:cubicBezTo>
                      <a:pt x="1436" y="326"/>
                      <a:pt x="1111" y="1"/>
                      <a:pt x="718" y="1"/>
                    </a:cubicBezTo>
                    <a:cubicBezTo>
                      <a:pt x="325" y="1"/>
                      <a:pt x="0" y="326"/>
                      <a:pt x="0" y="719"/>
                    </a:cubicBezTo>
                    <a:cubicBezTo>
                      <a:pt x="0" y="1112"/>
                      <a:pt x="325" y="1437"/>
                      <a:pt x="718" y="143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9" name="Google Shape;369;p28"/>
              <p:cNvSpPr/>
              <p:nvPr/>
            </p:nvSpPr>
            <p:spPr>
              <a:xfrm>
                <a:off x="4965400" y="2481225"/>
                <a:ext cx="100975" cy="100975"/>
              </a:xfrm>
              <a:custGeom>
                <a:avLst/>
                <a:gdLst/>
                <a:ahLst/>
                <a:cxnLst/>
                <a:rect l="l" t="t" r="r" b="b"/>
                <a:pathLst>
                  <a:path w="4039" h="4039" extrusionOk="0">
                    <a:moveTo>
                      <a:pt x="2019" y="4038"/>
                    </a:moveTo>
                    <a:cubicBezTo>
                      <a:pt x="3144" y="4038"/>
                      <a:pt x="4038" y="3130"/>
                      <a:pt x="4038" y="2019"/>
                    </a:cubicBezTo>
                    <a:cubicBezTo>
                      <a:pt x="4038" y="908"/>
                      <a:pt x="3144" y="1"/>
                      <a:pt x="2019" y="1"/>
                    </a:cubicBezTo>
                    <a:cubicBezTo>
                      <a:pt x="908" y="1"/>
                      <a:pt x="0" y="908"/>
                      <a:pt x="0" y="2019"/>
                    </a:cubicBezTo>
                    <a:cubicBezTo>
                      <a:pt x="0" y="3130"/>
                      <a:pt x="908" y="4038"/>
                      <a:pt x="2019" y="4038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0" name="Google Shape;370;p28"/>
              <p:cNvSpPr/>
              <p:nvPr/>
            </p:nvSpPr>
            <p:spPr>
              <a:xfrm>
                <a:off x="5008750" y="2495100"/>
                <a:ext cx="35575" cy="35925"/>
              </a:xfrm>
              <a:custGeom>
                <a:avLst/>
                <a:gdLst/>
                <a:ahLst/>
                <a:cxnLst/>
                <a:rect l="l" t="t" r="r" b="b"/>
                <a:pathLst>
                  <a:path w="1423" h="1437" extrusionOk="0">
                    <a:moveTo>
                      <a:pt x="718" y="1437"/>
                    </a:moveTo>
                    <a:cubicBezTo>
                      <a:pt x="1112" y="1437"/>
                      <a:pt x="1423" y="1112"/>
                      <a:pt x="1423" y="719"/>
                    </a:cubicBezTo>
                    <a:cubicBezTo>
                      <a:pt x="1423" y="326"/>
                      <a:pt x="1112" y="1"/>
                      <a:pt x="718" y="1"/>
                    </a:cubicBezTo>
                    <a:cubicBezTo>
                      <a:pt x="326" y="1"/>
                      <a:pt x="1" y="326"/>
                      <a:pt x="1" y="719"/>
                    </a:cubicBezTo>
                    <a:cubicBezTo>
                      <a:pt x="1" y="1112"/>
                      <a:pt x="326" y="1437"/>
                      <a:pt x="718" y="143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1" name="Google Shape;371;p28"/>
              <p:cNvSpPr/>
              <p:nvPr/>
            </p:nvSpPr>
            <p:spPr>
              <a:xfrm>
                <a:off x="4982650" y="2599775"/>
                <a:ext cx="78300" cy="30175"/>
              </a:xfrm>
              <a:custGeom>
                <a:avLst/>
                <a:gdLst/>
                <a:ahLst/>
                <a:cxnLst/>
                <a:rect l="l" t="t" r="r" b="b"/>
                <a:pathLst>
                  <a:path w="3132" h="1207" extrusionOk="0">
                    <a:moveTo>
                      <a:pt x="1560" y="1206"/>
                    </a:moveTo>
                    <a:cubicBezTo>
                      <a:pt x="2427" y="1206"/>
                      <a:pt x="3131" y="935"/>
                      <a:pt x="3131" y="597"/>
                    </a:cubicBezTo>
                    <a:cubicBezTo>
                      <a:pt x="3131" y="272"/>
                      <a:pt x="2427" y="1"/>
                      <a:pt x="1560" y="1"/>
                    </a:cubicBezTo>
                    <a:cubicBezTo>
                      <a:pt x="705" y="1"/>
                      <a:pt x="1" y="272"/>
                      <a:pt x="1" y="597"/>
                    </a:cubicBezTo>
                    <a:cubicBezTo>
                      <a:pt x="1" y="935"/>
                      <a:pt x="705" y="1206"/>
                      <a:pt x="1560" y="1206"/>
                    </a:cubicBezTo>
                    <a:close/>
                  </a:path>
                </a:pathLst>
              </a:custGeom>
              <a:solidFill>
                <a:srgbClr val="F58CA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2" name="Google Shape;372;p28"/>
              <p:cNvSpPr/>
              <p:nvPr/>
            </p:nvSpPr>
            <p:spPr>
              <a:xfrm>
                <a:off x="5297350" y="2599775"/>
                <a:ext cx="78275" cy="30175"/>
              </a:xfrm>
              <a:custGeom>
                <a:avLst/>
                <a:gdLst/>
                <a:ahLst/>
                <a:cxnLst/>
                <a:rect l="l" t="t" r="r" b="b"/>
                <a:pathLst>
                  <a:path w="3131" h="1207" extrusionOk="0">
                    <a:moveTo>
                      <a:pt x="1558" y="1206"/>
                    </a:moveTo>
                    <a:cubicBezTo>
                      <a:pt x="2426" y="1206"/>
                      <a:pt x="3130" y="935"/>
                      <a:pt x="3130" y="597"/>
                    </a:cubicBezTo>
                    <a:cubicBezTo>
                      <a:pt x="3130" y="272"/>
                      <a:pt x="2426" y="1"/>
                      <a:pt x="1558" y="1"/>
                    </a:cubicBezTo>
                    <a:cubicBezTo>
                      <a:pt x="705" y="1"/>
                      <a:pt x="1" y="272"/>
                      <a:pt x="1" y="597"/>
                    </a:cubicBezTo>
                    <a:cubicBezTo>
                      <a:pt x="1" y="935"/>
                      <a:pt x="705" y="1206"/>
                      <a:pt x="1558" y="1206"/>
                    </a:cubicBezTo>
                    <a:close/>
                  </a:path>
                </a:pathLst>
              </a:custGeom>
              <a:solidFill>
                <a:srgbClr val="F58CA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3" name="Google Shape;373;p28"/>
              <p:cNvSpPr/>
              <p:nvPr/>
            </p:nvSpPr>
            <p:spPr>
              <a:xfrm>
                <a:off x="5128000" y="2540500"/>
                <a:ext cx="108725" cy="57600"/>
              </a:xfrm>
              <a:custGeom>
                <a:avLst/>
                <a:gdLst/>
                <a:ahLst/>
                <a:cxnLst/>
                <a:rect l="l" t="t" r="r" b="b"/>
                <a:pathLst>
                  <a:path w="4349" h="2304" extrusionOk="0">
                    <a:moveTo>
                      <a:pt x="1247" y="394"/>
                    </a:moveTo>
                    <a:cubicBezTo>
                      <a:pt x="1016" y="271"/>
                      <a:pt x="826" y="123"/>
                      <a:pt x="596" y="96"/>
                    </a:cubicBezTo>
                    <a:cubicBezTo>
                      <a:pt x="0" y="0"/>
                      <a:pt x="40" y="827"/>
                      <a:pt x="244" y="1193"/>
                    </a:cubicBezTo>
                    <a:cubicBezTo>
                      <a:pt x="663" y="1938"/>
                      <a:pt x="1422" y="2304"/>
                      <a:pt x="2168" y="2291"/>
                    </a:cubicBezTo>
                    <a:cubicBezTo>
                      <a:pt x="2927" y="2304"/>
                      <a:pt x="3686" y="1938"/>
                      <a:pt x="4092" y="1193"/>
                    </a:cubicBezTo>
                    <a:cubicBezTo>
                      <a:pt x="4309" y="827"/>
                      <a:pt x="4349" y="0"/>
                      <a:pt x="3753" y="96"/>
                    </a:cubicBezTo>
                    <a:cubicBezTo>
                      <a:pt x="3523" y="123"/>
                      <a:pt x="3319" y="271"/>
                      <a:pt x="3089" y="394"/>
                    </a:cubicBezTo>
                    <a:cubicBezTo>
                      <a:pt x="2804" y="556"/>
                      <a:pt x="2493" y="638"/>
                      <a:pt x="2168" y="623"/>
                    </a:cubicBezTo>
                    <a:cubicBezTo>
                      <a:pt x="1856" y="638"/>
                      <a:pt x="1545" y="556"/>
                      <a:pt x="1247" y="394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374" name="Google Shape;374;p28"/>
          <p:cNvGrpSpPr/>
          <p:nvPr/>
        </p:nvGrpSpPr>
        <p:grpSpPr>
          <a:xfrm>
            <a:off x="8584580" y="1490198"/>
            <a:ext cx="174946" cy="174946"/>
            <a:chOff x="5529329" y="4026248"/>
            <a:chExt cx="281400" cy="281400"/>
          </a:xfrm>
        </p:grpSpPr>
        <p:sp>
          <p:nvSpPr>
            <p:cNvPr id="375" name="Google Shape;375;p28"/>
            <p:cNvSpPr/>
            <p:nvPr/>
          </p:nvSpPr>
          <p:spPr>
            <a:xfrm>
              <a:off x="5529329" y="4026248"/>
              <a:ext cx="281400" cy="281400"/>
            </a:xfrm>
            <a:prstGeom prst="ellipse">
              <a:avLst/>
            </a:prstGeom>
            <a:gradFill>
              <a:gsLst>
                <a:gs pos="0">
                  <a:srgbClr val="FFE8CD"/>
                </a:gs>
                <a:gs pos="100000">
                  <a:schemeClr val="accent1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376" name="Google Shape;376;p28"/>
            <p:cNvGrpSpPr/>
            <p:nvPr/>
          </p:nvGrpSpPr>
          <p:grpSpPr>
            <a:xfrm>
              <a:off x="5586700" y="4137979"/>
              <a:ext cx="167058" cy="58166"/>
              <a:chOff x="4965400" y="2481225"/>
              <a:chExt cx="427150" cy="148725"/>
            </a:xfrm>
          </p:grpSpPr>
          <p:sp>
            <p:nvSpPr>
              <p:cNvPr id="377" name="Google Shape;377;p28"/>
              <p:cNvSpPr/>
              <p:nvPr/>
            </p:nvSpPr>
            <p:spPr>
              <a:xfrm>
                <a:off x="5291575" y="2481225"/>
                <a:ext cx="100975" cy="100975"/>
              </a:xfrm>
              <a:custGeom>
                <a:avLst/>
                <a:gdLst/>
                <a:ahLst/>
                <a:cxnLst/>
                <a:rect l="l" t="t" r="r" b="b"/>
                <a:pathLst>
                  <a:path w="4039" h="4039" extrusionOk="0">
                    <a:moveTo>
                      <a:pt x="2020" y="4038"/>
                    </a:moveTo>
                    <a:cubicBezTo>
                      <a:pt x="3131" y="4038"/>
                      <a:pt x="4039" y="3130"/>
                      <a:pt x="4039" y="2019"/>
                    </a:cubicBezTo>
                    <a:cubicBezTo>
                      <a:pt x="4039" y="908"/>
                      <a:pt x="3131" y="1"/>
                      <a:pt x="2020" y="1"/>
                    </a:cubicBezTo>
                    <a:cubicBezTo>
                      <a:pt x="909" y="1"/>
                      <a:pt x="1" y="908"/>
                      <a:pt x="1" y="2019"/>
                    </a:cubicBezTo>
                    <a:cubicBezTo>
                      <a:pt x="1" y="3130"/>
                      <a:pt x="909" y="4038"/>
                      <a:pt x="2020" y="4038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8" name="Google Shape;378;p28"/>
              <p:cNvSpPr/>
              <p:nvPr/>
            </p:nvSpPr>
            <p:spPr>
              <a:xfrm>
                <a:off x="5313625" y="2495100"/>
                <a:ext cx="35925" cy="35925"/>
              </a:xfrm>
              <a:custGeom>
                <a:avLst/>
                <a:gdLst/>
                <a:ahLst/>
                <a:cxnLst/>
                <a:rect l="l" t="t" r="r" b="b"/>
                <a:pathLst>
                  <a:path w="1437" h="1437" extrusionOk="0">
                    <a:moveTo>
                      <a:pt x="718" y="1437"/>
                    </a:moveTo>
                    <a:cubicBezTo>
                      <a:pt x="1111" y="1437"/>
                      <a:pt x="1436" y="1112"/>
                      <a:pt x="1436" y="719"/>
                    </a:cubicBezTo>
                    <a:cubicBezTo>
                      <a:pt x="1436" y="326"/>
                      <a:pt x="1111" y="1"/>
                      <a:pt x="718" y="1"/>
                    </a:cubicBezTo>
                    <a:cubicBezTo>
                      <a:pt x="325" y="1"/>
                      <a:pt x="0" y="326"/>
                      <a:pt x="0" y="719"/>
                    </a:cubicBezTo>
                    <a:cubicBezTo>
                      <a:pt x="0" y="1112"/>
                      <a:pt x="325" y="1437"/>
                      <a:pt x="718" y="143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9" name="Google Shape;379;p28"/>
              <p:cNvSpPr/>
              <p:nvPr/>
            </p:nvSpPr>
            <p:spPr>
              <a:xfrm>
                <a:off x="4965400" y="2481225"/>
                <a:ext cx="100975" cy="100975"/>
              </a:xfrm>
              <a:custGeom>
                <a:avLst/>
                <a:gdLst/>
                <a:ahLst/>
                <a:cxnLst/>
                <a:rect l="l" t="t" r="r" b="b"/>
                <a:pathLst>
                  <a:path w="4039" h="4039" extrusionOk="0">
                    <a:moveTo>
                      <a:pt x="2019" y="4038"/>
                    </a:moveTo>
                    <a:cubicBezTo>
                      <a:pt x="3144" y="4038"/>
                      <a:pt x="4038" y="3130"/>
                      <a:pt x="4038" y="2019"/>
                    </a:cubicBezTo>
                    <a:cubicBezTo>
                      <a:pt x="4038" y="908"/>
                      <a:pt x="3144" y="1"/>
                      <a:pt x="2019" y="1"/>
                    </a:cubicBezTo>
                    <a:cubicBezTo>
                      <a:pt x="908" y="1"/>
                      <a:pt x="0" y="908"/>
                      <a:pt x="0" y="2019"/>
                    </a:cubicBezTo>
                    <a:cubicBezTo>
                      <a:pt x="0" y="3130"/>
                      <a:pt x="908" y="4038"/>
                      <a:pt x="2019" y="4038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0" name="Google Shape;380;p28"/>
              <p:cNvSpPr/>
              <p:nvPr/>
            </p:nvSpPr>
            <p:spPr>
              <a:xfrm>
                <a:off x="5008750" y="2495100"/>
                <a:ext cx="35575" cy="35925"/>
              </a:xfrm>
              <a:custGeom>
                <a:avLst/>
                <a:gdLst/>
                <a:ahLst/>
                <a:cxnLst/>
                <a:rect l="l" t="t" r="r" b="b"/>
                <a:pathLst>
                  <a:path w="1423" h="1437" extrusionOk="0">
                    <a:moveTo>
                      <a:pt x="718" y="1437"/>
                    </a:moveTo>
                    <a:cubicBezTo>
                      <a:pt x="1112" y="1437"/>
                      <a:pt x="1423" y="1112"/>
                      <a:pt x="1423" y="719"/>
                    </a:cubicBezTo>
                    <a:cubicBezTo>
                      <a:pt x="1423" y="326"/>
                      <a:pt x="1112" y="1"/>
                      <a:pt x="718" y="1"/>
                    </a:cubicBezTo>
                    <a:cubicBezTo>
                      <a:pt x="326" y="1"/>
                      <a:pt x="1" y="326"/>
                      <a:pt x="1" y="719"/>
                    </a:cubicBezTo>
                    <a:cubicBezTo>
                      <a:pt x="1" y="1112"/>
                      <a:pt x="326" y="1437"/>
                      <a:pt x="718" y="143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1" name="Google Shape;381;p28"/>
              <p:cNvSpPr/>
              <p:nvPr/>
            </p:nvSpPr>
            <p:spPr>
              <a:xfrm>
                <a:off x="4982650" y="2599775"/>
                <a:ext cx="78300" cy="30175"/>
              </a:xfrm>
              <a:custGeom>
                <a:avLst/>
                <a:gdLst/>
                <a:ahLst/>
                <a:cxnLst/>
                <a:rect l="l" t="t" r="r" b="b"/>
                <a:pathLst>
                  <a:path w="3132" h="1207" extrusionOk="0">
                    <a:moveTo>
                      <a:pt x="1560" y="1206"/>
                    </a:moveTo>
                    <a:cubicBezTo>
                      <a:pt x="2427" y="1206"/>
                      <a:pt x="3131" y="935"/>
                      <a:pt x="3131" y="597"/>
                    </a:cubicBezTo>
                    <a:cubicBezTo>
                      <a:pt x="3131" y="272"/>
                      <a:pt x="2427" y="1"/>
                      <a:pt x="1560" y="1"/>
                    </a:cubicBezTo>
                    <a:cubicBezTo>
                      <a:pt x="705" y="1"/>
                      <a:pt x="1" y="272"/>
                      <a:pt x="1" y="597"/>
                    </a:cubicBezTo>
                    <a:cubicBezTo>
                      <a:pt x="1" y="935"/>
                      <a:pt x="705" y="1206"/>
                      <a:pt x="1560" y="1206"/>
                    </a:cubicBezTo>
                    <a:close/>
                  </a:path>
                </a:pathLst>
              </a:custGeom>
              <a:solidFill>
                <a:srgbClr val="F58CA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2" name="Google Shape;382;p28"/>
              <p:cNvSpPr/>
              <p:nvPr/>
            </p:nvSpPr>
            <p:spPr>
              <a:xfrm>
                <a:off x="5297350" y="2599775"/>
                <a:ext cx="78275" cy="30175"/>
              </a:xfrm>
              <a:custGeom>
                <a:avLst/>
                <a:gdLst/>
                <a:ahLst/>
                <a:cxnLst/>
                <a:rect l="l" t="t" r="r" b="b"/>
                <a:pathLst>
                  <a:path w="3131" h="1207" extrusionOk="0">
                    <a:moveTo>
                      <a:pt x="1558" y="1206"/>
                    </a:moveTo>
                    <a:cubicBezTo>
                      <a:pt x="2426" y="1206"/>
                      <a:pt x="3130" y="935"/>
                      <a:pt x="3130" y="597"/>
                    </a:cubicBezTo>
                    <a:cubicBezTo>
                      <a:pt x="3130" y="272"/>
                      <a:pt x="2426" y="1"/>
                      <a:pt x="1558" y="1"/>
                    </a:cubicBezTo>
                    <a:cubicBezTo>
                      <a:pt x="705" y="1"/>
                      <a:pt x="1" y="272"/>
                      <a:pt x="1" y="597"/>
                    </a:cubicBezTo>
                    <a:cubicBezTo>
                      <a:pt x="1" y="935"/>
                      <a:pt x="705" y="1206"/>
                      <a:pt x="1558" y="1206"/>
                    </a:cubicBezTo>
                    <a:close/>
                  </a:path>
                </a:pathLst>
              </a:custGeom>
              <a:solidFill>
                <a:srgbClr val="F58CA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3" name="Google Shape;383;p28"/>
              <p:cNvSpPr/>
              <p:nvPr/>
            </p:nvSpPr>
            <p:spPr>
              <a:xfrm>
                <a:off x="5128000" y="2540500"/>
                <a:ext cx="108725" cy="57600"/>
              </a:xfrm>
              <a:custGeom>
                <a:avLst/>
                <a:gdLst/>
                <a:ahLst/>
                <a:cxnLst/>
                <a:rect l="l" t="t" r="r" b="b"/>
                <a:pathLst>
                  <a:path w="4349" h="2304" extrusionOk="0">
                    <a:moveTo>
                      <a:pt x="1247" y="394"/>
                    </a:moveTo>
                    <a:cubicBezTo>
                      <a:pt x="1016" y="271"/>
                      <a:pt x="826" y="123"/>
                      <a:pt x="596" y="96"/>
                    </a:cubicBezTo>
                    <a:cubicBezTo>
                      <a:pt x="0" y="0"/>
                      <a:pt x="40" y="827"/>
                      <a:pt x="244" y="1193"/>
                    </a:cubicBezTo>
                    <a:cubicBezTo>
                      <a:pt x="663" y="1938"/>
                      <a:pt x="1422" y="2304"/>
                      <a:pt x="2168" y="2291"/>
                    </a:cubicBezTo>
                    <a:cubicBezTo>
                      <a:pt x="2927" y="2304"/>
                      <a:pt x="3686" y="1938"/>
                      <a:pt x="4092" y="1193"/>
                    </a:cubicBezTo>
                    <a:cubicBezTo>
                      <a:pt x="4309" y="827"/>
                      <a:pt x="4349" y="0"/>
                      <a:pt x="3753" y="96"/>
                    </a:cubicBezTo>
                    <a:cubicBezTo>
                      <a:pt x="3523" y="123"/>
                      <a:pt x="3319" y="271"/>
                      <a:pt x="3089" y="394"/>
                    </a:cubicBezTo>
                    <a:cubicBezTo>
                      <a:pt x="2804" y="556"/>
                      <a:pt x="2493" y="638"/>
                      <a:pt x="2168" y="623"/>
                    </a:cubicBezTo>
                    <a:cubicBezTo>
                      <a:pt x="1856" y="638"/>
                      <a:pt x="1545" y="556"/>
                      <a:pt x="1247" y="394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384" name="Google Shape;384;p28"/>
          <p:cNvGrpSpPr/>
          <p:nvPr/>
        </p:nvGrpSpPr>
        <p:grpSpPr>
          <a:xfrm>
            <a:off x="5582480" y="4079423"/>
            <a:ext cx="174946" cy="174946"/>
            <a:chOff x="5529329" y="4026248"/>
            <a:chExt cx="281400" cy="281400"/>
          </a:xfrm>
        </p:grpSpPr>
        <p:sp>
          <p:nvSpPr>
            <p:cNvPr id="385" name="Google Shape;385;p28"/>
            <p:cNvSpPr/>
            <p:nvPr/>
          </p:nvSpPr>
          <p:spPr>
            <a:xfrm>
              <a:off x="5529329" y="4026248"/>
              <a:ext cx="281400" cy="281400"/>
            </a:xfrm>
            <a:prstGeom prst="ellipse">
              <a:avLst/>
            </a:prstGeom>
            <a:gradFill>
              <a:gsLst>
                <a:gs pos="0">
                  <a:srgbClr val="FFE8CD"/>
                </a:gs>
                <a:gs pos="100000">
                  <a:schemeClr val="accent1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386" name="Google Shape;386;p28"/>
            <p:cNvGrpSpPr/>
            <p:nvPr/>
          </p:nvGrpSpPr>
          <p:grpSpPr>
            <a:xfrm>
              <a:off x="5586700" y="4137979"/>
              <a:ext cx="167058" cy="58166"/>
              <a:chOff x="4965400" y="2481225"/>
              <a:chExt cx="427150" cy="148725"/>
            </a:xfrm>
          </p:grpSpPr>
          <p:sp>
            <p:nvSpPr>
              <p:cNvPr id="387" name="Google Shape;387;p28"/>
              <p:cNvSpPr/>
              <p:nvPr/>
            </p:nvSpPr>
            <p:spPr>
              <a:xfrm>
                <a:off x="5291575" y="2481225"/>
                <a:ext cx="100975" cy="100975"/>
              </a:xfrm>
              <a:custGeom>
                <a:avLst/>
                <a:gdLst/>
                <a:ahLst/>
                <a:cxnLst/>
                <a:rect l="l" t="t" r="r" b="b"/>
                <a:pathLst>
                  <a:path w="4039" h="4039" extrusionOk="0">
                    <a:moveTo>
                      <a:pt x="2020" y="4038"/>
                    </a:moveTo>
                    <a:cubicBezTo>
                      <a:pt x="3131" y="4038"/>
                      <a:pt x="4039" y="3130"/>
                      <a:pt x="4039" y="2019"/>
                    </a:cubicBezTo>
                    <a:cubicBezTo>
                      <a:pt x="4039" y="908"/>
                      <a:pt x="3131" y="1"/>
                      <a:pt x="2020" y="1"/>
                    </a:cubicBezTo>
                    <a:cubicBezTo>
                      <a:pt x="909" y="1"/>
                      <a:pt x="1" y="908"/>
                      <a:pt x="1" y="2019"/>
                    </a:cubicBezTo>
                    <a:cubicBezTo>
                      <a:pt x="1" y="3130"/>
                      <a:pt x="909" y="4038"/>
                      <a:pt x="2020" y="4038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8" name="Google Shape;388;p28"/>
              <p:cNvSpPr/>
              <p:nvPr/>
            </p:nvSpPr>
            <p:spPr>
              <a:xfrm>
                <a:off x="5313625" y="2495100"/>
                <a:ext cx="35925" cy="35925"/>
              </a:xfrm>
              <a:custGeom>
                <a:avLst/>
                <a:gdLst/>
                <a:ahLst/>
                <a:cxnLst/>
                <a:rect l="l" t="t" r="r" b="b"/>
                <a:pathLst>
                  <a:path w="1437" h="1437" extrusionOk="0">
                    <a:moveTo>
                      <a:pt x="718" y="1437"/>
                    </a:moveTo>
                    <a:cubicBezTo>
                      <a:pt x="1111" y="1437"/>
                      <a:pt x="1436" y="1112"/>
                      <a:pt x="1436" y="719"/>
                    </a:cubicBezTo>
                    <a:cubicBezTo>
                      <a:pt x="1436" y="326"/>
                      <a:pt x="1111" y="1"/>
                      <a:pt x="718" y="1"/>
                    </a:cubicBezTo>
                    <a:cubicBezTo>
                      <a:pt x="325" y="1"/>
                      <a:pt x="0" y="326"/>
                      <a:pt x="0" y="719"/>
                    </a:cubicBezTo>
                    <a:cubicBezTo>
                      <a:pt x="0" y="1112"/>
                      <a:pt x="325" y="1437"/>
                      <a:pt x="718" y="143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9" name="Google Shape;389;p28"/>
              <p:cNvSpPr/>
              <p:nvPr/>
            </p:nvSpPr>
            <p:spPr>
              <a:xfrm>
                <a:off x="4965400" y="2481225"/>
                <a:ext cx="100975" cy="100975"/>
              </a:xfrm>
              <a:custGeom>
                <a:avLst/>
                <a:gdLst/>
                <a:ahLst/>
                <a:cxnLst/>
                <a:rect l="l" t="t" r="r" b="b"/>
                <a:pathLst>
                  <a:path w="4039" h="4039" extrusionOk="0">
                    <a:moveTo>
                      <a:pt x="2019" y="4038"/>
                    </a:moveTo>
                    <a:cubicBezTo>
                      <a:pt x="3144" y="4038"/>
                      <a:pt x="4038" y="3130"/>
                      <a:pt x="4038" y="2019"/>
                    </a:cubicBezTo>
                    <a:cubicBezTo>
                      <a:pt x="4038" y="908"/>
                      <a:pt x="3144" y="1"/>
                      <a:pt x="2019" y="1"/>
                    </a:cubicBezTo>
                    <a:cubicBezTo>
                      <a:pt x="908" y="1"/>
                      <a:pt x="0" y="908"/>
                      <a:pt x="0" y="2019"/>
                    </a:cubicBezTo>
                    <a:cubicBezTo>
                      <a:pt x="0" y="3130"/>
                      <a:pt x="908" y="4038"/>
                      <a:pt x="2019" y="4038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0" name="Google Shape;390;p28"/>
              <p:cNvSpPr/>
              <p:nvPr/>
            </p:nvSpPr>
            <p:spPr>
              <a:xfrm>
                <a:off x="5008750" y="2495100"/>
                <a:ext cx="35575" cy="35925"/>
              </a:xfrm>
              <a:custGeom>
                <a:avLst/>
                <a:gdLst/>
                <a:ahLst/>
                <a:cxnLst/>
                <a:rect l="l" t="t" r="r" b="b"/>
                <a:pathLst>
                  <a:path w="1423" h="1437" extrusionOk="0">
                    <a:moveTo>
                      <a:pt x="718" y="1437"/>
                    </a:moveTo>
                    <a:cubicBezTo>
                      <a:pt x="1112" y="1437"/>
                      <a:pt x="1423" y="1112"/>
                      <a:pt x="1423" y="719"/>
                    </a:cubicBezTo>
                    <a:cubicBezTo>
                      <a:pt x="1423" y="326"/>
                      <a:pt x="1112" y="1"/>
                      <a:pt x="718" y="1"/>
                    </a:cubicBezTo>
                    <a:cubicBezTo>
                      <a:pt x="326" y="1"/>
                      <a:pt x="1" y="326"/>
                      <a:pt x="1" y="719"/>
                    </a:cubicBezTo>
                    <a:cubicBezTo>
                      <a:pt x="1" y="1112"/>
                      <a:pt x="326" y="1437"/>
                      <a:pt x="718" y="143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1" name="Google Shape;391;p28"/>
              <p:cNvSpPr/>
              <p:nvPr/>
            </p:nvSpPr>
            <p:spPr>
              <a:xfrm>
                <a:off x="4982650" y="2599775"/>
                <a:ext cx="78300" cy="30175"/>
              </a:xfrm>
              <a:custGeom>
                <a:avLst/>
                <a:gdLst/>
                <a:ahLst/>
                <a:cxnLst/>
                <a:rect l="l" t="t" r="r" b="b"/>
                <a:pathLst>
                  <a:path w="3132" h="1207" extrusionOk="0">
                    <a:moveTo>
                      <a:pt x="1560" y="1206"/>
                    </a:moveTo>
                    <a:cubicBezTo>
                      <a:pt x="2427" y="1206"/>
                      <a:pt x="3131" y="935"/>
                      <a:pt x="3131" y="597"/>
                    </a:cubicBezTo>
                    <a:cubicBezTo>
                      <a:pt x="3131" y="272"/>
                      <a:pt x="2427" y="1"/>
                      <a:pt x="1560" y="1"/>
                    </a:cubicBezTo>
                    <a:cubicBezTo>
                      <a:pt x="705" y="1"/>
                      <a:pt x="1" y="272"/>
                      <a:pt x="1" y="597"/>
                    </a:cubicBezTo>
                    <a:cubicBezTo>
                      <a:pt x="1" y="935"/>
                      <a:pt x="705" y="1206"/>
                      <a:pt x="1560" y="1206"/>
                    </a:cubicBezTo>
                    <a:close/>
                  </a:path>
                </a:pathLst>
              </a:custGeom>
              <a:solidFill>
                <a:srgbClr val="F58CA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2" name="Google Shape;392;p28"/>
              <p:cNvSpPr/>
              <p:nvPr/>
            </p:nvSpPr>
            <p:spPr>
              <a:xfrm>
                <a:off x="5297350" y="2599775"/>
                <a:ext cx="78275" cy="30175"/>
              </a:xfrm>
              <a:custGeom>
                <a:avLst/>
                <a:gdLst/>
                <a:ahLst/>
                <a:cxnLst/>
                <a:rect l="l" t="t" r="r" b="b"/>
                <a:pathLst>
                  <a:path w="3131" h="1207" extrusionOk="0">
                    <a:moveTo>
                      <a:pt x="1558" y="1206"/>
                    </a:moveTo>
                    <a:cubicBezTo>
                      <a:pt x="2426" y="1206"/>
                      <a:pt x="3130" y="935"/>
                      <a:pt x="3130" y="597"/>
                    </a:cubicBezTo>
                    <a:cubicBezTo>
                      <a:pt x="3130" y="272"/>
                      <a:pt x="2426" y="1"/>
                      <a:pt x="1558" y="1"/>
                    </a:cubicBezTo>
                    <a:cubicBezTo>
                      <a:pt x="705" y="1"/>
                      <a:pt x="1" y="272"/>
                      <a:pt x="1" y="597"/>
                    </a:cubicBezTo>
                    <a:cubicBezTo>
                      <a:pt x="1" y="935"/>
                      <a:pt x="705" y="1206"/>
                      <a:pt x="1558" y="1206"/>
                    </a:cubicBezTo>
                    <a:close/>
                  </a:path>
                </a:pathLst>
              </a:custGeom>
              <a:solidFill>
                <a:srgbClr val="F58CA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3" name="Google Shape;393;p28"/>
              <p:cNvSpPr/>
              <p:nvPr/>
            </p:nvSpPr>
            <p:spPr>
              <a:xfrm>
                <a:off x="5128000" y="2540500"/>
                <a:ext cx="108725" cy="57600"/>
              </a:xfrm>
              <a:custGeom>
                <a:avLst/>
                <a:gdLst/>
                <a:ahLst/>
                <a:cxnLst/>
                <a:rect l="l" t="t" r="r" b="b"/>
                <a:pathLst>
                  <a:path w="4349" h="2304" extrusionOk="0">
                    <a:moveTo>
                      <a:pt x="1247" y="394"/>
                    </a:moveTo>
                    <a:cubicBezTo>
                      <a:pt x="1016" y="271"/>
                      <a:pt x="826" y="123"/>
                      <a:pt x="596" y="96"/>
                    </a:cubicBezTo>
                    <a:cubicBezTo>
                      <a:pt x="0" y="0"/>
                      <a:pt x="40" y="827"/>
                      <a:pt x="244" y="1193"/>
                    </a:cubicBezTo>
                    <a:cubicBezTo>
                      <a:pt x="663" y="1938"/>
                      <a:pt x="1422" y="2304"/>
                      <a:pt x="2168" y="2291"/>
                    </a:cubicBezTo>
                    <a:cubicBezTo>
                      <a:pt x="2927" y="2304"/>
                      <a:pt x="3686" y="1938"/>
                      <a:pt x="4092" y="1193"/>
                    </a:cubicBezTo>
                    <a:cubicBezTo>
                      <a:pt x="4309" y="827"/>
                      <a:pt x="4349" y="0"/>
                      <a:pt x="3753" y="96"/>
                    </a:cubicBezTo>
                    <a:cubicBezTo>
                      <a:pt x="3523" y="123"/>
                      <a:pt x="3319" y="271"/>
                      <a:pt x="3089" y="394"/>
                    </a:cubicBezTo>
                    <a:cubicBezTo>
                      <a:pt x="2804" y="556"/>
                      <a:pt x="2493" y="638"/>
                      <a:pt x="2168" y="623"/>
                    </a:cubicBezTo>
                    <a:cubicBezTo>
                      <a:pt x="1856" y="638"/>
                      <a:pt x="1545" y="556"/>
                      <a:pt x="1247" y="394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395" name="Google Shape;395;p28"/>
          <p:cNvGrpSpPr/>
          <p:nvPr/>
        </p:nvGrpSpPr>
        <p:grpSpPr>
          <a:xfrm>
            <a:off x="5344250" y="1112270"/>
            <a:ext cx="2951013" cy="2918832"/>
            <a:chOff x="2214529" y="2433804"/>
            <a:chExt cx="2706110" cy="2676600"/>
          </a:xfrm>
        </p:grpSpPr>
        <p:sp>
          <p:nvSpPr>
            <p:cNvPr id="396" name="Google Shape;396;p28"/>
            <p:cNvSpPr/>
            <p:nvPr/>
          </p:nvSpPr>
          <p:spPr>
            <a:xfrm>
              <a:off x="3189613" y="2433804"/>
              <a:ext cx="775500" cy="2676600"/>
            </a:xfrm>
            <a:prstGeom prst="ellipse">
              <a:avLst/>
            </a:prstGeom>
            <a:noFill/>
            <a:ln w="2857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7" name="Google Shape;397;p28"/>
            <p:cNvSpPr/>
            <p:nvPr/>
          </p:nvSpPr>
          <p:spPr>
            <a:xfrm rot="3599640">
              <a:off x="3179809" y="2422465"/>
              <a:ext cx="775659" cy="2676683"/>
            </a:xfrm>
            <a:prstGeom prst="ellipse">
              <a:avLst/>
            </a:prstGeom>
            <a:noFill/>
            <a:ln w="2857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8" name="Google Shape;398;p28"/>
            <p:cNvSpPr/>
            <p:nvPr/>
          </p:nvSpPr>
          <p:spPr>
            <a:xfrm rot="7200360">
              <a:off x="3179699" y="2433806"/>
              <a:ext cx="775659" cy="2676683"/>
            </a:xfrm>
            <a:prstGeom prst="ellipse">
              <a:avLst/>
            </a:prstGeom>
            <a:noFill/>
            <a:ln w="2857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9" name="Google Shape;399;p28"/>
            <p:cNvSpPr/>
            <p:nvPr/>
          </p:nvSpPr>
          <p:spPr>
            <a:xfrm>
              <a:off x="2316805" y="3196979"/>
              <a:ext cx="353700" cy="353700"/>
            </a:xfrm>
            <a:prstGeom prst="ellipse">
              <a:avLst/>
            </a:prstGeom>
            <a:gradFill>
              <a:gsLst>
                <a:gs pos="0">
                  <a:srgbClr val="96E7B7"/>
                </a:gs>
                <a:gs pos="100000">
                  <a:srgbClr val="37C46F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400" name="Google Shape;400;p28"/>
            <p:cNvGrpSpPr/>
            <p:nvPr/>
          </p:nvGrpSpPr>
          <p:grpSpPr>
            <a:xfrm>
              <a:off x="2343091" y="3325866"/>
              <a:ext cx="301143" cy="95916"/>
              <a:chOff x="5581225" y="1820025"/>
              <a:chExt cx="463725" cy="147700"/>
            </a:xfrm>
          </p:grpSpPr>
          <p:sp>
            <p:nvSpPr>
              <p:cNvPr id="401" name="Google Shape;401;p28"/>
              <p:cNvSpPr/>
              <p:nvPr/>
            </p:nvSpPr>
            <p:spPr>
              <a:xfrm>
                <a:off x="5605250" y="1825075"/>
                <a:ext cx="100975" cy="100975"/>
              </a:xfrm>
              <a:custGeom>
                <a:avLst/>
                <a:gdLst/>
                <a:ahLst/>
                <a:cxnLst/>
                <a:rect l="l" t="t" r="r" b="b"/>
                <a:pathLst>
                  <a:path w="4039" h="4039" extrusionOk="0">
                    <a:moveTo>
                      <a:pt x="2020" y="4039"/>
                    </a:moveTo>
                    <a:cubicBezTo>
                      <a:pt x="3131" y="4039"/>
                      <a:pt x="4038" y="3144"/>
                      <a:pt x="4038" y="2020"/>
                    </a:cubicBezTo>
                    <a:cubicBezTo>
                      <a:pt x="4038" y="909"/>
                      <a:pt x="3131" y="1"/>
                      <a:pt x="2020" y="1"/>
                    </a:cubicBezTo>
                    <a:cubicBezTo>
                      <a:pt x="909" y="1"/>
                      <a:pt x="1" y="909"/>
                      <a:pt x="1" y="2020"/>
                    </a:cubicBezTo>
                    <a:cubicBezTo>
                      <a:pt x="1" y="3144"/>
                      <a:pt x="909" y="4039"/>
                      <a:pt x="2020" y="4039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2" name="Google Shape;402;p28"/>
              <p:cNvSpPr/>
              <p:nvPr/>
            </p:nvSpPr>
            <p:spPr>
              <a:xfrm>
                <a:off x="5594100" y="1820025"/>
                <a:ext cx="48450" cy="25400"/>
              </a:xfrm>
              <a:custGeom>
                <a:avLst/>
                <a:gdLst/>
                <a:ahLst/>
                <a:cxnLst/>
                <a:rect l="l" t="t" r="r" b="b"/>
                <a:pathLst>
                  <a:path w="1938" h="1016" extrusionOk="0">
                    <a:moveTo>
                      <a:pt x="190" y="407"/>
                    </a:moveTo>
                    <a:cubicBezTo>
                      <a:pt x="244" y="488"/>
                      <a:pt x="298" y="555"/>
                      <a:pt x="365" y="623"/>
                    </a:cubicBezTo>
                    <a:cubicBezTo>
                      <a:pt x="488" y="759"/>
                      <a:pt x="623" y="867"/>
                      <a:pt x="799" y="934"/>
                    </a:cubicBezTo>
                    <a:lnTo>
                      <a:pt x="799" y="934"/>
                    </a:lnTo>
                    <a:lnTo>
                      <a:pt x="813" y="934"/>
                    </a:lnTo>
                    <a:lnTo>
                      <a:pt x="840" y="949"/>
                    </a:lnTo>
                    <a:cubicBezTo>
                      <a:pt x="1030" y="1016"/>
                      <a:pt x="1192" y="1016"/>
                      <a:pt x="1395" y="962"/>
                    </a:cubicBezTo>
                    <a:cubicBezTo>
                      <a:pt x="1476" y="934"/>
                      <a:pt x="1545" y="907"/>
                      <a:pt x="1612" y="867"/>
                    </a:cubicBezTo>
                    <a:cubicBezTo>
                      <a:pt x="1666" y="840"/>
                      <a:pt x="1937" y="636"/>
                      <a:pt x="1856" y="555"/>
                    </a:cubicBezTo>
                    <a:cubicBezTo>
                      <a:pt x="1789" y="488"/>
                      <a:pt x="1585" y="623"/>
                      <a:pt x="1503" y="663"/>
                    </a:cubicBezTo>
                    <a:cubicBezTo>
                      <a:pt x="1449" y="691"/>
                      <a:pt x="1395" y="705"/>
                      <a:pt x="1328" y="718"/>
                    </a:cubicBezTo>
                    <a:cubicBezTo>
                      <a:pt x="1192" y="745"/>
                      <a:pt x="1070" y="732"/>
                      <a:pt x="934" y="691"/>
                    </a:cubicBezTo>
                    <a:lnTo>
                      <a:pt x="907" y="678"/>
                    </a:lnTo>
                    <a:lnTo>
                      <a:pt x="907" y="678"/>
                    </a:lnTo>
                    <a:lnTo>
                      <a:pt x="894" y="678"/>
                    </a:lnTo>
                    <a:cubicBezTo>
                      <a:pt x="759" y="623"/>
                      <a:pt x="650" y="542"/>
                      <a:pt x="542" y="447"/>
                    </a:cubicBezTo>
                    <a:cubicBezTo>
                      <a:pt x="515" y="434"/>
                      <a:pt x="407" y="311"/>
                      <a:pt x="379" y="271"/>
                    </a:cubicBezTo>
                    <a:cubicBezTo>
                      <a:pt x="325" y="217"/>
                      <a:pt x="176" y="0"/>
                      <a:pt x="94" y="27"/>
                    </a:cubicBezTo>
                    <a:cubicBezTo>
                      <a:pt x="0" y="81"/>
                      <a:pt x="163" y="365"/>
                      <a:pt x="190" y="407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3" name="Google Shape;403;p28"/>
              <p:cNvSpPr/>
              <p:nvPr/>
            </p:nvSpPr>
            <p:spPr>
              <a:xfrm>
                <a:off x="5583250" y="1835250"/>
                <a:ext cx="58975" cy="19000"/>
              </a:xfrm>
              <a:custGeom>
                <a:avLst/>
                <a:gdLst/>
                <a:ahLst/>
                <a:cxnLst/>
                <a:rect l="l" t="t" r="r" b="b"/>
                <a:pathLst>
                  <a:path w="2359" h="760" extrusionOk="0">
                    <a:moveTo>
                      <a:pt x="326" y="475"/>
                    </a:moveTo>
                    <a:cubicBezTo>
                      <a:pt x="420" y="542"/>
                      <a:pt x="501" y="596"/>
                      <a:pt x="610" y="651"/>
                    </a:cubicBezTo>
                    <a:cubicBezTo>
                      <a:pt x="799" y="719"/>
                      <a:pt x="976" y="759"/>
                      <a:pt x="1179" y="759"/>
                    </a:cubicBezTo>
                    <a:lnTo>
                      <a:pt x="1179" y="759"/>
                    </a:lnTo>
                    <a:lnTo>
                      <a:pt x="1193" y="759"/>
                    </a:lnTo>
                    <a:cubicBezTo>
                      <a:pt x="1206" y="759"/>
                      <a:pt x="1260" y="746"/>
                      <a:pt x="1260" y="746"/>
                    </a:cubicBezTo>
                    <a:cubicBezTo>
                      <a:pt x="1491" y="719"/>
                      <a:pt x="1667" y="651"/>
                      <a:pt x="1870" y="542"/>
                    </a:cubicBezTo>
                    <a:cubicBezTo>
                      <a:pt x="1897" y="529"/>
                      <a:pt x="2006" y="448"/>
                      <a:pt x="2033" y="421"/>
                    </a:cubicBezTo>
                    <a:cubicBezTo>
                      <a:pt x="2087" y="380"/>
                      <a:pt x="2358" y="150"/>
                      <a:pt x="2263" y="69"/>
                    </a:cubicBezTo>
                    <a:cubicBezTo>
                      <a:pt x="2195" y="0"/>
                      <a:pt x="1979" y="190"/>
                      <a:pt x="1897" y="231"/>
                    </a:cubicBezTo>
                    <a:cubicBezTo>
                      <a:pt x="1856" y="271"/>
                      <a:pt x="1802" y="298"/>
                      <a:pt x="1748" y="325"/>
                    </a:cubicBezTo>
                    <a:cubicBezTo>
                      <a:pt x="1572" y="407"/>
                      <a:pt x="1423" y="461"/>
                      <a:pt x="1233" y="475"/>
                    </a:cubicBezTo>
                    <a:lnTo>
                      <a:pt x="1179" y="475"/>
                    </a:lnTo>
                    <a:lnTo>
                      <a:pt x="1166" y="488"/>
                    </a:lnTo>
                    <a:lnTo>
                      <a:pt x="1166" y="475"/>
                    </a:lnTo>
                    <a:cubicBezTo>
                      <a:pt x="1003" y="488"/>
                      <a:pt x="868" y="461"/>
                      <a:pt x="705" y="407"/>
                    </a:cubicBezTo>
                    <a:cubicBezTo>
                      <a:pt x="624" y="367"/>
                      <a:pt x="555" y="340"/>
                      <a:pt x="474" y="285"/>
                    </a:cubicBezTo>
                    <a:cubicBezTo>
                      <a:pt x="393" y="231"/>
                      <a:pt x="163" y="27"/>
                      <a:pt x="95" y="82"/>
                    </a:cubicBezTo>
                    <a:cubicBezTo>
                      <a:pt x="0" y="163"/>
                      <a:pt x="284" y="434"/>
                      <a:pt x="326" y="475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4" name="Google Shape;404;p28"/>
              <p:cNvSpPr/>
              <p:nvPr/>
            </p:nvSpPr>
            <p:spPr>
              <a:xfrm>
                <a:off x="5736675" y="1887075"/>
                <a:ext cx="152825" cy="57950"/>
              </a:xfrm>
              <a:custGeom>
                <a:avLst/>
                <a:gdLst/>
                <a:ahLst/>
                <a:cxnLst/>
                <a:rect l="l" t="t" r="r" b="b"/>
                <a:pathLst>
                  <a:path w="6113" h="2318" extrusionOk="0">
                    <a:moveTo>
                      <a:pt x="4770" y="177"/>
                    </a:moveTo>
                    <a:cubicBezTo>
                      <a:pt x="4797" y="68"/>
                      <a:pt x="4906" y="1"/>
                      <a:pt x="5014" y="28"/>
                    </a:cubicBezTo>
                    <a:cubicBezTo>
                      <a:pt x="5122" y="55"/>
                      <a:pt x="5191" y="163"/>
                      <a:pt x="5164" y="272"/>
                    </a:cubicBezTo>
                    <a:cubicBezTo>
                      <a:pt x="5164" y="285"/>
                      <a:pt x="4933" y="1206"/>
                      <a:pt x="5922" y="1437"/>
                    </a:cubicBezTo>
                    <a:cubicBezTo>
                      <a:pt x="6031" y="1464"/>
                      <a:pt x="6112" y="1573"/>
                      <a:pt x="6085" y="1681"/>
                    </a:cubicBezTo>
                    <a:cubicBezTo>
                      <a:pt x="6058" y="1789"/>
                      <a:pt x="5950" y="1871"/>
                      <a:pt x="5827" y="1844"/>
                    </a:cubicBezTo>
                    <a:cubicBezTo>
                      <a:pt x="5462" y="1748"/>
                      <a:pt x="5204" y="1586"/>
                      <a:pt x="5041" y="1410"/>
                    </a:cubicBezTo>
                    <a:cubicBezTo>
                      <a:pt x="4784" y="1789"/>
                      <a:pt x="4215" y="2317"/>
                      <a:pt x="3050" y="2317"/>
                    </a:cubicBezTo>
                    <a:lnTo>
                      <a:pt x="3050" y="2317"/>
                    </a:lnTo>
                    <a:cubicBezTo>
                      <a:pt x="1885" y="2317"/>
                      <a:pt x="1316" y="1789"/>
                      <a:pt x="1072" y="1410"/>
                    </a:cubicBezTo>
                    <a:cubicBezTo>
                      <a:pt x="909" y="1586"/>
                      <a:pt x="651" y="1748"/>
                      <a:pt x="272" y="1844"/>
                    </a:cubicBezTo>
                    <a:cubicBezTo>
                      <a:pt x="163" y="1871"/>
                      <a:pt x="55" y="1789"/>
                      <a:pt x="28" y="1681"/>
                    </a:cubicBezTo>
                    <a:cubicBezTo>
                      <a:pt x="1" y="1573"/>
                      <a:pt x="69" y="1464"/>
                      <a:pt x="177" y="1437"/>
                    </a:cubicBezTo>
                    <a:cubicBezTo>
                      <a:pt x="1180" y="1206"/>
                      <a:pt x="936" y="285"/>
                      <a:pt x="936" y="272"/>
                    </a:cubicBezTo>
                    <a:cubicBezTo>
                      <a:pt x="909" y="163"/>
                      <a:pt x="976" y="55"/>
                      <a:pt x="1085" y="28"/>
                    </a:cubicBezTo>
                    <a:cubicBezTo>
                      <a:pt x="1193" y="1"/>
                      <a:pt x="1316" y="68"/>
                      <a:pt x="1343" y="177"/>
                    </a:cubicBezTo>
                    <a:cubicBezTo>
                      <a:pt x="1343" y="177"/>
                      <a:pt x="1437" y="570"/>
                      <a:pt x="1302" y="989"/>
                    </a:cubicBezTo>
                    <a:cubicBezTo>
                      <a:pt x="1397" y="1206"/>
                      <a:pt x="1803" y="1911"/>
                      <a:pt x="3050" y="1911"/>
                    </a:cubicBezTo>
                    <a:cubicBezTo>
                      <a:pt x="4310" y="1911"/>
                      <a:pt x="4703" y="1206"/>
                      <a:pt x="4797" y="989"/>
                    </a:cubicBezTo>
                    <a:cubicBezTo>
                      <a:pt x="4662" y="570"/>
                      <a:pt x="4770" y="177"/>
                      <a:pt x="4770" y="177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5" name="Google Shape;405;p28"/>
              <p:cNvSpPr/>
              <p:nvPr/>
            </p:nvSpPr>
            <p:spPr>
              <a:xfrm>
                <a:off x="5581225" y="1835925"/>
                <a:ext cx="56250" cy="27475"/>
              </a:xfrm>
              <a:custGeom>
                <a:avLst/>
                <a:gdLst/>
                <a:ahLst/>
                <a:cxnLst/>
                <a:rect l="l" t="t" r="r" b="b"/>
                <a:pathLst>
                  <a:path w="2250" h="1099" extrusionOk="0">
                    <a:moveTo>
                      <a:pt x="407" y="990"/>
                    </a:moveTo>
                    <a:cubicBezTo>
                      <a:pt x="515" y="1030"/>
                      <a:pt x="609" y="1057"/>
                      <a:pt x="718" y="1071"/>
                    </a:cubicBezTo>
                    <a:cubicBezTo>
                      <a:pt x="935" y="1098"/>
                      <a:pt x="1097" y="1084"/>
                      <a:pt x="1301" y="1017"/>
                    </a:cubicBezTo>
                    <a:lnTo>
                      <a:pt x="1314" y="1003"/>
                    </a:lnTo>
                    <a:lnTo>
                      <a:pt x="1314" y="1003"/>
                    </a:lnTo>
                    <a:cubicBezTo>
                      <a:pt x="1328" y="1003"/>
                      <a:pt x="1382" y="976"/>
                      <a:pt x="1382" y="976"/>
                    </a:cubicBezTo>
                    <a:cubicBezTo>
                      <a:pt x="1599" y="882"/>
                      <a:pt x="1748" y="773"/>
                      <a:pt x="1897" y="597"/>
                    </a:cubicBezTo>
                    <a:cubicBezTo>
                      <a:pt x="1924" y="584"/>
                      <a:pt x="2005" y="475"/>
                      <a:pt x="2018" y="434"/>
                    </a:cubicBezTo>
                    <a:cubicBezTo>
                      <a:pt x="2060" y="394"/>
                      <a:pt x="2249" y="82"/>
                      <a:pt x="2141" y="27"/>
                    </a:cubicBezTo>
                    <a:cubicBezTo>
                      <a:pt x="2046" y="0"/>
                      <a:pt x="1897" y="231"/>
                      <a:pt x="1843" y="298"/>
                    </a:cubicBezTo>
                    <a:lnTo>
                      <a:pt x="1720" y="421"/>
                    </a:lnTo>
                    <a:cubicBezTo>
                      <a:pt x="1585" y="556"/>
                      <a:pt x="1449" y="651"/>
                      <a:pt x="1274" y="732"/>
                    </a:cubicBezTo>
                    <a:cubicBezTo>
                      <a:pt x="1274" y="732"/>
                      <a:pt x="1233" y="746"/>
                      <a:pt x="1220" y="746"/>
                    </a:cubicBezTo>
                    <a:lnTo>
                      <a:pt x="1220" y="746"/>
                    </a:lnTo>
                    <a:cubicBezTo>
                      <a:pt x="1206" y="746"/>
                      <a:pt x="1206" y="759"/>
                      <a:pt x="1206" y="759"/>
                    </a:cubicBezTo>
                    <a:cubicBezTo>
                      <a:pt x="1043" y="813"/>
                      <a:pt x="922" y="827"/>
                      <a:pt x="745" y="813"/>
                    </a:cubicBezTo>
                    <a:cubicBezTo>
                      <a:pt x="651" y="813"/>
                      <a:pt x="582" y="800"/>
                      <a:pt x="488" y="773"/>
                    </a:cubicBezTo>
                    <a:cubicBezTo>
                      <a:pt x="407" y="746"/>
                      <a:pt x="122" y="624"/>
                      <a:pt x="67" y="678"/>
                    </a:cubicBezTo>
                    <a:cubicBezTo>
                      <a:pt x="0" y="786"/>
                      <a:pt x="352" y="963"/>
                      <a:pt x="407" y="99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6" name="Google Shape;406;p28"/>
              <p:cNvSpPr/>
              <p:nvPr/>
            </p:nvSpPr>
            <p:spPr>
              <a:xfrm>
                <a:off x="5633375" y="1837625"/>
                <a:ext cx="35950" cy="35925"/>
              </a:xfrm>
              <a:custGeom>
                <a:avLst/>
                <a:gdLst/>
                <a:ahLst/>
                <a:cxnLst/>
                <a:rect l="l" t="t" r="r" b="b"/>
                <a:pathLst>
                  <a:path w="1438" h="1437" extrusionOk="0">
                    <a:moveTo>
                      <a:pt x="718" y="1437"/>
                    </a:moveTo>
                    <a:cubicBezTo>
                      <a:pt x="1112" y="1437"/>
                      <a:pt x="1437" y="1112"/>
                      <a:pt x="1437" y="718"/>
                    </a:cubicBezTo>
                    <a:cubicBezTo>
                      <a:pt x="1437" y="326"/>
                      <a:pt x="1112" y="1"/>
                      <a:pt x="718" y="1"/>
                    </a:cubicBezTo>
                    <a:cubicBezTo>
                      <a:pt x="326" y="1"/>
                      <a:pt x="1" y="326"/>
                      <a:pt x="1" y="718"/>
                    </a:cubicBezTo>
                    <a:cubicBezTo>
                      <a:pt x="1" y="1112"/>
                      <a:pt x="326" y="1437"/>
                      <a:pt x="718" y="143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7" name="Google Shape;407;p28"/>
              <p:cNvSpPr/>
              <p:nvPr/>
            </p:nvSpPr>
            <p:spPr>
              <a:xfrm>
                <a:off x="5919950" y="1825075"/>
                <a:ext cx="100975" cy="100975"/>
              </a:xfrm>
              <a:custGeom>
                <a:avLst/>
                <a:gdLst/>
                <a:ahLst/>
                <a:cxnLst/>
                <a:rect l="l" t="t" r="r" b="b"/>
                <a:pathLst>
                  <a:path w="4039" h="4039" extrusionOk="0">
                    <a:moveTo>
                      <a:pt x="2019" y="4039"/>
                    </a:moveTo>
                    <a:cubicBezTo>
                      <a:pt x="3130" y="4039"/>
                      <a:pt x="4038" y="3144"/>
                      <a:pt x="4038" y="2020"/>
                    </a:cubicBezTo>
                    <a:cubicBezTo>
                      <a:pt x="4038" y="909"/>
                      <a:pt x="3130" y="1"/>
                      <a:pt x="2019" y="1"/>
                    </a:cubicBezTo>
                    <a:cubicBezTo>
                      <a:pt x="908" y="1"/>
                      <a:pt x="1" y="909"/>
                      <a:pt x="1" y="2020"/>
                    </a:cubicBezTo>
                    <a:cubicBezTo>
                      <a:pt x="1" y="3144"/>
                      <a:pt x="908" y="4039"/>
                      <a:pt x="2019" y="4039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8" name="Google Shape;408;p28"/>
              <p:cNvSpPr/>
              <p:nvPr/>
            </p:nvSpPr>
            <p:spPr>
              <a:xfrm>
                <a:off x="5983275" y="1820025"/>
                <a:ext cx="48800" cy="25400"/>
              </a:xfrm>
              <a:custGeom>
                <a:avLst/>
                <a:gdLst/>
                <a:ahLst/>
                <a:cxnLst/>
                <a:rect l="l" t="t" r="r" b="b"/>
                <a:pathLst>
                  <a:path w="1952" h="1016" extrusionOk="0">
                    <a:moveTo>
                      <a:pt x="1749" y="407"/>
                    </a:moveTo>
                    <a:cubicBezTo>
                      <a:pt x="1695" y="488"/>
                      <a:pt x="1641" y="555"/>
                      <a:pt x="1587" y="623"/>
                    </a:cubicBezTo>
                    <a:cubicBezTo>
                      <a:pt x="1451" y="759"/>
                      <a:pt x="1316" y="867"/>
                      <a:pt x="1153" y="934"/>
                    </a:cubicBezTo>
                    <a:lnTo>
                      <a:pt x="1139" y="934"/>
                    </a:lnTo>
                    <a:lnTo>
                      <a:pt x="1139" y="934"/>
                    </a:lnTo>
                    <a:cubicBezTo>
                      <a:pt x="1126" y="934"/>
                      <a:pt x="1112" y="949"/>
                      <a:pt x="1099" y="949"/>
                    </a:cubicBezTo>
                    <a:cubicBezTo>
                      <a:pt x="909" y="1016"/>
                      <a:pt x="747" y="1016"/>
                      <a:pt x="557" y="962"/>
                    </a:cubicBezTo>
                    <a:cubicBezTo>
                      <a:pt x="476" y="934"/>
                      <a:pt x="407" y="907"/>
                      <a:pt x="340" y="867"/>
                    </a:cubicBezTo>
                    <a:cubicBezTo>
                      <a:pt x="286" y="840"/>
                      <a:pt x="1" y="636"/>
                      <a:pt x="96" y="555"/>
                    </a:cubicBezTo>
                    <a:cubicBezTo>
                      <a:pt x="150" y="488"/>
                      <a:pt x="367" y="623"/>
                      <a:pt x="448" y="663"/>
                    </a:cubicBezTo>
                    <a:cubicBezTo>
                      <a:pt x="503" y="691"/>
                      <a:pt x="557" y="705"/>
                      <a:pt x="611" y="718"/>
                    </a:cubicBezTo>
                    <a:cubicBezTo>
                      <a:pt x="760" y="745"/>
                      <a:pt x="868" y="732"/>
                      <a:pt x="1018" y="691"/>
                    </a:cubicBezTo>
                    <a:cubicBezTo>
                      <a:pt x="1018" y="691"/>
                      <a:pt x="1031" y="678"/>
                      <a:pt x="1045" y="678"/>
                    </a:cubicBezTo>
                    <a:lnTo>
                      <a:pt x="1045" y="678"/>
                    </a:lnTo>
                    <a:lnTo>
                      <a:pt x="1045" y="678"/>
                    </a:lnTo>
                    <a:cubicBezTo>
                      <a:pt x="1193" y="623"/>
                      <a:pt x="1289" y="542"/>
                      <a:pt x="1397" y="447"/>
                    </a:cubicBezTo>
                    <a:cubicBezTo>
                      <a:pt x="1424" y="434"/>
                      <a:pt x="1532" y="311"/>
                      <a:pt x="1559" y="271"/>
                    </a:cubicBezTo>
                    <a:cubicBezTo>
                      <a:pt x="1614" y="217"/>
                      <a:pt x="1762" y="0"/>
                      <a:pt x="1843" y="27"/>
                    </a:cubicBezTo>
                    <a:cubicBezTo>
                      <a:pt x="1952" y="81"/>
                      <a:pt x="1789" y="365"/>
                      <a:pt x="1749" y="407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9" name="Google Shape;409;p28"/>
              <p:cNvSpPr/>
              <p:nvPr/>
            </p:nvSpPr>
            <p:spPr>
              <a:xfrm>
                <a:off x="5983950" y="1835250"/>
                <a:ext cx="58975" cy="19000"/>
              </a:xfrm>
              <a:custGeom>
                <a:avLst/>
                <a:gdLst/>
                <a:ahLst/>
                <a:cxnLst/>
                <a:rect l="l" t="t" r="r" b="b"/>
                <a:pathLst>
                  <a:path w="2359" h="760" extrusionOk="0">
                    <a:moveTo>
                      <a:pt x="2020" y="475"/>
                    </a:moveTo>
                    <a:cubicBezTo>
                      <a:pt x="1939" y="542"/>
                      <a:pt x="1844" y="596"/>
                      <a:pt x="1749" y="651"/>
                    </a:cubicBezTo>
                    <a:cubicBezTo>
                      <a:pt x="1560" y="719"/>
                      <a:pt x="1383" y="759"/>
                      <a:pt x="1180" y="759"/>
                    </a:cubicBezTo>
                    <a:lnTo>
                      <a:pt x="1166" y="759"/>
                    </a:lnTo>
                    <a:lnTo>
                      <a:pt x="1153" y="759"/>
                    </a:lnTo>
                    <a:cubicBezTo>
                      <a:pt x="1139" y="759"/>
                      <a:pt x="1099" y="746"/>
                      <a:pt x="1085" y="746"/>
                    </a:cubicBezTo>
                    <a:cubicBezTo>
                      <a:pt x="855" y="719"/>
                      <a:pt x="678" y="651"/>
                      <a:pt x="476" y="542"/>
                    </a:cubicBezTo>
                    <a:cubicBezTo>
                      <a:pt x="449" y="529"/>
                      <a:pt x="340" y="448"/>
                      <a:pt x="313" y="421"/>
                    </a:cubicBezTo>
                    <a:cubicBezTo>
                      <a:pt x="272" y="380"/>
                      <a:pt x="1" y="150"/>
                      <a:pt x="82" y="69"/>
                    </a:cubicBezTo>
                    <a:cubicBezTo>
                      <a:pt x="163" y="0"/>
                      <a:pt x="380" y="190"/>
                      <a:pt x="449" y="231"/>
                    </a:cubicBezTo>
                    <a:cubicBezTo>
                      <a:pt x="503" y="271"/>
                      <a:pt x="543" y="298"/>
                      <a:pt x="597" y="325"/>
                    </a:cubicBezTo>
                    <a:cubicBezTo>
                      <a:pt x="774" y="407"/>
                      <a:pt x="922" y="461"/>
                      <a:pt x="1112" y="475"/>
                    </a:cubicBezTo>
                    <a:lnTo>
                      <a:pt x="1180" y="475"/>
                    </a:lnTo>
                    <a:lnTo>
                      <a:pt x="1180" y="488"/>
                    </a:lnTo>
                    <a:cubicBezTo>
                      <a:pt x="1180" y="488"/>
                      <a:pt x="1180" y="475"/>
                      <a:pt x="1193" y="475"/>
                    </a:cubicBezTo>
                    <a:cubicBezTo>
                      <a:pt x="1356" y="488"/>
                      <a:pt x="1478" y="461"/>
                      <a:pt x="1641" y="407"/>
                    </a:cubicBezTo>
                    <a:cubicBezTo>
                      <a:pt x="1735" y="367"/>
                      <a:pt x="1803" y="340"/>
                      <a:pt x="1885" y="285"/>
                    </a:cubicBezTo>
                    <a:cubicBezTo>
                      <a:pt x="1952" y="231"/>
                      <a:pt x="2183" y="27"/>
                      <a:pt x="2250" y="82"/>
                    </a:cubicBezTo>
                    <a:cubicBezTo>
                      <a:pt x="2358" y="163"/>
                      <a:pt x="2060" y="434"/>
                      <a:pt x="2020" y="475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0" name="Google Shape;410;p28"/>
              <p:cNvSpPr/>
              <p:nvPr/>
            </p:nvSpPr>
            <p:spPr>
              <a:xfrm>
                <a:off x="5988700" y="1835925"/>
                <a:ext cx="56250" cy="27475"/>
              </a:xfrm>
              <a:custGeom>
                <a:avLst/>
                <a:gdLst/>
                <a:ahLst/>
                <a:cxnLst/>
                <a:rect l="l" t="t" r="r" b="b"/>
                <a:pathLst>
                  <a:path w="2250" h="1099" extrusionOk="0">
                    <a:moveTo>
                      <a:pt x="1830" y="990"/>
                    </a:moveTo>
                    <a:cubicBezTo>
                      <a:pt x="1735" y="1030"/>
                      <a:pt x="1641" y="1057"/>
                      <a:pt x="1518" y="1071"/>
                    </a:cubicBezTo>
                    <a:cubicBezTo>
                      <a:pt x="1315" y="1098"/>
                      <a:pt x="1139" y="1084"/>
                      <a:pt x="949" y="1017"/>
                    </a:cubicBezTo>
                    <a:cubicBezTo>
                      <a:pt x="936" y="1017"/>
                      <a:pt x="936" y="1017"/>
                      <a:pt x="936" y="1003"/>
                    </a:cubicBezTo>
                    <a:lnTo>
                      <a:pt x="922" y="1003"/>
                    </a:lnTo>
                    <a:cubicBezTo>
                      <a:pt x="909" y="1003"/>
                      <a:pt x="868" y="976"/>
                      <a:pt x="855" y="976"/>
                    </a:cubicBezTo>
                    <a:cubicBezTo>
                      <a:pt x="651" y="882"/>
                      <a:pt x="502" y="773"/>
                      <a:pt x="340" y="597"/>
                    </a:cubicBezTo>
                    <a:cubicBezTo>
                      <a:pt x="326" y="584"/>
                      <a:pt x="244" y="475"/>
                      <a:pt x="217" y="434"/>
                    </a:cubicBezTo>
                    <a:cubicBezTo>
                      <a:pt x="190" y="394"/>
                      <a:pt x="1" y="82"/>
                      <a:pt x="109" y="27"/>
                    </a:cubicBezTo>
                    <a:cubicBezTo>
                      <a:pt x="190" y="0"/>
                      <a:pt x="353" y="231"/>
                      <a:pt x="407" y="298"/>
                    </a:cubicBezTo>
                    <a:lnTo>
                      <a:pt x="530" y="421"/>
                    </a:lnTo>
                    <a:cubicBezTo>
                      <a:pt x="665" y="556"/>
                      <a:pt x="786" y="651"/>
                      <a:pt x="963" y="732"/>
                    </a:cubicBezTo>
                    <a:cubicBezTo>
                      <a:pt x="976" y="732"/>
                      <a:pt x="1017" y="746"/>
                      <a:pt x="1017" y="746"/>
                    </a:cubicBezTo>
                    <a:lnTo>
                      <a:pt x="1030" y="746"/>
                    </a:lnTo>
                    <a:lnTo>
                      <a:pt x="1030" y="759"/>
                    </a:lnTo>
                    <a:cubicBezTo>
                      <a:pt x="1193" y="813"/>
                      <a:pt x="1328" y="827"/>
                      <a:pt x="1491" y="813"/>
                    </a:cubicBezTo>
                    <a:cubicBezTo>
                      <a:pt x="1586" y="813"/>
                      <a:pt x="1668" y="800"/>
                      <a:pt x="1762" y="773"/>
                    </a:cubicBezTo>
                    <a:cubicBezTo>
                      <a:pt x="1843" y="746"/>
                      <a:pt x="2114" y="624"/>
                      <a:pt x="2168" y="678"/>
                    </a:cubicBezTo>
                    <a:cubicBezTo>
                      <a:pt x="2250" y="786"/>
                      <a:pt x="1884" y="963"/>
                      <a:pt x="1830" y="99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1" name="Google Shape;411;p28"/>
              <p:cNvSpPr/>
              <p:nvPr/>
            </p:nvSpPr>
            <p:spPr>
              <a:xfrm>
                <a:off x="5956525" y="1837625"/>
                <a:ext cx="35950" cy="35925"/>
              </a:xfrm>
              <a:custGeom>
                <a:avLst/>
                <a:gdLst/>
                <a:ahLst/>
                <a:cxnLst/>
                <a:rect l="l" t="t" r="r" b="b"/>
                <a:pathLst>
                  <a:path w="1438" h="1437" extrusionOk="0">
                    <a:moveTo>
                      <a:pt x="718" y="1437"/>
                    </a:moveTo>
                    <a:cubicBezTo>
                      <a:pt x="1112" y="1437"/>
                      <a:pt x="1437" y="1112"/>
                      <a:pt x="1437" y="718"/>
                    </a:cubicBezTo>
                    <a:cubicBezTo>
                      <a:pt x="1437" y="326"/>
                      <a:pt x="1112" y="1"/>
                      <a:pt x="718" y="1"/>
                    </a:cubicBezTo>
                    <a:cubicBezTo>
                      <a:pt x="326" y="1"/>
                      <a:pt x="1" y="326"/>
                      <a:pt x="1" y="718"/>
                    </a:cubicBezTo>
                    <a:cubicBezTo>
                      <a:pt x="1" y="1112"/>
                      <a:pt x="326" y="1437"/>
                      <a:pt x="718" y="143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2" name="Google Shape;412;p28"/>
              <p:cNvSpPr/>
              <p:nvPr/>
            </p:nvSpPr>
            <p:spPr>
              <a:xfrm>
                <a:off x="5616450" y="1937225"/>
                <a:ext cx="78600" cy="30500"/>
              </a:xfrm>
              <a:custGeom>
                <a:avLst/>
                <a:gdLst/>
                <a:ahLst/>
                <a:cxnLst/>
                <a:rect l="l" t="t" r="r" b="b"/>
                <a:pathLst>
                  <a:path w="3144" h="1220" extrusionOk="0">
                    <a:moveTo>
                      <a:pt x="1572" y="1220"/>
                    </a:moveTo>
                    <a:cubicBezTo>
                      <a:pt x="2439" y="1220"/>
                      <a:pt x="3144" y="949"/>
                      <a:pt x="3144" y="609"/>
                    </a:cubicBezTo>
                    <a:cubicBezTo>
                      <a:pt x="3144" y="271"/>
                      <a:pt x="2439" y="0"/>
                      <a:pt x="1572" y="0"/>
                    </a:cubicBezTo>
                    <a:cubicBezTo>
                      <a:pt x="705" y="0"/>
                      <a:pt x="0" y="271"/>
                      <a:pt x="0" y="609"/>
                    </a:cubicBezTo>
                    <a:cubicBezTo>
                      <a:pt x="0" y="949"/>
                      <a:pt x="705" y="1220"/>
                      <a:pt x="1572" y="1220"/>
                    </a:cubicBezTo>
                    <a:close/>
                  </a:path>
                </a:pathLst>
              </a:custGeom>
              <a:solidFill>
                <a:srgbClr val="F58CA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3" name="Google Shape;413;p28"/>
              <p:cNvSpPr/>
              <p:nvPr/>
            </p:nvSpPr>
            <p:spPr>
              <a:xfrm>
                <a:off x="5931125" y="1937225"/>
                <a:ext cx="78600" cy="30500"/>
              </a:xfrm>
              <a:custGeom>
                <a:avLst/>
                <a:gdLst/>
                <a:ahLst/>
                <a:cxnLst/>
                <a:rect l="l" t="t" r="r" b="b"/>
                <a:pathLst>
                  <a:path w="3144" h="1220" extrusionOk="0">
                    <a:moveTo>
                      <a:pt x="1572" y="1220"/>
                    </a:moveTo>
                    <a:cubicBezTo>
                      <a:pt x="2439" y="1220"/>
                      <a:pt x="3144" y="949"/>
                      <a:pt x="3144" y="609"/>
                    </a:cubicBezTo>
                    <a:cubicBezTo>
                      <a:pt x="3144" y="271"/>
                      <a:pt x="2439" y="0"/>
                      <a:pt x="1572" y="0"/>
                    </a:cubicBezTo>
                    <a:cubicBezTo>
                      <a:pt x="705" y="0"/>
                      <a:pt x="0" y="271"/>
                      <a:pt x="0" y="609"/>
                    </a:cubicBezTo>
                    <a:cubicBezTo>
                      <a:pt x="0" y="949"/>
                      <a:pt x="705" y="1220"/>
                      <a:pt x="1572" y="1220"/>
                    </a:cubicBezTo>
                    <a:close/>
                  </a:path>
                </a:pathLst>
              </a:custGeom>
              <a:solidFill>
                <a:srgbClr val="F58CA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414" name="Google Shape;414;p28"/>
            <p:cNvSpPr/>
            <p:nvPr/>
          </p:nvSpPr>
          <p:spPr>
            <a:xfrm>
              <a:off x="4354930" y="3338379"/>
              <a:ext cx="353700" cy="353700"/>
            </a:xfrm>
            <a:prstGeom prst="ellipse">
              <a:avLst/>
            </a:prstGeom>
            <a:gradFill>
              <a:gsLst>
                <a:gs pos="0">
                  <a:srgbClr val="96E7B7"/>
                </a:gs>
                <a:gs pos="100000">
                  <a:srgbClr val="37C46F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415" name="Google Shape;415;p28"/>
            <p:cNvGrpSpPr/>
            <p:nvPr/>
          </p:nvGrpSpPr>
          <p:grpSpPr>
            <a:xfrm>
              <a:off x="4381216" y="3467266"/>
              <a:ext cx="301143" cy="95916"/>
              <a:chOff x="5581225" y="1820025"/>
              <a:chExt cx="463725" cy="147700"/>
            </a:xfrm>
          </p:grpSpPr>
          <p:sp>
            <p:nvSpPr>
              <p:cNvPr id="416" name="Google Shape;416;p28"/>
              <p:cNvSpPr/>
              <p:nvPr/>
            </p:nvSpPr>
            <p:spPr>
              <a:xfrm>
                <a:off x="5605250" y="1825075"/>
                <a:ext cx="100975" cy="100975"/>
              </a:xfrm>
              <a:custGeom>
                <a:avLst/>
                <a:gdLst/>
                <a:ahLst/>
                <a:cxnLst/>
                <a:rect l="l" t="t" r="r" b="b"/>
                <a:pathLst>
                  <a:path w="4039" h="4039" extrusionOk="0">
                    <a:moveTo>
                      <a:pt x="2020" y="4039"/>
                    </a:moveTo>
                    <a:cubicBezTo>
                      <a:pt x="3131" y="4039"/>
                      <a:pt x="4038" y="3144"/>
                      <a:pt x="4038" y="2020"/>
                    </a:cubicBezTo>
                    <a:cubicBezTo>
                      <a:pt x="4038" y="909"/>
                      <a:pt x="3131" y="1"/>
                      <a:pt x="2020" y="1"/>
                    </a:cubicBezTo>
                    <a:cubicBezTo>
                      <a:pt x="909" y="1"/>
                      <a:pt x="1" y="909"/>
                      <a:pt x="1" y="2020"/>
                    </a:cubicBezTo>
                    <a:cubicBezTo>
                      <a:pt x="1" y="3144"/>
                      <a:pt x="909" y="4039"/>
                      <a:pt x="2020" y="4039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7" name="Google Shape;417;p28"/>
              <p:cNvSpPr/>
              <p:nvPr/>
            </p:nvSpPr>
            <p:spPr>
              <a:xfrm>
                <a:off x="5594100" y="1820025"/>
                <a:ext cx="48450" cy="25400"/>
              </a:xfrm>
              <a:custGeom>
                <a:avLst/>
                <a:gdLst/>
                <a:ahLst/>
                <a:cxnLst/>
                <a:rect l="l" t="t" r="r" b="b"/>
                <a:pathLst>
                  <a:path w="1938" h="1016" extrusionOk="0">
                    <a:moveTo>
                      <a:pt x="190" y="407"/>
                    </a:moveTo>
                    <a:cubicBezTo>
                      <a:pt x="244" y="488"/>
                      <a:pt x="298" y="555"/>
                      <a:pt x="365" y="623"/>
                    </a:cubicBezTo>
                    <a:cubicBezTo>
                      <a:pt x="488" y="759"/>
                      <a:pt x="623" y="867"/>
                      <a:pt x="799" y="934"/>
                    </a:cubicBezTo>
                    <a:lnTo>
                      <a:pt x="799" y="934"/>
                    </a:lnTo>
                    <a:lnTo>
                      <a:pt x="813" y="934"/>
                    </a:lnTo>
                    <a:lnTo>
                      <a:pt x="840" y="949"/>
                    </a:lnTo>
                    <a:cubicBezTo>
                      <a:pt x="1030" y="1016"/>
                      <a:pt x="1192" y="1016"/>
                      <a:pt x="1395" y="962"/>
                    </a:cubicBezTo>
                    <a:cubicBezTo>
                      <a:pt x="1476" y="934"/>
                      <a:pt x="1545" y="907"/>
                      <a:pt x="1612" y="867"/>
                    </a:cubicBezTo>
                    <a:cubicBezTo>
                      <a:pt x="1666" y="840"/>
                      <a:pt x="1937" y="636"/>
                      <a:pt x="1856" y="555"/>
                    </a:cubicBezTo>
                    <a:cubicBezTo>
                      <a:pt x="1789" y="488"/>
                      <a:pt x="1585" y="623"/>
                      <a:pt x="1503" y="663"/>
                    </a:cubicBezTo>
                    <a:cubicBezTo>
                      <a:pt x="1449" y="691"/>
                      <a:pt x="1395" y="705"/>
                      <a:pt x="1328" y="718"/>
                    </a:cubicBezTo>
                    <a:cubicBezTo>
                      <a:pt x="1192" y="745"/>
                      <a:pt x="1070" y="732"/>
                      <a:pt x="934" y="691"/>
                    </a:cubicBezTo>
                    <a:lnTo>
                      <a:pt x="907" y="678"/>
                    </a:lnTo>
                    <a:lnTo>
                      <a:pt x="907" y="678"/>
                    </a:lnTo>
                    <a:lnTo>
                      <a:pt x="894" y="678"/>
                    </a:lnTo>
                    <a:cubicBezTo>
                      <a:pt x="759" y="623"/>
                      <a:pt x="650" y="542"/>
                      <a:pt x="542" y="447"/>
                    </a:cubicBezTo>
                    <a:cubicBezTo>
                      <a:pt x="515" y="434"/>
                      <a:pt x="407" y="311"/>
                      <a:pt x="379" y="271"/>
                    </a:cubicBezTo>
                    <a:cubicBezTo>
                      <a:pt x="325" y="217"/>
                      <a:pt x="176" y="0"/>
                      <a:pt x="94" y="27"/>
                    </a:cubicBezTo>
                    <a:cubicBezTo>
                      <a:pt x="0" y="81"/>
                      <a:pt x="163" y="365"/>
                      <a:pt x="190" y="407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8" name="Google Shape;418;p28"/>
              <p:cNvSpPr/>
              <p:nvPr/>
            </p:nvSpPr>
            <p:spPr>
              <a:xfrm>
                <a:off x="5583250" y="1835250"/>
                <a:ext cx="58975" cy="19000"/>
              </a:xfrm>
              <a:custGeom>
                <a:avLst/>
                <a:gdLst/>
                <a:ahLst/>
                <a:cxnLst/>
                <a:rect l="l" t="t" r="r" b="b"/>
                <a:pathLst>
                  <a:path w="2359" h="760" extrusionOk="0">
                    <a:moveTo>
                      <a:pt x="326" y="475"/>
                    </a:moveTo>
                    <a:cubicBezTo>
                      <a:pt x="420" y="542"/>
                      <a:pt x="501" y="596"/>
                      <a:pt x="610" y="651"/>
                    </a:cubicBezTo>
                    <a:cubicBezTo>
                      <a:pt x="799" y="719"/>
                      <a:pt x="976" y="759"/>
                      <a:pt x="1179" y="759"/>
                    </a:cubicBezTo>
                    <a:lnTo>
                      <a:pt x="1179" y="759"/>
                    </a:lnTo>
                    <a:lnTo>
                      <a:pt x="1193" y="759"/>
                    </a:lnTo>
                    <a:cubicBezTo>
                      <a:pt x="1206" y="759"/>
                      <a:pt x="1260" y="746"/>
                      <a:pt x="1260" y="746"/>
                    </a:cubicBezTo>
                    <a:cubicBezTo>
                      <a:pt x="1491" y="719"/>
                      <a:pt x="1667" y="651"/>
                      <a:pt x="1870" y="542"/>
                    </a:cubicBezTo>
                    <a:cubicBezTo>
                      <a:pt x="1897" y="529"/>
                      <a:pt x="2006" y="448"/>
                      <a:pt x="2033" y="421"/>
                    </a:cubicBezTo>
                    <a:cubicBezTo>
                      <a:pt x="2087" y="380"/>
                      <a:pt x="2358" y="150"/>
                      <a:pt x="2263" y="69"/>
                    </a:cubicBezTo>
                    <a:cubicBezTo>
                      <a:pt x="2195" y="0"/>
                      <a:pt x="1979" y="190"/>
                      <a:pt x="1897" y="231"/>
                    </a:cubicBezTo>
                    <a:cubicBezTo>
                      <a:pt x="1856" y="271"/>
                      <a:pt x="1802" y="298"/>
                      <a:pt x="1748" y="325"/>
                    </a:cubicBezTo>
                    <a:cubicBezTo>
                      <a:pt x="1572" y="407"/>
                      <a:pt x="1423" y="461"/>
                      <a:pt x="1233" y="475"/>
                    </a:cubicBezTo>
                    <a:lnTo>
                      <a:pt x="1179" y="475"/>
                    </a:lnTo>
                    <a:lnTo>
                      <a:pt x="1166" y="488"/>
                    </a:lnTo>
                    <a:lnTo>
                      <a:pt x="1166" y="475"/>
                    </a:lnTo>
                    <a:cubicBezTo>
                      <a:pt x="1003" y="488"/>
                      <a:pt x="868" y="461"/>
                      <a:pt x="705" y="407"/>
                    </a:cubicBezTo>
                    <a:cubicBezTo>
                      <a:pt x="624" y="367"/>
                      <a:pt x="555" y="340"/>
                      <a:pt x="474" y="285"/>
                    </a:cubicBezTo>
                    <a:cubicBezTo>
                      <a:pt x="393" y="231"/>
                      <a:pt x="163" y="27"/>
                      <a:pt x="95" y="82"/>
                    </a:cubicBezTo>
                    <a:cubicBezTo>
                      <a:pt x="0" y="163"/>
                      <a:pt x="284" y="434"/>
                      <a:pt x="326" y="475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9" name="Google Shape;419;p28"/>
              <p:cNvSpPr/>
              <p:nvPr/>
            </p:nvSpPr>
            <p:spPr>
              <a:xfrm>
                <a:off x="5736675" y="1887075"/>
                <a:ext cx="152825" cy="57950"/>
              </a:xfrm>
              <a:custGeom>
                <a:avLst/>
                <a:gdLst/>
                <a:ahLst/>
                <a:cxnLst/>
                <a:rect l="l" t="t" r="r" b="b"/>
                <a:pathLst>
                  <a:path w="6113" h="2318" extrusionOk="0">
                    <a:moveTo>
                      <a:pt x="4770" y="177"/>
                    </a:moveTo>
                    <a:cubicBezTo>
                      <a:pt x="4797" y="68"/>
                      <a:pt x="4906" y="1"/>
                      <a:pt x="5014" y="28"/>
                    </a:cubicBezTo>
                    <a:cubicBezTo>
                      <a:pt x="5122" y="55"/>
                      <a:pt x="5191" y="163"/>
                      <a:pt x="5164" y="272"/>
                    </a:cubicBezTo>
                    <a:cubicBezTo>
                      <a:pt x="5164" y="285"/>
                      <a:pt x="4933" y="1206"/>
                      <a:pt x="5922" y="1437"/>
                    </a:cubicBezTo>
                    <a:cubicBezTo>
                      <a:pt x="6031" y="1464"/>
                      <a:pt x="6112" y="1573"/>
                      <a:pt x="6085" y="1681"/>
                    </a:cubicBezTo>
                    <a:cubicBezTo>
                      <a:pt x="6058" y="1789"/>
                      <a:pt x="5950" y="1871"/>
                      <a:pt x="5827" y="1844"/>
                    </a:cubicBezTo>
                    <a:cubicBezTo>
                      <a:pt x="5462" y="1748"/>
                      <a:pt x="5204" y="1586"/>
                      <a:pt x="5041" y="1410"/>
                    </a:cubicBezTo>
                    <a:cubicBezTo>
                      <a:pt x="4784" y="1789"/>
                      <a:pt x="4215" y="2317"/>
                      <a:pt x="3050" y="2317"/>
                    </a:cubicBezTo>
                    <a:lnTo>
                      <a:pt x="3050" y="2317"/>
                    </a:lnTo>
                    <a:cubicBezTo>
                      <a:pt x="1885" y="2317"/>
                      <a:pt x="1316" y="1789"/>
                      <a:pt x="1072" y="1410"/>
                    </a:cubicBezTo>
                    <a:cubicBezTo>
                      <a:pt x="909" y="1586"/>
                      <a:pt x="651" y="1748"/>
                      <a:pt x="272" y="1844"/>
                    </a:cubicBezTo>
                    <a:cubicBezTo>
                      <a:pt x="163" y="1871"/>
                      <a:pt x="55" y="1789"/>
                      <a:pt x="28" y="1681"/>
                    </a:cubicBezTo>
                    <a:cubicBezTo>
                      <a:pt x="1" y="1573"/>
                      <a:pt x="69" y="1464"/>
                      <a:pt x="177" y="1437"/>
                    </a:cubicBezTo>
                    <a:cubicBezTo>
                      <a:pt x="1180" y="1206"/>
                      <a:pt x="936" y="285"/>
                      <a:pt x="936" y="272"/>
                    </a:cubicBezTo>
                    <a:cubicBezTo>
                      <a:pt x="909" y="163"/>
                      <a:pt x="976" y="55"/>
                      <a:pt x="1085" y="28"/>
                    </a:cubicBezTo>
                    <a:cubicBezTo>
                      <a:pt x="1193" y="1"/>
                      <a:pt x="1316" y="68"/>
                      <a:pt x="1343" y="177"/>
                    </a:cubicBezTo>
                    <a:cubicBezTo>
                      <a:pt x="1343" y="177"/>
                      <a:pt x="1437" y="570"/>
                      <a:pt x="1302" y="989"/>
                    </a:cubicBezTo>
                    <a:cubicBezTo>
                      <a:pt x="1397" y="1206"/>
                      <a:pt x="1803" y="1911"/>
                      <a:pt x="3050" y="1911"/>
                    </a:cubicBezTo>
                    <a:cubicBezTo>
                      <a:pt x="4310" y="1911"/>
                      <a:pt x="4703" y="1206"/>
                      <a:pt x="4797" y="989"/>
                    </a:cubicBezTo>
                    <a:cubicBezTo>
                      <a:pt x="4662" y="570"/>
                      <a:pt x="4770" y="177"/>
                      <a:pt x="4770" y="177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0" name="Google Shape;420;p28"/>
              <p:cNvSpPr/>
              <p:nvPr/>
            </p:nvSpPr>
            <p:spPr>
              <a:xfrm>
                <a:off x="5581225" y="1835925"/>
                <a:ext cx="56250" cy="27475"/>
              </a:xfrm>
              <a:custGeom>
                <a:avLst/>
                <a:gdLst/>
                <a:ahLst/>
                <a:cxnLst/>
                <a:rect l="l" t="t" r="r" b="b"/>
                <a:pathLst>
                  <a:path w="2250" h="1099" extrusionOk="0">
                    <a:moveTo>
                      <a:pt x="407" y="990"/>
                    </a:moveTo>
                    <a:cubicBezTo>
                      <a:pt x="515" y="1030"/>
                      <a:pt x="609" y="1057"/>
                      <a:pt x="718" y="1071"/>
                    </a:cubicBezTo>
                    <a:cubicBezTo>
                      <a:pt x="935" y="1098"/>
                      <a:pt x="1097" y="1084"/>
                      <a:pt x="1301" y="1017"/>
                    </a:cubicBezTo>
                    <a:lnTo>
                      <a:pt x="1314" y="1003"/>
                    </a:lnTo>
                    <a:lnTo>
                      <a:pt x="1314" y="1003"/>
                    </a:lnTo>
                    <a:cubicBezTo>
                      <a:pt x="1328" y="1003"/>
                      <a:pt x="1382" y="976"/>
                      <a:pt x="1382" y="976"/>
                    </a:cubicBezTo>
                    <a:cubicBezTo>
                      <a:pt x="1599" y="882"/>
                      <a:pt x="1748" y="773"/>
                      <a:pt x="1897" y="597"/>
                    </a:cubicBezTo>
                    <a:cubicBezTo>
                      <a:pt x="1924" y="584"/>
                      <a:pt x="2005" y="475"/>
                      <a:pt x="2018" y="434"/>
                    </a:cubicBezTo>
                    <a:cubicBezTo>
                      <a:pt x="2060" y="394"/>
                      <a:pt x="2249" y="82"/>
                      <a:pt x="2141" y="27"/>
                    </a:cubicBezTo>
                    <a:cubicBezTo>
                      <a:pt x="2046" y="0"/>
                      <a:pt x="1897" y="231"/>
                      <a:pt x="1843" y="298"/>
                    </a:cubicBezTo>
                    <a:lnTo>
                      <a:pt x="1720" y="421"/>
                    </a:lnTo>
                    <a:cubicBezTo>
                      <a:pt x="1585" y="556"/>
                      <a:pt x="1449" y="651"/>
                      <a:pt x="1274" y="732"/>
                    </a:cubicBezTo>
                    <a:cubicBezTo>
                      <a:pt x="1274" y="732"/>
                      <a:pt x="1233" y="746"/>
                      <a:pt x="1220" y="746"/>
                    </a:cubicBezTo>
                    <a:lnTo>
                      <a:pt x="1220" y="746"/>
                    </a:lnTo>
                    <a:cubicBezTo>
                      <a:pt x="1206" y="746"/>
                      <a:pt x="1206" y="759"/>
                      <a:pt x="1206" y="759"/>
                    </a:cubicBezTo>
                    <a:cubicBezTo>
                      <a:pt x="1043" y="813"/>
                      <a:pt x="922" y="827"/>
                      <a:pt x="745" y="813"/>
                    </a:cubicBezTo>
                    <a:cubicBezTo>
                      <a:pt x="651" y="813"/>
                      <a:pt x="582" y="800"/>
                      <a:pt x="488" y="773"/>
                    </a:cubicBezTo>
                    <a:cubicBezTo>
                      <a:pt x="407" y="746"/>
                      <a:pt x="122" y="624"/>
                      <a:pt x="67" y="678"/>
                    </a:cubicBezTo>
                    <a:cubicBezTo>
                      <a:pt x="0" y="786"/>
                      <a:pt x="352" y="963"/>
                      <a:pt x="407" y="99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1" name="Google Shape;421;p28"/>
              <p:cNvSpPr/>
              <p:nvPr/>
            </p:nvSpPr>
            <p:spPr>
              <a:xfrm>
                <a:off x="5633375" y="1837625"/>
                <a:ext cx="35950" cy="35925"/>
              </a:xfrm>
              <a:custGeom>
                <a:avLst/>
                <a:gdLst/>
                <a:ahLst/>
                <a:cxnLst/>
                <a:rect l="l" t="t" r="r" b="b"/>
                <a:pathLst>
                  <a:path w="1438" h="1437" extrusionOk="0">
                    <a:moveTo>
                      <a:pt x="718" y="1437"/>
                    </a:moveTo>
                    <a:cubicBezTo>
                      <a:pt x="1112" y="1437"/>
                      <a:pt x="1437" y="1112"/>
                      <a:pt x="1437" y="718"/>
                    </a:cubicBezTo>
                    <a:cubicBezTo>
                      <a:pt x="1437" y="326"/>
                      <a:pt x="1112" y="1"/>
                      <a:pt x="718" y="1"/>
                    </a:cubicBezTo>
                    <a:cubicBezTo>
                      <a:pt x="326" y="1"/>
                      <a:pt x="1" y="326"/>
                      <a:pt x="1" y="718"/>
                    </a:cubicBezTo>
                    <a:cubicBezTo>
                      <a:pt x="1" y="1112"/>
                      <a:pt x="326" y="1437"/>
                      <a:pt x="718" y="143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2" name="Google Shape;422;p28"/>
              <p:cNvSpPr/>
              <p:nvPr/>
            </p:nvSpPr>
            <p:spPr>
              <a:xfrm>
                <a:off x="5919950" y="1825075"/>
                <a:ext cx="100975" cy="100975"/>
              </a:xfrm>
              <a:custGeom>
                <a:avLst/>
                <a:gdLst/>
                <a:ahLst/>
                <a:cxnLst/>
                <a:rect l="l" t="t" r="r" b="b"/>
                <a:pathLst>
                  <a:path w="4039" h="4039" extrusionOk="0">
                    <a:moveTo>
                      <a:pt x="2019" y="4039"/>
                    </a:moveTo>
                    <a:cubicBezTo>
                      <a:pt x="3130" y="4039"/>
                      <a:pt x="4038" y="3144"/>
                      <a:pt x="4038" y="2020"/>
                    </a:cubicBezTo>
                    <a:cubicBezTo>
                      <a:pt x="4038" y="909"/>
                      <a:pt x="3130" y="1"/>
                      <a:pt x="2019" y="1"/>
                    </a:cubicBezTo>
                    <a:cubicBezTo>
                      <a:pt x="908" y="1"/>
                      <a:pt x="1" y="909"/>
                      <a:pt x="1" y="2020"/>
                    </a:cubicBezTo>
                    <a:cubicBezTo>
                      <a:pt x="1" y="3144"/>
                      <a:pt x="908" y="4039"/>
                      <a:pt x="2019" y="4039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3" name="Google Shape;423;p28"/>
              <p:cNvSpPr/>
              <p:nvPr/>
            </p:nvSpPr>
            <p:spPr>
              <a:xfrm>
                <a:off x="5983275" y="1820025"/>
                <a:ext cx="48800" cy="25400"/>
              </a:xfrm>
              <a:custGeom>
                <a:avLst/>
                <a:gdLst/>
                <a:ahLst/>
                <a:cxnLst/>
                <a:rect l="l" t="t" r="r" b="b"/>
                <a:pathLst>
                  <a:path w="1952" h="1016" extrusionOk="0">
                    <a:moveTo>
                      <a:pt x="1749" y="407"/>
                    </a:moveTo>
                    <a:cubicBezTo>
                      <a:pt x="1695" y="488"/>
                      <a:pt x="1641" y="555"/>
                      <a:pt x="1587" y="623"/>
                    </a:cubicBezTo>
                    <a:cubicBezTo>
                      <a:pt x="1451" y="759"/>
                      <a:pt x="1316" y="867"/>
                      <a:pt x="1153" y="934"/>
                    </a:cubicBezTo>
                    <a:lnTo>
                      <a:pt x="1139" y="934"/>
                    </a:lnTo>
                    <a:lnTo>
                      <a:pt x="1139" y="934"/>
                    </a:lnTo>
                    <a:cubicBezTo>
                      <a:pt x="1126" y="934"/>
                      <a:pt x="1112" y="949"/>
                      <a:pt x="1099" y="949"/>
                    </a:cubicBezTo>
                    <a:cubicBezTo>
                      <a:pt x="909" y="1016"/>
                      <a:pt x="747" y="1016"/>
                      <a:pt x="557" y="962"/>
                    </a:cubicBezTo>
                    <a:cubicBezTo>
                      <a:pt x="476" y="934"/>
                      <a:pt x="407" y="907"/>
                      <a:pt x="340" y="867"/>
                    </a:cubicBezTo>
                    <a:cubicBezTo>
                      <a:pt x="286" y="840"/>
                      <a:pt x="1" y="636"/>
                      <a:pt x="96" y="555"/>
                    </a:cubicBezTo>
                    <a:cubicBezTo>
                      <a:pt x="150" y="488"/>
                      <a:pt x="367" y="623"/>
                      <a:pt x="448" y="663"/>
                    </a:cubicBezTo>
                    <a:cubicBezTo>
                      <a:pt x="503" y="691"/>
                      <a:pt x="557" y="705"/>
                      <a:pt x="611" y="718"/>
                    </a:cubicBezTo>
                    <a:cubicBezTo>
                      <a:pt x="760" y="745"/>
                      <a:pt x="868" y="732"/>
                      <a:pt x="1018" y="691"/>
                    </a:cubicBezTo>
                    <a:cubicBezTo>
                      <a:pt x="1018" y="691"/>
                      <a:pt x="1031" y="678"/>
                      <a:pt x="1045" y="678"/>
                    </a:cubicBezTo>
                    <a:lnTo>
                      <a:pt x="1045" y="678"/>
                    </a:lnTo>
                    <a:lnTo>
                      <a:pt x="1045" y="678"/>
                    </a:lnTo>
                    <a:cubicBezTo>
                      <a:pt x="1193" y="623"/>
                      <a:pt x="1289" y="542"/>
                      <a:pt x="1397" y="447"/>
                    </a:cubicBezTo>
                    <a:cubicBezTo>
                      <a:pt x="1424" y="434"/>
                      <a:pt x="1532" y="311"/>
                      <a:pt x="1559" y="271"/>
                    </a:cubicBezTo>
                    <a:cubicBezTo>
                      <a:pt x="1614" y="217"/>
                      <a:pt x="1762" y="0"/>
                      <a:pt x="1843" y="27"/>
                    </a:cubicBezTo>
                    <a:cubicBezTo>
                      <a:pt x="1952" y="81"/>
                      <a:pt x="1789" y="365"/>
                      <a:pt x="1749" y="407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4" name="Google Shape;424;p28"/>
              <p:cNvSpPr/>
              <p:nvPr/>
            </p:nvSpPr>
            <p:spPr>
              <a:xfrm>
                <a:off x="5983950" y="1835250"/>
                <a:ext cx="58975" cy="19000"/>
              </a:xfrm>
              <a:custGeom>
                <a:avLst/>
                <a:gdLst/>
                <a:ahLst/>
                <a:cxnLst/>
                <a:rect l="l" t="t" r="r" b="b"/>
                <a:pathLst>
                  <a:path w="2359" h="760" extrusionOk="0">
                    <a:moveTo>
                      <a:pt x="2020" y="475"/>
                    </a:moveTo>
                    <a:cubicBezTo>
                      <a:pt x="1939" y="542"/>
                      <a:pt x="1844" y="596"/>
                      <a:pt x="1749" y="651"/>
                    </a:cubicBezTo>
                    <a:cubicBezTo>
                      <a:pt x="1560" y="719"/>
                      <a:pt x="1383" y="759"/>
                      <a:pt x="1180" y="759"/>
                    </a:cubicBezTo>
                    <a:lnTo>
                      <a:pt x="1166" y="759"/>
                    </a:lnTo>
                    <a:lnTo>
                      <a:pt x="1153" y="759"/>
                    </a:lnTo>
                    <a:cubicBezTo>
                      <a:pt x="1139" y="759"/>
                      <a:pt x="1099" y="746"/>
                      <a:pt x="1085" y="746"/>
                    </a:cubicBezTo>
                    <a:cubicBezTo>
                      <a:pt x="855" y="719"/>
                      <a:pt x="678" y="651"/>
                      <a:pt x="476" y="542"/>
                    </a:cubicBezTo>
                    <a:cubicBezTo>
                      <a:pt x="449" y="529"/>
                      <a:pt x="340" y="448"/>
                      <a:pt x="313" y="421"/>
                    </a:cubicBezTo>
                    <a:cubicBezTo>
                      <a:pt x="272" y="380"/>
                      <a:pt x="1" y="150"/>
                      <a:pt x="82" y="69"/>
                    </a:cubicBezTo>
                    <a:cubicBezTo>
                      <a:pt x="163" y="0"/>
                      <a:pt x="380" y="190"/>
                      <a:pt x="449" y="231"/>
                    </a:cubicBezTo>
                    <a:cubicBezTo>
                      <a:pt x="503" y="271"/>
                      <a:pt x="543" y="298"/>
                      <a:pt x="597" y="325"/>
                    </a:cubicBezTo>
                    <a:cubicBezTo>
                      <a:pt x="774" y="407"/>
                      <a:pt x="922" y="461"/>
                      <a:pt x="1112" y="475"/>
                    </a:cubicBezTo>
                    <a:lnTo>
                      <a:pt x="1180" y="475"/>
                    </a:lnTo>
                    <a:lnTo>
                      <a:pt x="1180" y="488"/>
                    </a:lnTo>
                    <a:cubicBezTo>
                      <a:pt x="1180" y="488"/>
                      <a:pt x="1180" y="475"/>
                      <a:pt x="1193" y="475"/>
                    </a:cubicBezTo>
                    <a:cubicBezTo>
                      <a:pt x="1356" y="488"/>
                      <a:pt x="1478" y="461"/>
                      <a:pt x="1641" y="407"/>
                    </a:cubicBezTo>
                    <a:cubicBezTo>
                      <a:pt x="1735" y="367"/>
                      <a:pt x="1803" y="340"/>
                      <a:pt x="1885" y="285"/>
                    </a:cubicBezTo>
                    <a:cubicBezTo>
                      <a:pt x="1952" y="231"/>
                      <a:pt x="2183" y="27"/>
                      <a:pt x="2250" y="82"/>
                    </a:cubicBezTo>
                    <a:cubicBezTo>
                      <a:pt x="2358" y="163"/>
                      <a:pt x="2060" y="434"/>
                      <a:pt x="2020" y="475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5" name="Google Shape;425;p28"/>
              <p:cNvSpPr/>
              <p:nvPr/>
            </p:nvSpPr>
            <p:spPr>
              <a:xfrm>
                <a:off x="5988700" y="1835925"/>
                <a:ext cx="56250" cy="27475"/>
              </a:xfrm>
              <a:custGeom>
                <a:avLst/>
                <a:gdLst/>
                <a:ahLst/>
                <a:cxnLst/>
                <a:rect l="l" t="t" r="r" b="b"/>
                <a:pathLst>
                  <a:path w="2250" h="1099" extrusionOk="0">
                    <a:moveTo>
                      <a:pt x="1830" y="990"/>
                    </a:moveTo>
                    <a:cubicBezTo>
                      <a:pt x="1735" y="1030"/>
                      <a:pt x="1641" y="1057"/>
                      <a:pt x="1518" y="1071"/>
                    </a:cubicBezTo>
                    <a:cubicBezTo>
                      <a:pt x="1315" y="1098"/>
                      <a:pt x="1139" y="1084"/>
                      <a:pt x="949" y="1017"/>
                    </a:cubicBezTo>
                    <a:cubicBezTo>
                      <a:pt x="936" y="1017"/>
                      <a:pt x="936" y="1017"/>
                      <a:pt x="936" y="1003"/>
                    </a:cubicBezTo>
                    <a:lnTo>
                      <a:pt x="922" y="1003"/>
                    </a:lnTo>
                    <a:cubicBezTo>
                      <a:pt x="909" y="1003"/>
                      <a:pt x="868" y="976"/>
                      <a:pt x="855" y="976"/>
                    </a:cubicBezTo>
                    <a:cubicBezTo>
                      <a:pt x="651" y="882"/>
                      <a:pt x="502" y="773"/>
                      <a:pt x="340" y="597"/>
                    </a:cubicBezTo>
                    <a:cubicBezTo>
                      <a:pt x="326" y="584"/>
                      <a:pt x="244" y="475"/>
                      <a:pt x="217" y="434"/>
                    </a:cubicBezTo>
                    <a:cubicBezTo>
                      <a:pt x="190" y="394"/>
                      <a:pt x="1" y="82"/>
                      <a:pt x="109" y="27"/>
                    </a:cubicBezTo>
                    <a:cubicBezTo>
                      <a:pt x="190" y="0"/>
                      <a:pt x="353" y="231"/>
                      <a:pt x="407" y="298"/>
                    </a:cubicBezTo>
                    <a:lnTo>
                      <a:pt x="530" y="421"/>
                    </a:lnTo>
                    <a:cubicBezTo>
                      <a:pt x="665" y="556"/>
                      <a:pt x="786" y="651"/>
                      <a:pt x="963" y="732"/>
                    </a:cubicBezTo>
                    <a:cubicBezTo>
                      <a:pt x="976" y="732"/>
                      <a:pt x="1017" y="746"/>
                      <a:pt x="1017" y="746"/>
                    </a:cubicBezTo>
                    <a:lnTo>
                      <a:pt x="1030" y="746"/>
                    </a:lnTo>
                    <a:lnTo>
                      <a:pt x="1030" y="759"/>
                    </a:lnTo>
                    <a:cubicBezTo>
                      <a:pt x="1193" y="813"/>
                      <a:pt x="1328" y="827"/>
                      <a:pt x="1491" y="813"/>
                    </a:cubicBezTo>
                    <a:cubicBezTo>
                      <a:pt x="1586" y="813"/>
                      <a:pt x="1668" y="800"/>
                      <a:pt x="1762" y="773"/>
                    </a:cubicBezTo>
                    <a:cubicBezTo>
                      <a:pt x="1843" y="746"/>
                      <a:pt x="2114" y="624"/>
                      <a:pt x="2168" y="678"/>
                    </a:cubicBezTo>
                    <a:cubicBezTo>
                      <a:pt x="2250" y="786"/>
                      <a:pt x="1884" y="963"/>
                      <a:pt x="1830" y="99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6" name="Google Shape;426;p28"/>
              <p:cNvSpPr/>
              <p:nvPr/>
            </p:nvSpPr>
            <p:spPr>
              <a:xfrm>
                <a:off x="5956525" y="1837625"/>
                <a:ext cx="35950" cy="35925"/>
              </a:xfrm>
              <a:custGeom>
                <a:avLst/>
                <a:gdLst/>
                <a:ahLst/>
                <a:cxnLst/>
                <a:rect l="l" t="t" r="r" b="b"/>
                <a:pathLst>
                  <a:path w="1438" h="1437" extrusionOk="0">
                    <a:moveTo>
                      <a:pt x="718" y="1437"/>
                    </a:moveTo>
                    <a:cubicBezTo>
                      <a:pt x="1112" y="1437"/>
                      <a:pt x="1437" y="1112"/>
                      <a:pt x="1437" y="718"/>
                    </a:cubicBezTo>
                    <a:cubicBezTo>
                      <a:pt x="1437" y="326"/>
                      <a:pt x="1112" y="1"/>
                      <a:pt x="718" y="1"/>
                    </a:cubicBezTo>
                    <a:cubicBezTo>
                      <a:pt x="326" y="1"/>
                      <a:pt x="1" y="326"/>
                      <a:pt x="1" y="718"/>
                    </a:cubicBezTo>
                    <a:cubicBezTo>
                      <a:pt x="1" y="1112"/>
                      <a:pt x="326" y="1437"/>
                      <a:pt x="718" y="143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7" name="Google Shape;427;p28"/>
              <p:cNvSpPr/>
              <p:nvPr/>
            </p:nvSpPr>
            <p:spPr>
              <a:xfrm>
                <a:off x="5616450" y="1937225"/>
                <a:ext cx="78600" cy="30500"/>
              </a:xfrm>
              <a:custGeom>
                <a:avLst/>
                <a:gdLst/>
                <a:ahLst/>
                <a:cxnLst/>
                <a:rect l="l" t="t" r="r" b="b"/>
                <a:pathLst>
                  <a:path w="3144" h="1220" extrusionOk="0">
                    <a:moveTo>
                      <a:pt x="1572" y="1220"/>
                    </a:moveTo>
                    <a:cubicBezTo>
                      <a:pt x="2439" y="1220"/>
                      <a:pt x="3144" y="949"/>
                      <a:pt x="3144" y="609"/>
                    </a:cubicBezTo>
                    <a:cubicBezTo>
                      <a:pt x="3144" y="271"/>
                      <a:pt x="2439" y="0"/>
                      <a:pt x="1572" y="0"/>
                    </a:cubicBezTo>
                    <a:cubicBezTo>
                      <a:pt x="705" y="0"/>
                      <a:pt x="0" y="271"/>
                      <a:pt x="0" y="609"/>
                    </a:cubicBezTo>
                    <a:cubicBezTo>
                      <a:pt x="0" y="949"/>
                      <a:pt x="705" y="1220"/>
                      <a:pt x="1572" y="1220"/>
                    </a:cubicBezTo>
                    <a:close/>
                  </a:path>
                </a:pathLst>
              </a:custGeom>
              <a:solidFill>
                <a:srgbClr val="F58CA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8" name="Google Shape;428;p28"/>
              <p:cNvSpPr/>
              <p:nvPr/>
            </p:nvSpPr>
            <p:spPr>
              <a:xfrm>
                <a:off x="5931125" y="1937225"/>
                <a:ext cx="78600" cy="30500"/>
              </a:xfrm>
              <a:custGeom>
                <a:avLst/>
                <a:gdLst/>
                <a:ahLst/>
                <a:cxnLst/>
                <a:rect l="l" t="t" r="r" b="b"/>
                <a:pathLst>
                  <a:path w="3144" h="1220" extrusionOk="0">
                    <a:moveTo>
                      <a:pt x="1572" y="1220"/>
                    </a:moveTo>
                    <a:cubicBezTo>
                      <a:pt x="2439" y="1220"/>
                      <a:pt x="3144" y="949"/>
                      <a:pt x="3144" y="609"/>
                    </a:cubicBezTo>
                    <a:cubicBezTo>
                      <a:pt x="3144" y="271"/>
                      <a:pt x="2439" y="0"/>
                      <a:pt x="1572" y="0"/>
                    </a:cubicBezTo>
                    <a:cubicBezTo>
                      <a:pt x="705" y="0"/>
                      <a:pt x="0" y="271"/>
                      <a:pt x="0" y="609"/>
                    </a:cubicBezTo>
                    <a:cubicBezTo>
                      <a:pt x="0" y="949"/>
                      <a:pt x="705" y="1220"/>
                      <a:pt x="1572" y="1220"/>
                    </a:cubicBezTo>
                    <a:close/>
                  </a:path>
                </a:pathLst>
              </a:custGeom>
              <a:solidFill>
                <a:srgbClr val="F58CA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429" name="Google Shape;429;p28"/>
            <p:cNvSpPr/>
            <p:nvPr/>
          </p:nvSpPr>
          <p:spPr>
            <a:xfrm>
              <a:off x="3163480" y="4603504"/>
              <a:ext cx="353700" cy="353700"/>
            </a:xfrm>
            <a:prstGeom prst="ellipse">
              <a:avLst/>
            </a:prstGeom>
            <a:gradFill>
              <a:gsLst>
                <a:gs pos="0">
                  <a:srgbClr val="96E7B7"/>
                </a:gs>
                <a:gs pos="100000">
                  <a:srgbClr val="37C46F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430" name="Google Shape;430;p28"/>
            <p:cNvGrpSpPr/>
            <p:nvPr/>
          </p:nvGrpSpPr>
          <p:grpSpPr>
            <a:xfrm>
              <a:off x="3189766" y="4732391"/>
              <a:ext cx="301143" cy="95916"/>
              <a:chOff x="5581225" y="1820025"/>
              <a:chExt cx="463725" cy="147700"/>
            </a:xfrm>
          </p:grpSpPr>
          <p:sp>
            <p:nvSpPr>
              <p:cNvPr id="431" name="Google Shape;431;p28"/>
              <p:cNvSpPr/>
              <p:nvPr/>
            </p:nvSpPr>
            <p:spPr>
              <a:xfrm>
                <a:off x="5605250" y="1825075"/>
                <a:ext cx="100975" cy="100975"/>
              </a:xfrm>
              <a:custGeom>
                <a:avLst/>
                <a:gdLst/>
                <a:ahLst/>
                <a:cxnLst/>
                <a:rect l="l" t="t" r="r" b="b"/>
                <a:pathLst>
                  <a:path w="4039" h="4039" extrusionOk="0">
                    <a:moveTo>
                      <a:pt x="2020" y="4039"/>
                    </a:moveTo>
                    <a:cubicBezTo>
                      <a:pt x="3131" y="4039"/>
                      <a:pt x="4038" y="3144"/>
                      <a:pt x="4038" y="2020"/>
                    </a:cubicBezTo>
                    <a:cubicBezTo>
                      <a:pt x="4038" y="909"/>
                      <a:pt x="3131" y="1"/>
                      <a:pt x="2020" y="1"/>
                    </a:cubicBezTo>
                    <a:cubicBezTo>
                      <a:pt x="909" y="1"/>
                      <a:pt x="1" y="909"/>
                      <a:pt x="1" y="2020"/>
                    </a:cubicBezTo>
                    <a:cubicBezTo>
                      <a:pt x="1" y="3144"/>
                      <a:pt x="909" y="4039"/>
                      <a:pt x="2020" y="4039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2" name="Google Shape;432;p28"/>
              <p:cNvSpPr/>
              <p:nvPr/>
            </p:nvSpPr>
            <p:spPr>
              <a:xfrm>
                <a:off x="5594100" y="1820025"/>
                <a:ext cx="48450" cy="25400"/>
              </a:xfrm>
              <a:custGeom>
                <a:avLst/>
                <a:gdLst/>
                <a:ahLst/>
                <a:cxnLst/>
                <a:rect l="l" t="t" r="r" b="b"/>
                <a:pathLst>
                  <a:path w="1938" h="1016" extrusionOk="0">
                    <a:moveTo>
                      <a:pt x="190" y="407"/>
                    </a:moveTo>
                    <a:cubicBezTo>
                      <a:pt x="244" y="488"/>
                      <a:pt x="298" y="555"/>
                      <a:pt x="365" y="623"/>
                    </a:cubicBezTo>
                    <a:cubicBezTo>
                      <a:pt x="488" y="759"/>
                      <a:pt x="623" y="867"/>
                      <a:pt x="799" y="934"/>
                    </a:cubicBezTo>
                    <a:lnTo>
                      <a:pt x="799" y="934"/>
                    </a:lnTo>
                    <a:lnTo>
                      <a:pt x="813" y="934"/>
                    </a:lnTo>
                    <a:lnTo>
                      <a:pt x="840" y="949"/>
                    </a:lnTo>
                    <a:cubicBezTo>
                      <a:pt x="1030" y="1016"/>
                      <a:pt x="1192" y="1016"/>
                      <a:pt x="1395" y="962"/>
                    </a:cubicBezTo>
                    <a:cubicBezTo>
                      <a:pt x="1476" y="934"/>
                      <a:pt x="1545" y="907"/>
                      <a:pt x="1612" y="867"/>
                    </a:cubicBezTo>
                    <a:cubicBezTo>
                      <a:pt x="1666" y="840"/>
                      <a:pt x="1937" y="636"/>
                      <a:pt x="1856" y="555"/>
                    </a:cubicBezTo>
                    <a:cubicBezTo>
                      <a:pt x="1789" y="488"/>
                      <a:pt x="1585" y="623"/>
                      <a:pt x="1503" y="663"/>
                    </a:cubicBezTo>
                    <a:cubicBezTo>
                      <a:pt x="1449" y="691"/>
                      <a:pt x="1395" y="705"/>
                      <a:pt x="1328" y="718"/>
                    </a:cubicBezTo>
                    <a:cubicBezTo>
                      <a:pt x="1192" y="745"/>
                      <a:pt x="1070" y="732"/>
                      <a:pt x="934" y="691"/>
                    </a:cubicBezTo>
                    <a:lnTo>
                      <a:pt x="907" y="678"/>
                    </a:lnTo>
                    <a:lnTo>
                      <a:pt x="907" y="678"/>
                    </a:lnTo>
                    <a:lnTo>
                      <a:pt x="894" y="678"/>
                    </a:lnTo>
                    <a:cubicBezTo>
                      <a:pt x="759" y="623"/>
                      <a:pt x="650" y="542"/>
                      <a:pt x="542" y="447"/>
                    </a:cubicBezTo>
                    <a:cubicBezTo>
                      <a:pt x="515" y="434"/>
                      <a:pt x="407" y="311"/>
                      <a:pt x="379" y="271"/>
                    </a:cubicBezTo>
                    <a:cubicBezTo>
                      <a:pt x="325" y="217"/>
                      <a:pt x="176" y="0"/>
                      <a:pt x="94" y="27"/>
                    </a:cubicBezTo>
                    <a:cubicBezTo>
                      <a:pt x="0" y="81"/>
                      <a:pt x="163" y="365"/>
                      <a:pt x="190" y="407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3" name="Google Shape;433;p28"/>
              <p:cNvSpPr/>
              <p:nvPr/>
            </p:nvSpPr>
            <p:spPr>
              <a:xfrm>
                <a:off x="5583250" y="1835250"/>
                <a:ext cx="58975" cy="19000"/>
              </a:xfrm>
              <a:custGeom>
                <a:avLst/>
                <a:gdLst/>
                <a:ahLst/>
                <a:cxnLst/>
                <a:rect l="l" t="t" r="r" b="b"/>
                <a:pathLst>
                  <a:path w="2359" h="760" extrusionOk="0">
                    <a:moveTo>
                      <a:pt x="326" y="475"/>
                    </a:moveTo>
                    <a:cubicBezTo>
                      <a:pt x="420" y="542"/>
                      <a:pt x="501" y="596"/>
                      <a:pt x="610" y="651"/>
                    </a:cubicBezTo>
                    <a:cubicBezTo>
                      <a:pt x="799" y="719"/>
                      <a:pt x="976" y="759"/>
                      <a:pt x="1179" y="759"/>
                    </a:cubicBezTo>
                    <a:lnTo>
                      <a:pt x="1179" y="759"/>
                    </a:lnTo>
                    <a:lnTo>
                      <a:pt x="1193" y="759"/>
                    </a:lnTo>
                    <a:cubicBezTo>
                      <a:pt x="1206" y="759"/>
                      <a:pt x="1260" y="746"/>
                      <a:pt x="1260" y="746"/>
                    </a:cubicBezTo>
                    <a:cubicBezTo>
                      <a:pt x="1491" y="719"/>
                      <a:pt x="1667" y="651"/>
                      <a:pt x="1870" y="542"/>
                    </a:cubicBezTo>
                    <a:cubicBezTo>
                      <a:pt x="1897" y="529"/>
                      <a:pt x="2006" y="448"/>
                      <a:pt x="2033" y="421"/>
                    </a:cubicBezTo>
                    <a:cubicBezTo>
                      <a:pt x="2087" y="380"/>
                      <a:pt x="2358" y="150"/>
                      <a:pt x="2263" y="69"/>
                    </a:cubicBezTo>
                    <a:cubicBezTo>
                      <a:pt x="2195" y="0"/>
                      <a:pt x="1979" y="190"/>
                      <a:pt x="1897" y="231"/>
                    </a:cubicBezTo>
                    <a:cubicBezTo>
                      <a:pt x="1856" y="271"/>
                      <a:pt x="1802" y="298"/>
                      <a:pt x="1748" y="325"/>
                    </a:cubicBezTo>
                    <a:cubicBezTo>
                      <a:pt x="1572" y="407"/>
                      <a:pt x="1423" y="461"/>
                      <a:pt x="1233" y="475"/>
                    </a:cubicBezTo>
                    <a:lnTo>
                      <a:pt x="1179" y="475"/>
                    </a:lnTo>
                    <a:lnTo>
                      <a:pt x="1166" y="488"/>
                    </a:lnTo>
                    <a:lnTo>
                      <a:pt x="1166" y="475"/>
                    </a:lnTo>
                    <a:cubicBezTo>
                      <a:pt x="1003" y="488"/>
                      <a:pt x="868" y="461"/>
                      <a:pt x="705" y="407"/>
                    </a:cubicBezTo>
                    <a:cubicBezTo>
                      <a:pt x="624" y="367"/>
                      <a:pt x="555" y="340"/>
                      <a:pt x="474" y="285"/>
                    </a:cubicBezTo>
                    <a:cubicBezTo>
                      <a:pt x="393" y="231"/>
                      <a:pt x="163" y="27"/>
                      <a:pt x="95" y="82"/>
                    </a:cubicBezTo>
                    <a:cubicBezTo>
                      <a:pt x="0" y="163"/>
                      <a:pt x="284" y="434"/>
                      <a:pt x="326" y="475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4" name="Google Shape;434;p28"/>
              <p:cNvSpPr/>
              <p:nvPr/>
            </p:nvSpPr>
            <p:spPr>
              <a:xfrm>
                <a:off x="5736675" y="1887075"/>
                <a:ext cx="152825" cy="57950"/>
              </a:xfrm>
              <a:custGeom>
                <a:avLst/>
                <a:gdLst/>
                <a:ahLst/>
                <a:cxnLst/>
                <a:rect l="l" t="t" r="r" b="b"/>
                <a:pathLst>
                  <a:path w="6113" h="2318" extrusionOk="0">
                    <a:moveTo>
                      <a:pt x="4770" y="177"/>
                    </a:moveTo>
                    <a:cubicBezTo>
                      <a:pt x="4797" y="68"/>
                      <a:pt x="4906" y="1"/>
                      <a:pt x="5014" y="28"/>
                    </a:cubicBezTo>
                    <a:cubicBezTo>
                      <a:pt x="5122" y="55"/>
                      <a:pt x="5191" y="163"/>
                      <a:pt x="5164" y="272"/>
                    </a:cubicBezTo>
                    <a:cubicBezTo>
                      <a:pt x="5164" y="285"/>
                      <a:pt x="4933" y="1206"/>
                      <a:pt x="5922" y="1437"/>
                    </a:cubicBezTo>
                    <a:cubicBezTo>
                      <a:pt x="6031" y="1464"/>
                      <a:pt x="6112" y="1573"/>
                      <a:pt x="6085" y="1681"/>
                    </a:cubicBezTo>
                    <a:cubicBezTo>
                      <a:pt x="6058" y="1789"/>
                      <a:pt x="5950" y="1871"/>
                      <a:pt x="5827" y="1844"/>
                    </a:cubicBezTo>
                    <a:cubicBezTo>
                      <a:pt x="5462" y="1748"/>
                      <a:pt x="5204" y="1586"/>
                      <a:pt x="5041" y="1410"/>
                    </a:cubicBezTo>
                    <a:cubicBezTo>
                      <a:pt x="4784" y="1789"/>
                      <a:pt x="4215" y="2317"/>
                      <a:pt x="3050" y="2317"/>
                    </a:cubicBezTo>
                    <a:lnTo>
                      <a:pt x="3050" y="2317"/>
                    </a:lnTo>
                    <a:cubicBezTo>
                      <a:pt x="1885" y="2317"/>
                      <a:pt x="1316" y="1789"/>
                      <a:pt x="1072" y="1410"/>
                    </a:cubicBezTo>
                    <a:cubicBezTo>
                      <a:pt x="909" y="1586"/>
                      <a:pt x="651" y="1748"/>
                      <a:pt x="272" y="1844"/>
                    </a:cubicBezTo>
                    <a:cubicBezTo>
                      <a:pt x="163" y="1871"/>
                      <a:pt x="55" y="1789"/>
                      <a:pt x="28" y="1681"/>
                    </a:cubicBezTo>
                    <a:cubicBezTo>
                      <a:pt x="1" y="1573"/>
                      <a:pt x="69" y="1464"/>
                      <a:pt x="177" y="1437"/>
                    </a:cubicBezTo>
                    <a:cubicBezTo>
                      <a:pt x="1180" y="1206"/>
                      <a:pt x="936" y="285"/>
                      <a:pt x="936" y="272"/>
                    </a:cubicBezTo>
                    <a:cubicBezTo>
                      <a:pt x="909" y="163"/>
                      <a:pt x="976" y="55"/>
                      <a:pt x="1085" y="28"/>
                    </a:cubicBezTo>
                    <a:cubicBezTo>
                      <a:pt x="1193" y="1"/>
                      <a:pt x="1316" y="68"/>
                      <a:pt x="1343" y="177"/>
                    </a:cubicBezTo>
                    <a:cubicBezTo>
                      <a:pt x="1343" y="177"/>
                      <a:pt x="1437" y="570"/>
                      <a:pt x="1302" y="989"/>
                    </a:cubicBezTo>
                    <a:cubicBezTo>
                      <a:pt x="1397" y="1206"/>
                      <a:pt x="1803" y="1911"/>
                      <a:pt x="3050" y="1911"/>
                    </a:cubicBezTo>
                    <a:cubicBezTo>
                      <a:pt x="4310" y="1911"/>
                      <a:pt x="4703" y="1206"/>
                      <a:pt x="4797" y="989"/>
                    </a:cubicBezTo>
                    <a:cubicBezTo>
                      <a:pt x="4662" y="570"/>
                      <a:pt x="4770" y="177"/>
                      <a:pt x="4770" y="177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5" name="Google Shape;435;p28"/>
              <p:cNvSpPr/>
              <p:nvPr/>
            </p:nvSpPr>
            <p:spPr>
              <a:xfrm>
                <a:off x="5581225" y="1835925"/>
                <a:ext cx="56250" cy="27475"/>
              </a:xfrm>
              <a:custGeom>
                <a:avLst/>
                <a:gdLst/>
                <a:ahLst/>
                <a:cxnLst/>
                <a:rect l="l" t="t" r="r" b="b"/>
                <a:pathLst>
                  <a:path w="2250" h="1099" extrusionOk="0">
                    <a:moveTo>
                      <a:pt x="407" y="990"/>
                    </a:moveTo>
                    <a:cubicBezTo>
                      <a:pt x="515" y="1030"/>
                      <a:pt x="609" y="1057"/>
                      <a:pt x="718" y="1071"/>
                    </a:cubicBezTo>
                    <a:cubicBezTo>
                      <a:pt x="935" y="1098"/>
                      <a:pt x="1097" y="1084"/>
                      <a:pt x="1301" y="1017"/>
                    </a:cubicBezTo>
                    <a:lnTo>
                      <a:pt x="1314" y="1003"/>
                    </a:lnTo>
                    <a:lnTo>
                      <a:pt x="1314" y="1003"/>
                    </a:lnTo>
                    <a:cubicBezTo>
                      <a:pt x="1328" y="1003"/>
                      <a:pt x="1382" y="976"/>
                      <a:pt x="1382" y="976"/>
                    </a:cubicBezTo>
                    <a:cubicBezTo>
                      <a:pt x="1599" y="882"/>
                      <a:pt x="1748" y="773"/>
                      <a:pt x="1897" y="597"/>
                    </a:cubicBezTo>
                    <a:cubicBezTo>
                      <a:pt x="1924" y="584"/>
                      <a:pt x="2005" y="475"/>
                      <a:pt x="2018" y="434"/>
                    </a:cubicBezTo>
                    <a:cubicBezTo>
                      <a:pt x="2060" y="394"/>
                      <a:pt x="2249" y="82"/>
                      <a:pt x="2141" y="27"/>
                    </a:cubicBezTo>
                    <a:cubicBezTo>
                      <a:pt x="2046" y="0"/>
                      <a:pt x="1897" y="231"/>
                      <a:pt x="1843" y="298"/>
                    </a:cubicBezTo>
                    <a:lnTo>
                      <a:pt x="1720" y="421"/>
                    </a:lnTo>
                    <a:cubicBezTo>
                      <a:pt x="1585" y="556"/>
                      <a:pt x="1449" y="651"/>
                      <a:pt x="1274" y="732"/>
                    </a:cubicBezTo>
                    <a:cubicBezTo>
                      <a:pt x="1274" y="732"/>
                      <a:pt x="1233" y="746"/>
                      <a:pt x="1220" y="746"/>
                    </a:cubicBezTo>
                    <a:lnTo>
                      <a:pt x="1220" y="746"/>
                    </a:lnTo>
                    <a:cubicBezTo>
                      <a:pt x="1206" y="746"/>
                      <a:pt x="1206" y="759"/>
                      <a:pt x="1206" y="759"/>
                    </a:cubicBezTo>
                    <a:cubicBezTo>
                      <a:pt x="1043" y="813"/>
                      <a:pt x="922" y="827"/>
                      <a:pt x="745" y="813"/>
                    </a:cubicBezTo>
                    <a:cubicBezTo>
                      <a:pt x="651" y="813"/>
                      <a:pt x="582" y="800"/>
                      <a:pt x="488" y="773"/>
                    </a:cubicBezTo>
                    <a:cubicBezTo>
                      <a:pt x="407" y="746"/>
                      <a:pt x="122" y="624"/>
                      <a:pt x="67" y="678"/>
                    </a:cubicBezTo>
                    <a:cubicBezTo>
                      <a:pt x="0" y="786"/>
                      <a:pt x="352" y="963"/>
                      <a:pt x="407" y="99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6" name="Google Shape;436;p28"/>
              <p:cNvSpPr/>
              <p:nvPr/>
            </p:nvSpPr>
            <p:spPr>
              <a:xfrm>
                <a:off x="5633375" y="1837625"/>
                <a:ext cx="35950" cy="35925"/>
              </a:xfrm>
              <a:custGeom>
                <a:avLst/>
                <a:gdLst/>
                <a:ahLst/>
                <a:cxnLst/>
                <a:rect l="l" t="t" r="r" b="b"/>
                <a:pathLst>
                  <a:path w="1438" h="1437" extrusionOk="0">
                    <a:moveTo>
                      <a:pt x="718" y="1437"/>
                    </a:moveTo>
                    <a:cubicBezTo>
                      <a:pt x="1112" y="1437"/>
                      <a:pt x="1437" y="1112"/>
                      <a:pt x="1437" y="718"/>
                    </a:cubicBezTo>
                    <a:cubicBezTo>
                      <a:pt x="1437" y="326"/>
                      <a:pt x="1112" y="1"/>
                      <a:pt x="718" y="1"/>
                    </a:cubicBezTo>
                    <a:cubicBezTo>
                      <a:pt x="326" y="1"/>
                      <a:pt x="1" y="326"/>
                      <a:pt x="1" y="718"/>
                    </a:cubicBezTo>
                    <a:cubicBezTo>
                      <a:pt x="1" y="1112"/>
                      <a:pt x="326" y="1437"/>
                      <a:pt x="718" y="143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7" name="Google Shape;437;p28"/>
              <p:cNvSpPr/>
              <p:nvPr/>
            </p:nvSpPr>
            <p:spPr>
              <a:xfrm>
                <a:off x="5919950" y="1825075"/>
                <a:ext cx="100975" cy="100975"/>
              </a:xfrm>
              <a:custGeom>
                <a:avLst/>
                <a:gdLst/>
                <a:ahLst/>
                <a:cxnLst/>
                <a:rect l="l" t="t" r="r" b="b"/>
                <a:pathLst>
                  <a:path w="4039" h="4039" extrusionOk="0">
                    <a:moveTo>
                      <a:pt x="2019" y="4039"/>
                    </a:moveTo>
                    <a:cubicBezTo>
                      <a:pt x="3130" y="4039"/>
                      <a:pt x="4038" y="3144"/>
                      <a:pt x="4038" y="2020"/>
                    </a:cubicBezTo>
                    <a:cubicBezTo>
                      <a:pt x="4038" y="909"/>
                      <a:pt x="3130" y="1"/>
                      <a:pt x="2019" y="1"/>
                    </a:cubicBezTo>
                    <a:cubicBezTo>
                      <a:pt x="908" y="1"/>
                      <a:pt x="1" y="909"/>
                      <a:pt x="1" y="2020"/>
                    </a:cubicBezTo>
                    <a:cubicBezTo>
                      <a:pt x="1" y="3144"/>
                      <a:pt x="908" y="4039"/>
                      <a:pt x="2019" y="4039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8" name="Google Shape;438;p28"/>
              <p:cNvSpPr/>
              <p:nvPr/>
            </p:nvSpPr>
            <p:spPr>
              <a:xfrm>
                <a:off x="5983275" y="1820025"/>
                <a:ext cx="48800" cy="25400"/>
              </a:xfrm>
              <a:custGeom>
                <a:avLst/>
                <a:gdLst/>
                <a:ahLst/>
                <a:cxnLst/>
                <a:rect l="l" t="t" r="r" b="b"/>
                <a:pathLst>
                  <a:path w="1952" h="1016" extrusionOk="0">
                    <a:moveTo>
                      <a:pt x="1749" y="407"/>
                    </a:moveTo>
                    <a:cubicBezTo>
                      <a:pt x="1695" y="488"/>
                      <a:pt x="1641" y="555"/>
                      <a:pt x="1587" y="623"/>
                    </a:cubicBezTo>
                    <a:cubicBezTo>
                      <a:pt x="1451" y="759"/>
                      <a:pt x="1316" y="867"/>
                      <a:pt x="1153" y="934"/>
                    </a:cubicBezTo>
                    <a:lnTo>
                      <a:pt x="1139" y="934"/>
                    </a:lnTo>
                    <a:lnTo>
                      <a:pt x="1139" y="934"/>
                    </a:lnTo>
                    <a:cubicBezTo>
                      <a:pt x="1126" y="934"/>
                      <a:pt x="1112" y="949"/>
                      <a:pt x="1099" y="949"/>
                    </a:cubicBezTo>
                    <a:cubicBezTo>
                      <a:pt x="909" y="1016"/>
                      <a:pt x="747" y="1016"/>
                      <a:pt x="557" y="962"/>
                    </a:cubicBezTo>
                    <a:cubicBezTo>
                      <a:pt x="476" y="934"/>
                      <a:pt x="407" y="907"/>
                      <a:pt x="340" y="867"/>
                    </a:cubicBezTo>
                    <a:cubicBezTo>
                      <a:pt x="286" y="840"/>
                      <a:pt x="1" y="636"/>
                      <a:pt x="96" y="555"/>
                    </a:cubicBezTo>
                    <a:cubicBezTo>
                      <a:pt x="150" y="488"/>
                      <a:pt x="367" y="623"/>
                      <a:pt x="448" y="663"/>
                    </a:cubicBezTo>
                    <a:cubicBezTo>
                      <a:pt x="503" y="691"/>
                      <a:pt x="557" y="705"/>
                      <a:pt x="611" y="718"/>
                    </a:cubicBezTo>
                    <a:cubicBezTo>
                      <a:pt x="760" y="745"/>
                      <a:pt x="868" y="732"/>
                      <a:pt x="1018" y="691"/>
                    </a:cubicBezTo>
                    <a:cubicBezTo>
                      <a:pt x="1018" y="691"/>
                      <a:pt x="1031" y="678"/>
                      <a:pt x="1045" y="678"/>
                    </a:cubicBezTo>
                    <a:lnTo>
                      <a:pt x="1045" y="678"/>
                    </a:lnTo>
                    <a:lnTo>
                      <a:pt x="1045" y="678"/>
                    </a:lnTo>
                    <a:cubicBezTo>
                      <a:pt x="1193" y="623"/>
                      <a:pt x="1289" y="542"/>
                      <a:pt x="1397" y="447"/>
                    </a:cubicBezTo>
                    <a:cubicBezTo>
                      <a:pt x="1424" y="434"/>
                      <a:pt x="1532" y="311"/>
                      <a:pt x="1559" y="271"/>
                    </a:cubicBezTo>
                    <a:cubicBezTo>
                      <a:pt x="1614" y="217"/>
                      <a:pt x="1762" y="0"/>
                      <a:pt x="1843" y="27"/>
                    </a:cubicBezTo>
                    <a:cubicBezTo>
                      <a:pt x="1952" y="81"/>
                      <a:pt x="1789" y="365"/>
                      <a:pt x="1749" y="407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9" name="Google Shape;439;p28"/>
              <p:cNvSpPr/>
              <p:nvPr/>
            </p:nvSpPr>
            <p:spPr>
              <a:xfrm>
                <a:off x="5983950" y="1835250"/>
                <a:ext cx="58975" cy="19000"/>
              </a:xfrm>
              <a:custGeom>
                <a:avLst/>
                <a:gdLst/>
                <a:ahLst/>
                <a:cxnLst/>
                <a:rect l="l" t="t" r="r" b="b"/>
                <a:pathLst>
                  <a:path w="2359" h="760" extrusionOk="0">
                    <a:moveTo>
                      <a:pt x="2020" y="475"/>
                    </a:moveTo>
                    <a:cubicBezTo>
                      <a:pt x="1939" y="542"/>
                      <a:pt x="1844" y="596"/>
                      <a:pt x="1749" y="651"/>
                    </a:cubicBezTo>
                    <a:cubicBezTo>
                      <a:pt x="1560" y="719"/>
                      <a:pt x="1383" y="759"/>
                      <a:pt x="1180" y="759"/>
                    </a:cubicBezTo>
                    <a:lnTo>
                      <a:pt x="1166" y="759"/>
                    </a:lnTo>
                    <a:lnTo>
                      <a:pt x="1153" y="759"/>
                    </a:lnTo>
                    <a:cubicBezTo>
                      <a:pt x="1139" y="759"/>
                      <a:pt x="1099" y="746"/>
                      <a:pt x="1085" y="746"/>
                    </a:cubicBezTo>
                    <a:cubicBezTo>
                      <a:pt x="855" y="719"/>
                      <a:pt x="678" y="651"/>
                      <a:pt x="476" y="542"/>
                    </a:cubicBezTo>
                    <a:cubicBezTo>
                      <a:pt x="449" y="529"/>
                      <a:pt x="340" y="448"/>
                      <a:pt x="313" y="421"/>
                    </a:cubicBezTo>
                    <a:cubicBezTo>
                      <a:pt x="272" y="380"/>
                      <a:pt x="1" y="150"/>
                      <a:pt x="82" y="69"/>
                    </a:cubicBezTo>
                    <a:cubicBezTo>
                      <a:pt x="163" y="0"/>
                      <a:pt x="380" y="190"/>
                      <a:pt x="449" y="231"/>
                    </a:cubicBezTo>
                    <a:cubicBezTo>
                      <a:pt x="503" y="271"/>
                      <a:pt x="543" y="298"/>
                      <a:pt x="597" y="325"/>
                    </a:cubicBezTo>
                    <a:cubicBezTo>
                      <a:pt x="774" y="407"/>
                      <a:pt x="922" y="461"/>
                      <a:pt x="1112" y="475"/>
                    </a:cubicBezTo>
                    <a:lnTo>
                      <a:pt x="1180" y="475"/>
                    </a:lnTo>
                    <a:lnTo>
                      <a:pt x="1180" y="488"/>
                    </a:lnTo>
                    <a:cubicBezTo>
                      <a:pt x="1180" y="488"/>
                      <a:pt x="1180" y="475"/>
                      <a:pt x="1193" y="475"/>
                    </a:cubicBezTo>
                    <a:cubicBezTo>
                      <a:pt x="1356" y="488"/>
                      <a:pt x="1478" y="461"/>
                      <a:pt x="1641" y="407"/>
                    </a:cubicBezTo>
                    <a:cubicBezTo>
                      <a:pt x="1735" y="367"/>
                      <a:pt x="1803" y="340"/>
                      <a:pt x="1885" y="285"/>
                    </a:cubicBezTo>
                    <a:cubicBezTo>
                      <a:pt x="1952" y="231"/>
                      <a:pt x="2183" y="27"/>
                      <a:pt x="2250" y="82"/>
                    </a:cubicBezTo>
                    <a:cubicBezTo>
                      <a:pt x="2358" y="163"/>
                      <a:pt x="2060" y="434"/>
                      <a:pt x="2020" y="475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0" name="Google Shape;440;p28"/>
              <p:cNvSpPr/>
              <p:nvPr/>
            </p:nvSpPr>
            <p:spPr>
              <a:xfrm>
                <a:off x="5988700" y="1835925"/>
                <a:ext cx="56250" cy="27475"/>
              </a:xfrm>
              <a:custGeom>
                <a:avLst/>
                <a:gdLst/>
                <a:ahLst/>
                <a:cxnLst/>
                <a:rect l="l" t="t" r="r" b="b"/>
                <a:pathLst>
                  <a:path w="2250" h="1099" extrusionOk="0">
                    <a:moveTo>
                      <a:pt x="1830" y="990"/>
                    </a:moveTo>
                    <a:cubicBezTo>
                      <a:pt x="1735" y="1030"/>
                      <a:pt x="1641" y="1057"/>
                      <a:pt x="1518" y="1071"/>
                    </a:cubicBezTo>
                    <a:cubicBezTo>
                      <a:pt x="1315" y="1098"/>
                      <a:pt x="1139" y="1084"/>
                      <a:pt x="949" y="1017"/>
                    </a:cubicBezTo>
                    <a:cubicBezTo>
                      <a:pt x="936" y="1017"/>
                      <a:pt x="936" y="1017"/>
                      <a:pt x="936" y="1003"/>
                    </a:cubicBezTo>
                    <a:lnTo>
                      <a:pt x="922" y="1003"/>
                    </a:lnTo>
                    <a:cubicBezTo>
                      <a:pt x="909" y="1003"/>
                      <a:pt x="868" y="976"/>
                      <a:pt x="855" y="976"/>
                    </a:cubicBezTo>
                    <a:cubicBezTo>
                      <a:pt x="651" y="882"/>
                      <a:pt x="502" y="773"/>
                      <a:pt x="340" y="597"/>
                    </a:cubicBezTo>
                    <a:cubicBezTo>
                      <a:pt x="326" y="584"/>
                      <a:pt x="244" y="475"/>
                      <a:pt x="217" y="434"/>
                    </a:cubicBezTo>
                    <a:cubicBezTo>
                      <a:pt x="190" y="394"/>
                      <a:pt x="1" y="82"/>
                      <a:pt x="109" y="27"/>
                    </a:cubicBezTo>
                    <a:cubicBezTo>
                      <a:pt x="190" y="0"/>
                      <a:pt x="353" y="231"/>
                      <a:pt x="407" y="298"/>
                    </a:cubicBezTo>
                    <a:lnTo>
                      <a:pt x="530" y="421"/>
                    </a:lnTo>
                    <a:cubicBezTo>
                      <a:pt x="665" y="556"/>
                      <a:pt x="786" y="651"/>
                      <a:pt x="963" y="732"/>
                    </a:cubicBezTo>
                    <a:cubicBezTo>
                      <a:pt x="976" y="732"/>
                      <a:pt x="1017" y="746"/>
                      <a:pt x="1017" y="746"/>
                    </a:cubicBezTo>
                    <a:lnTo>
                      <a:pt x="1030" y="746"/>
                    </a:lnTo>
                    <a:lnTo>
                      <a:pt x="1030" y="759"/>
                    </a:lnTo>
                    <a:cubicBezTo>
                      <a:pt x="1193" y="813"/>
                      <a:pt x="1328" y="827"/>
                      <a:pt x="1491" y="813"/>
                    </a:cubicBezTo>
                    <a:cubicBezTo>
                      <a:pt x="1586" y="813"/>
                      <a:pt x="1668" y="800"/>
                      <a:pt x="1762" y="773"/>
                    </a:cubicBezTo>
                    <a:cubicBezTo>
                      <a:pt x="1843" y="746"/>
                      <a:pt x="2114" y="624"/>
                      <a:pt x="2168" y="678"/>
                    </a:cubicBezTo>
                    <a:cubicBezTo>
                      <a:pt x="2250" y="786"/>
                      <a:pt x="1884" y="963"/>
                      <a:pt x="1830" y="99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1" name="Google Shape;441;p28"/>
              <p:cNvSpPr/>
              <p:nvPr/>
            </p:nvSpPr>
            <p:spPr>
              <a:xfrm>
                <a:off x="5956525" y="1837625"/>
                <a:ext cx="35950" cy="35925"/>
              </a:xfrm>
              <a:custGeom>
                <a:avLst/>
                <a:gdLst/>
                <a:ahLst/>
                <a:cxnLst/>
                <a:rect l="l" t="t" r="r" b="b"/>
                <a:pathLst>
                  <a:path w="1438" h="1437" extrusionOk="0">
                    <a:moveTo>
                      <a:pt x="718" y="1437"/>
                    </a:moveTo>
                    <a:cubicBezTo>
                      <a:pt x="1112" y="1437"/>
                      <a:pt x="1437" y="1112"/>
                      <a:pt x="1437" y="718"/>
                    </a:cubicBezTo>
                    <a:cubicBezTo>
                      <a:pt x="1437" y="326"/>
                      <a:pt x="1112" y="1"/>
                      <a:pt x="718" y="1"/>
                    </a:cubicBezTo>
                    <a:cubicBezTo>
                      <a:pt x="326" y="1"/>
                      <a:pt x="1" y="326"/>
                      <a:pt x="1" y="718"/>
                    </a:cubicBezTo>
                    <a:cubicBezTo>
                      <a:pt x="1" y="1112"/>
                      <a:pt x="326" y="1437"/>
                      <a:pt x="718" y="143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2" name="Google Shape;442;p28"/>
              <p:cNvSpPr/>
              <p:nvPr/>
            </p:nvSpPr>
            <p:spPr>
              <a:xfrm>
                <a:off x="5616450" y="1937225"/>
                <a:ext cx="78600" cy="30500"/>
              </a:xfrm>
              <a:custGeom>
                <a:avLst/>
                <a:gdLst/>
                <a:ahLst/>
                <a:cxnLst/>
                <a:rect l="l" t="t" r="r" b="b"/>
                <a:pathLst>
                  <a:path w="3144" h="1220" extrusionOk="0">
                    <a:moveTo>
                      <a:pt x="1572" y="1220"/>
                    </a:moveTo>
                    <a:cubicBezTo>
                      <a:pt x="2439" y="1220"/>
                      <a:pt x="3144" y="949"/>
                      <a:pt x="3144" y="609"/>
                    </a:cubicBezTo>
                    <a:cubicBezTo>
                      <a:pt x="3144" y="271"/>
                      <a:pt x="2439" y="0"/>
                      <a:pt x="1572" y="0"/>
                    </a:cubicBezTo>
                    <a:cubicBezTo>
                      <a:pt x="705" y="0"/>
                      <a:pt x="0" y="271"/>
                      <a:pt x="0" y="609"/>
                    </a:cubicBezTo>
                    <a:cubicBezTo>
                      <a:pt x="0" y="949"/>
                      <a:pt x="705" y="1220"/>
                      <a:pt x="1572" y="1220"/>
                    </a:cubicBezTo>
                    <a:close/>
                  </a:path>
                </a:pathLst>
              </a:custGeom>
              <a:solidFill>
                <a:srgbClr val="F58CA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3" name="Google Shape;443;p28"/>
              <p:cNvSpPr/>
              <p:nvPr/>
            </p:nvSpPr>
            <p:spPr>
              <a:xfrm>
                <a:off x="5931125" y="1937225"/>
                <a:ext cx="78600" cy="30500"/>
              </a:xfrm>
              <a:custGeom>
                <a:avLst/>
                <a:gdLst/>
                <a:ahLst/>
                <a:cxnLst/>
                <a:rect l="l" t="t" r="r" b="b"/>
                <a:pathLst>
                  <a:path w="3144" h="1220" extrusionOk="0">
                    <a:moveTo>
                      <a:pt x="1572" y="1220"/>
                    </a:moveTo>
                    <a:cubicBezTo>
                      <a:pt x="2439" y="1220"/>
                      <a:pt x="3144" y="949"/>
                      <a:pt x="3144" y="609"/>
                    </a:cubicBezTo>
                    <a:cubicBezTo>
                      <a:pt x="3144" y="271"/>
                      <a:pt x="2439" y="0"/>
                      <a:pt x="1572" y="0"/>
                    </a:cubicBezTo>
                    <a:cubicBezTo>
                      <a:pt x="705" y="0"/>
                      <a:pt x="0" y="271"/>
                      <a:pt x="0" y="609"/>
                    </a:cubicBezTo>
                    <a:cubicBezTo>
                      <a:pt x="0" y="949"/>
                      <a:pt x="705" y="1220"/>
                      <a:pt x="1572" y="1220"/>
                    </a:cubicBezTo>
                    <a:close/>
                  </a:path>
                </a:pathLst>
              </a:custGeom>
              <a:solidFill>
                <a:srgbClr val="F58CA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444" name="Google Shape;444;p28"/>
            <p:cNvSpPr/>
            <p:nvPr/>
          </p:nvSpPr>
          <p:spPr>
            <a:xfrm rot="367083">
              <a:off x="3328261" y="3532838"/>
              <a:ext cx="478525" cy="478525"/>
            </a:xfrm>
            <a:prstGeom prst="ellipse">
              <a:avLst/>
            </a:prstGeom>
            <a:gradFill>
              <a:gsLst>
                <a:gs pos="0">
                  <a:srgbClr val="F7A1B8"/>
                </a:gs>
                <a:gs pos="100000">
                  <a:srgbClr val="E62F60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445" name="Google Shape;445;p28"/>
            <p:cNvGrpSpPr/>
            <p:nvPr/>
          </p:nvGrpSpPr>
          <p:grpSpPr>
            <a:xfrm>
              <a:off x="3390682" y="3715768"/>
              <a:ext cx="353683" cy="112666"/>
              <a:chOff x="5581225" y="1820025"/>
              <a:chExt cx="463725" cy="147700"/>
            </a:xfrm>
          </p:grpSpPr>
          <p:sp>
            <p:nvSpPr>
              <p:cNvPr id="446" name="Google Shape;446;p28"/>
              <p:cNvSpPr/>
              <p:nvPr/>
            </p:nvSpPr>
            <p:spPr>
              <a:xfrm>
                <a:off x="5605250" y="1825075"/>
                <a:ext cx="100975" cy="100975"/>
              </a:xfrm>
              <a:custGeom>
                <a:avLst/>
                <a:gdLst/>
                <a:ahLst/>
                <a:cxnLst/>
                <a:rect l="l" t="t" r="r" b="b"/>
                <a:pathLst>
                  <a:path w="4039" h="4039" extrusionOk="0">
                    <a:moveTo>
                      <a:pt x="2020" y="4039"/>
                    </a:moveTo>
                    <a:cubicBezTo>
                      <a:pt x="3131" y="4039"/>
                      <a:pt x="4038" y="3144"/>
                      <a:pt x="4038" y="2020"/>
                    </a:cubicBezTo>
                    <a:cubicBezTo>
                      <a:pt x="4038" y="909"/>
                      <a:pt x="3131" y="1"/>
                      <a:pt x="2020" y="1"/>
                    </a:cubicBezTo>
                    <a:cubicBezTo>
                      <a:pt x="909" y="1"/>
                      <a:pt x="1" y="909"/>
                      <a:pt x="1" y="2020"/>
                    </a:cubicBezTo>
                    <a:cubicBezTo>
                      <a:pt x="1" y="3144"/>
                      <a:pt x="909" y="4039"/>
                      <a:pt x="2020" y="4039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7" name="Google Shape;447;p28"/>
              <p:cNvSpPr/>
              <p:nvPr/>
            </p:nvSpPr>
            <p:spPr>
              <a:xfrm>
                <a:off x="5594100" y="1820025"/>
                <a:ext cx="48450" cy="25400"/>
              </a:xfrm>
              <a:custGeom>
                <a:avLst/>
                <a:gdLst/>
                <a:ahLst/>
                <a:cxnLst/>
                <a:rect l="l" t="t" r="r" b="b"/>
                <a:pathLst>
                  <a:path w="1938" h="1016" extrusionOk="0">
                    <a:moveTo>
                      <a:pt x="190" y="407"/>
                    </a:moveTo>
                    <a:cubicBezTo>
                      <a:pt x="244" y="488"/>
                      <a:pt x="298" y="555"/>
                      <a:pt x="365" y="623"/>
                    </a:cubicBezTo>
                    <a:cubicBezTo>
                      <a:pt x="488" y="759"/>
                      <a:pt x="623" y="867"/>
                      <a:pt x="799" y="934"/>
                    </a:cubicBezTo>
                    <a:lnTo>
                      <a:pt x="799" y="934"/>
                    </a:lnTo>
                    <a:lnTo>
                      <a:pt x="813" y="934"/>
                    </a:lnTo>
                    <a:lnTo>
                      <a:pt x="840" y="949"/>
                    </a:lnTo>
                    <a:cubicBezTo>
                      <a:pt x="1030" y="1016"/>
                      <a:pt x="1192" y="1016"/>
                      <a:pt x="1395" y="962"/>
                    </a:cubicBezTo>
                    <a:cubicBezTo>
                      <a:pt x="1476" y="934"/>
                      <a:pt x="1545" y="907"/>
                      <a:pt x="1612" y="867"/>
                    </a:cubicBezTo>
                    <a:cubicBezTo>
                      <a:pt x="1666" y="840"/>
                      <a:pt x="1937" y="636"/>
                      <a:pt x="1856" y="555"/>
                    </a:cubicBezTo>
                    <a:cubicBezTo>
                      <a:pt x="1789" y="488"/>
                      <a:pt x="1585" y="623"/>
                      <a:pt x="1503" y="663"/>
                    </a:cubicBezTo>
                    <a:cubicBezTo>
                      <a:pt x="1449" y="691"/>
                      <a:pt x="1395" y="705"/>
                      <a:pt x="1328" y="718"/>
                    </a:cubicBezTo>
                    <a:cubicBezTo>
                      <a:pt x="1192" y="745"/>
                      <a:pt x="1070" y="732"/>
                      <a:pt x="934" y="691"/>
                    </a:cubicBezTo>
                    <a:lnTo>
                      <a:pt x="907" y="678"/>
                    </a:lnTo>
                    <a:lnTo>
                      <a:pt x="907" y="678"/>
                    </a:lnTo>
                    <a:lnTo>
                      <a:pt x="894" y="678"/>
                    </a:lnTo>
                    <a:cubicBezTo>
                      <a:pt x="759" y="623"/>
                      <a:pt x="650" y="542"/>
                      <a:pt x="542" y="447"/>
                    </a:cubicBezTo>
                    <a:cubicBezTo>
                      <a:pt x="515" y="434"/>
                      <a:pt x="407" y="311"/>
                      <a:pt x="379" y="271"/>
                    </a:cubicBezTo>
                    <a:cubicBezTo>
                      <a:pt x="325" y="217"/>
                      <a:pt x="176" y="0"/>
                      <a:pt x="94" y="27"/>
                    </a:cubicBezTo>
                    <a:cubicBezTo>
                      <a:pt x="0" y="81"/>
                      <a:pt x="163" y="365"/>
                      <a:pt x="190" y="407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8" name="Google Shape;448;p28"/>
              <p:cNvSpPr/>
              <p:nvPr/>
            </p:nvSpPr>
            <p:spPr>
              <a:xfrm>
                <a:off x="5583250" y="1835250"/>
                <a:ext cx="58975" cy="19000"/>
              </a:xfrm>
              <a:custGeom>
                <a:avLst/>
                <a:gdLst/>
                <a:ahLst/>
                <a:cxnLst/>
                <a:rect l="l" t="t" r="r" b="b"/>
                <a:pathLst>
                  <a:path w="2359" h="760" extrusionOk="0">
                    <a:moveTo>
                      <a:pt x="326" y="475"/>
                    </a:moveTo>
                    <a:cubicBezTo>
                      <a:pt x="420" y="542"/>
                      <a:pt x="501" y="596"/>
                      <a:pt x="610" y="651"/>
                    </a:cubicBezTo>
                    <a:cubicBezTo>
                      <a:pt x="799" y="719"/>
                      <a:pt x="976" y="759"/>
                      <a:pt x="1179" y="759"/>
                    </a:cubicBezTo>
                    <a:lnTo>
                      <a:pt x="1179" y="759"/>
                    </a:lnTo>
                    <a:lnTo>
                      <a:pt x="1193" y="759"/>
                    </a:lnTo>
                    <a:cubicBezTo>
                      <a:pt x="1206" y="759"/>
                      <a:pt x="1260" y="746"/>
                      <a:pt x="1260" y="746"/>
                    </a:cubicBezTo>
                    <a:cubicBezTo>
                      <a:pt x="1491" y="719"/>
                      <a:pt x="1667" y="651"/>
                      <a:pt x="1870" y="542"/>
                    </a:cubicBezTo>
                    <a:cubicBezTo>
                      <a:pt x="1897" y="529"/>
                      <a:pt x="2006" y="448"/>
                      <a:pt x="2033" y="421"/>
                    </a:cubicBezTo>
                    <a:cubicBezTo>
                      <a:pt x="2087" y="380"/>
                      <a:pt x="2358" y="150"/>
                      <a:pt x="2263" y="69"/>
                    </a:cubicBezTo>
                    <a:cubicBezTo>
                      <a:pt x="2195" y="0"/>
                      <a:pt x="1979" y="190"/>
                      <a:pt x="1897" y="231"/>
                    </a:cubicBezTo>
                    <a:cubicBezTo>
                      <a:pt x="1856" y="271"/>
                      <a:pt x="1802" y="298"/>
                      <a:pt x="1748" y="325"/>
                    </a:cubicBezTo>
                    <a:cubicBezTo>
                      <a:pt x="1572" y="407"/>
                      <a:pt x="1423" y="461"/>
                      <a:pt x="1233" y="475"/>
                    </a:cubicBezTo>
                    <a:lnTo>
                      <a:pt x="1179" y="475"/>
                    </a:lnTo>
                    <a:lnTo>
                      <a:pt x="1166" y="488"/>
                    </a:lnTo>
                    <a:lnTo>
                      <a:pt x="1166" y="475"/>
                    </a:lnTo>
                    <a:cubicBezTo>
                      <a:pt x="1003" y="488"/>
                      <a:pt x="868" y="461"/>
                      <a:pt x="705" y="407"/>
                    </a:cubicBezTo>
                    <a:cubicBezTo>
                      <a:pt x="624" y="367"/>
                      <a:pt x="555" y="340"/>
                      <a:pt x="474" y="285"/>
                    </a:cubicBezTo>
                    <a:cubicBezTo>
                      <a:pt x="393" y="231"/>
                      <a:pt x="163" y="27"/>
                      <a:pt x="95" y="82"/>
                    </a:cubicBezTo>
                    <a:cubicBezTo>
                      <a:pt x="0" y="163"/>
                      <a:pt x="284" y="434"/>
                      <a:pt x="326" y="475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9" name="Google Shape;449;p28"/>
              <p:cNvSpPr/>
              <p:nvPr/>
            </p:nvSpPr>
            <p:spPr>
              <a:xfrm>
                <a:off x="5736675" y="1887075"/>
                <a:ext cx="152825" cy="57950"/>
              </a:xfrm>
              <a:custGeom>
                <a:avLst/>
                <a:gdLst/>
                <a:ahLst/>
                <a:cxnLst/>
                <a:rect l="l" t="t" r="r" b="b"/>
                <a:pathLst>
                  <a:path w="6113" h="2318" extrusionOk="0">
                    <a:moveTo>
                      <a:pt x="4770" y="177"/>
                    </a:moveTo>
                    <a:cubicBezTo>
                      <a:pt x="4797" y="68"/>
                      <a:pt x="4906" y="1"/>
                      <a:pt x="5014" y="28"/>
                    </a:cubicBezTo>
                    <a:cubicBezTo>
                      <a:pt x="5122" y="55"/>
                      <a:pt x="5191" y="163"/>
                      <a:pt x="5164" y="272"/>
                    </a:cubicBezTo>
                    <a:cubicBezTo>
                      <a:pt x="5164" y="285"/>
                      <a:pt x="4933" y="1206"/>
                      <a:pt x="5922" y="1437"/>
                    </a:cubicBezTo>
                    <a:cubicBezTo>
                      <a:pt x="6031" y="1464"/>
                      <a:pt x="6112" y="1573"/>
                      <a:pt x="6085" y="1681"/>
                    </a:cubicBezTo>
                    <a:cubicBezTo>
                      <a:pt x="6058" y="1789"/>
                      <a:pt x="5950" y="1871"/>
                      <a:pt x="5827" y="1844"/>
                    </a:cubicBezTo>
                    <a:cubicBezTo>
                      <a:pt x="5462" y="1748"/>
                      <a:pt x="5204" y="1586"/>
                      <a:pt x="5041" y="1410"/>
                    </a:cubicBezTo>
                    <a:cubicBezTo>
                      <a:pt x="4784" y="1789"/>
                      <a:pt x="4215" y="2317"/>
                      <a:pt x="3050" y="2317"/>
                    </a:cubicBezTo>
                    <a:lnTo>
                      <a:pt x="3050" y="2317"/>
                    </a:lnTo>
                    <a:cubicBezTo>
                      <a:pt x="1885" y="2317"/>
                      <a:pt x="1316" y="1789"/>
                      <a:pt x="1072" y="1410"/>
                    </a:cubicBezTo>
                    <a:cubicBezTo>
                      <a:pt x="909" y="1586"/>
                      <a:pt x="651" y="1748"/>
                      <a:pt x="272" y="1844"/>
                    </a:cubicBezTo>
                    <a:cubicBezTo>
                      <a:pt x="163" y="1871"/>
                      <a:pt x="55" y="1789"/>
                      <a:pt x="28" y="1681"/>
                    </a:cubicBezTo>
                    <a:cubicBezTo>
                      <a:pt x="1" y="1573"/>
                      <a:pt x="69" y="1464"/>
                      <a:pt x="177" y="1437"/>
                    </a:cubicBezTo>
                    <a:cubicBezTo>
                      <a:pt x="1180" y="1206"/>
                      <a:pt x="936" y="285"/>
                      <a:pt x="936" y="272"/>
                    </a:cubicBezTo>
                    <a:cubicBezTo>
                      <a:pt x="909" y="163"/>
                      <a:pt x="976" y="55"/>
                      <a:pt x="1085" y="28"/>
                    </a:cubicBezTo>
                    <a:cubicBezTo>
                      <a:pt x="1193" y="1"/>
                      <a:pt x="1316" y="68"/>
                      <a:pt x="1343" y="177"/>
                    </a:cubicBezTo>
                    <a:cubicBezTo>
                      <a:pt x="1343" y="177"/>
                      <a:pt x="1437" y="570"/>
                      <a:pt x="1302" y="989"/>
                    </a:cubicBezTo>
                    <a:cubicBezTo>
                      <a:pt x="1397" y="1206"/>
                      <a:pt x="1803" y="1911"/>
                      <a:pt x="3050" y="1911"/>
                    </a:cubicBezTo>
                    <a:cubicBezTo>
                      <a:pt x="4310" y="1911"/>
                      <a:pt x="4703" y="1206"/>
                      <a:pt x="4797" y="989"/>
                    </a:cubicBezTo>
                    <a:cubicBezTo>
                      <a:pt x="4662" y="570"/>
                      <a:pt x="4770" y="177"/>
                      <a:pt x="4770" y="177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0" name="Google Shape;450;p28"/>
              <p:cNvSpPr/>
              <p:nvPr/>
            </p:nvSpPr>
            <p:spPr>
              <a:xfrm>
                <a:off x="5581225" y="1835925"/>
                <a:ext cx="56250" cy="27475"/>
              </a:xfrm>
              <a:custGeom>
                <a:avLst/>
                <a:gdLst/>
                <a:ahLst/>
                <a:cxnLst/>
                <a:rect l="l" t="t" r="r" b="b"/>
                <a:pathLst>
                  <a:path w="2250" h="1099" extrusionOk="0">
                    <a:moveTo>
                      <a:pt x="407" y="990"/>
                    </a:moveTo>
                    <a:cubicBezTo>
                      <a:pt x="515" y="1030"/>
                      <a:pt x="609" y="1057"/>
                      <a:pt x="718" y="1071"/>
                    </a:cubicBezTo>
                    <a:cubicBezTo>
                      <a:pt x="935" y="1098"/>
                      <a:pt x="1097" y="1084"/>
                      <a:pt x="1301" y="1017"/>
                    </a:cubicBezTo>
                    <a:lnTo>
                      <a:pt x="1314" y="1003"/>
                    </a:lnTo>
                    <a:lnTo>
                      <a:pt x="1314" y="1003"/>
                    </a:lnTo>
                    <a:cubicBezTo>
                      <a:pt x="1328" y="1003"/>
                      <a:pt x="1382" y="976"/>
                      <a:pt x="1382" y="976"/>
                    </a:cubicBezTo>
                    <a:cubicBezTo>
                      <a:pt x="1599" y="882"/>
                      <a:pt x="1748" y="773"/>
                      <a:pt x="1897" y="597"/>
                    </a:cubicBezTo>
                    <a:cubicBezTo>
                      <a:pt x="1924" y="584"/>
                      <a:pt x="2005" y="475"/>
                      <a:pt x="2018" y="434"/>
                    </a:cubicBezTo>
                    <a:cubicBezTo>
                      <a:pt x="2060" y="394"/>
                      <a:pt x="2249" y="82"/>
                      <a:pt x="2141" y="27"/>
                    </a:cubicBezTo>
                    <a:cubicBezTo>
                      <a:pt x="2046" y="0"/>
                      <a:pt x="1897" y="231"/>
                      <a:pt x="1843" y="298"/>
                    </a:cubicBezTo>
                    <a:lnTo>
                      <a:pt x="1720" y="421"/>
                    </a:lnTo>
                    <a:cubicBezTo>
                      <a:pt x="1585" y="556"/>
                      <a:pt x="1449" y="651"/>
                      <a:pt x="1274" y="732"/>
                    </a:cubicBezTo>
                    <a:cubicBezTo>
                      <a:pt x="1274" y="732"/>
                      <a:pt x="1233" y="746"/>
                      <a:pt x="1220" y="746"/>
                    </a:cubicBezTo>
                    <a:lnTo>
                      <a:pt x="1220" y="746"/>
                    </a:lnTo>
                    <a:cubicBezTo>
                      <a:pt x="1206" y="746"/>
                      <a:pt x="1206" y="759"/>
                      <a:pt x="1206" y="759"/>
                    </a:cubicBezTo>
                    <a:cubicBezTo>
                      <a:pt x="1043" y="813"/>
                      <a:pt x="922" y="827"/>
                      <a:pt x="745" y="813"/>
                    </a:cubicBezTo>
                    <a:cubicBezTo>
                      <a:pt x="651" y="813"/>
                      <a:pt x="582" y="800"/>
                      <a:pt x="488" y="773"/>
                    </a:cubicBezTo>
                    <a:cubicBezTo>
                      <a:pt x="407" y="746"/>
                      <a:pt x="122" y="624"/>
                      <a:pt x="67" y="678"/>
                    </a:cubicBezTo>
                    <a:cubicBezTo>
                      <a:pt x="0" y="786"/>
                      <a:pt x="352" y="963"/>
                      <a:pt x="407" y="99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1" name="Google Shape;451;p28"/>
              <p:cNvSpPr/>
              <p:nvPr/>
            </p:nvSpPr>
            <p:spPr>
              <a:xfrm>
                <a:off x="5633375" y="1837625"/>
                <a:ext cx="35950" cy="35925"/>
              </a:xfrm>
              <a:custGeom>
                <a:avLst/>
                <a:gdLst/>
                <a:ahLst/>
                <a:cxnLst/>
                <a:rect l="l" t="t" r="r" b="b"/>
                <a:pathLst>
                  <a:path w="1438" h="1437" extrusionOk="0">
                    <a:moveTo>
                      <a:pt x="718" y="1437"/>
                    </a:moveTo>
                    <a:cubicBezTo>
                      <a:pt x="1112" y="1437"/>
                      <a:pt x="1437" y="1112"/>
                      <a:pt x="1437" y="718"/>
                    </a:cubicBezTo>
                    <a:cubicBezTo>
                      <a:pt x="1437" y="326"/>
                      <a:pt x="1112" y="1"/>
                      <a:pt x="718" y="1"/>
                    </a:cubicBezTo>
                    <a:cubicBezTo>
                      <a:pt x="326" y="1"/>
                      <a:pt x="1" y="326"/>
                      <a:pt x="1" y="718"/>
                    </a:cubicBezTo>
                    <a:cubicBezTo>
                      <a:pt x="1" y="1112"/>
                      <a:pt x="326" y="1437"/>
                      <a:pt x="718" y="143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2" name="Google Shape;452;p28"/>
              <p:cNvSpPr/>
              <p:nvPr/>
            </p:nvSpPr>
            <p:spPr>
              <a:xfrm>
                <a:off x="5919950" y="1825075"/>
                <a:ext cx="100975" cy="100975"/>
              </a:xfrm>
              <a:custGeom>
                <a:avLst/>
                <a:gdLst/>
                <a:ahLst/>
                <a:cxnLst/>
                <a:rect l="l" t="t" r="r" b="b"/>
                <a:pathLst>
                  <a:path w="4039" h="4039" extrusionOk="0">
                    <a:moveTo>
                      <a:pt x="2019" y="4039"/>
                    </a:moveTo>
                    <a:cubicBezTo>
                      <a:pt x="3130" y="4039"/>
                      <a:pt x="4038" y="3144"/>
                      <a:pt x="4038" y="2020"/>
                    </a:cubicBezTo>
                    <a:cubicBezTo>
                      <a:pt x="4038" y="909"/>
                      <a:pt x="3130" y="1"/>
                      <a:pt x="2019" y="1"/>
                    </a:cubicBezTo>
                    <a:cubicBezTo>
                      <a:pt x="908" y="1"/>
                      <a:pt x="1" y="909"/>
                      <a:pt x="1" y="2020"/>
                    </a:cubicBezTo>
                    <a:cubicBezTo>
                      <a:pt x="1" y="3144"/>
                      <a:pt x="908" y="4039"/>
                      <a:pt x="2019" y="4039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3" name="Google Shape;453;p28"/>
              <p:cNvSpPr/>
              <p:nvPr/>
            </p:nvSpPr>
            <p:spPr>
              <a:xfrm>
                <a:off x="5983275" y="1820025"/>
                <a:ext cx="48800" cy="25400"/>
              </a:xfrm>
              <a:custGeom>
                <a:avLst/>
                <a:gdLst/>
                <a:ahLst/>
                <a:cxnLst/>
                <a:rect l="l" t="t" r="r" b="b"/>
                <a:pathLst>
                  <a:path w="1952" h="1016" extrusionOk="0">
                    <a:moveTo>
                      <a:pt x="1749" y="407"/>
                    </a:moveTo>
                    <a:cubicBezTo>
                      <a:pt x="1695" y="488"/>
                      <a:pt x="1641" y="555"/>
                      <a:pt x="1587" y="623"/>
                    </a:cubicBezTo>
                    <a:cubicBezTo>
                      <a:pt x="1451" y="759"/>
                      <a:pt x="1316" y="867"/>
                      <a:pt x="1153" y="934"/>
                    </a:cubicBezTo>
                    <a:lnTo>
                      <a:pt x="1139" y="934"/>
                    </a:lnTo>
                    <a:lnTo>
                      <a:pt x="1139" y="934"/>
                    </a:lnTo>
                    <a:cubicBezTo>
                      <a:pt x="1126" y="934"/>
                      <a:pt x="1112" y="949"/>
                      <a:pt x="1099" y="949"/>
                    </a:cubicBezTo>
                    <a:cubicBezTo>
                      <a:pt x="909" y="1016"/>
                      <a:pt x="747" y="1016"/>
                      <a:pt x="557" y="962"/>
                    </a:cubicBezTo>
                    <a:cubicBezTo>
                      <a:pt x="476" y="934"/>
                      <a:pt x="407" y="907"/>
                      <a:pt x="340" y="867"/>
                    </a:cubicBezTo>
                    <a:cubicBezTo>
                      <a:pt x="286" y="840"/>
                      <a:pt x="1" y="636"/>
                      <a:pt x="96" y="555"/>
                    </a:cubicBezTo>
                    <a:cubicBezTo>
                      <a:pt x="150" y="488"/>
                      <a:pt x="367" y="623"/>
                      <a:pt x="448" y="663"/>
                    </a:cubicBezTo>
                    <a:cubicBezTo>
                      <a:pt x="503" y="691"/>
                      <a:pt x="557" y="705"/>
                      <a:pt x="611" y="718"/>
                    </a:cubicBezTo>
                    <a:cubicBezTo>
                      <a:pt x="760" y="745"/>
                      <a:pt x="868" y="732"/>
                      <a:pt x="1018" y="691"/>
                    </a:cubicBezTo>
                    <a:cubicBezTo>
                      <a:pt x="1018" y="691"/>
                      <a:pt x="1031" y="678"/>
                      <a:pt x="1045" y="678"/>
                    </a:cubicBezTo>
                    <a:lnTo>
                      <a:pt x="1045" y="678"/>
                    </a:lnTo>
                    <a:lnTo>
                      <a:pt x="1045" y="678"/>
                    </a:lnTo>
                    <a:cubicBezTo>
                      <a:pt x="1193" y="623"/>
                      <a:pt x="1289" y="542"/>
                      <a:pt x="1397" y="447"/>
                    </a:cubicBezTo>
                    <a:cubicBezTo>
                      <a:pt x="1424" y="434"/>
                      <a:pt x="1532" y="311"/>
                      <a:pt x="1559" y="271"/>
                    </a:cubicBezTo>
                    <a:cubicBezTo>
                      <a:pt x="1614" y="217"/>
                      <a:pt x="1762" y="0"/>
                      <a:pt x="1843" y="27"/>
                    </a:cubicBezTo>
                    <a:cubicBezTo>
                      <a:pt x="1952" y="81"/>
                      <a:pt x="1789" y="365"/>
                      <a:pt x="1749" y="407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4" name="Google Shape;454;p28"/>
              <p:cNvSpPr/>
              <p:nvPr/>
            </p:nvSpPr>
            <p:spPr>
              <a:xfrm>
                <a:off x="5983950" y="1835250"/>
                <a:ext cx="58975" cy="19000"/>
              </a:xfrm>
              <a:custGeom>
                <a:avLst/>
                <a:gdLst/>
                <a:ahLst/>
                <a:cxnLst/>
                <a:rect l="l" t="t" r="r" b="b"/>
                <a:pathLst>
                  <a:path w="2359" h="760" extrusionOk="0">
                    <a:moveTo>
                      <a:pt x="2020" y="475"/>
                    </a:moveTo>
                    <a:cubicBezTo>
                      <a:pt x="1939" y="542"/>
                      <a:pt x="1844" y="596"/>
                      <a:pt x="1749" y="651"/>
                    </a:cubicBezTo>
                    <a:cubicBezTo>
                      <a:pt x="1560" y="719"/>
                      <a:pt x="1383" y="759"/>
                      <a:pt x="1180" y="759"/>
                    </a:cubicBezTo>
                    <a:lnTo>
                      <a:pt x="1166" y="759"/>
                    </a:lnTo>
                    <a:lnTo>
                      <a:pt x="1153" y="759"/>
                    </a:lnTo>
                    <a:cubicBezTo>
                      <a:pt x="1139" y="759"/>
                      <a:pt x="1099" y="746"/>
                      <a:pt x="1085" y="746"/>
                    </a:cubicBezTo>
                    <a:cubicBezTo>
                      <a:pt x="855" y="719"/>
                      <a:pt x="678" y="651"/>
                      <a:pt x="476" y="542"/>
                    </a:cubicBezTo>
                    <a:cubicBezTo>
                      <a:pt x="449" y="529"/>
                      <a:pt x="340" y="448"/>
                      <a:pt x="313" y="421"/>
                    </a:cubicBezTo>
                    <a:cubicBezTo>
                      <a:pt x="272" y="380"/>
                      <a:pt x="1" y="150"/>
                      <a:pt x="82" y="69"/>
                    </a:cubicBezTo>
                    <a:cubicBezTo>
                      <a:pt x="163" y="0"/>
                      <a:pt x="380" y="190"/>
                      <a:pt x="449" y="231"/>
                    </a:cubicBezTo>
                    <a:cubicBezTo>
                      <a:pt x="503" y="271"/>
                      <a:pt x="543" y="298"/>
                      <a:pt x="597" y="325"/>
                    </a:cubicBezTo>
                    <a:cubicBezTo>
                      <a:pt x="774" y="407"/>
                      <a:pt x="922" y="461"/>
                      <a:pt x="1112" y="475"/>
                    </a:cubicBezTo>
                    <a:lnTo>
                      <a:pt x="1180" y="475"/>
                    </a:lnTo>
                    <a:lnTo>
                      <a:pt x="1180" y="488"/>
                    </a:lnTo>
                    <a:cubicBezTo>
                      <a:pt x="1180" y="488"/>
                      <a:pt x="1180" y="475"/>
                      <a:pt x="1193" y="475"/>
                    </a:cubicBezTo>
                    <a:cubicBezTo>
                      <a:pt x="1356" y="488"/>
                      <a:pt x="1478" y="461"/>
                      <a:pt x="1641" y="407"/>
                    </a:cubicBezTo>
                    <a:cubicBezTo>
                      <a:pt x="1735" y="367"/>
                      <a:pt x="1803" y="340"/>
                      <a:pt x="1885" y="285"/>
                    </a:cubicBezTo>
                    <a:cubicBezTo>
                      <a:pt x="1952" y="231"/>
                      <a:pt x="2183" y="27"/>
                      <a:pt x="2250" y="82"/>
                    </a:cubicBezTo>
                    <a:cubicBezTo>
                      <a:pt x="2358" y="163"/>
                      <a:pt x="2060" y="434"/>
                      <a:pt x="2020" y="475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5" name="Google Shape;455;p28"/>
              <p:cNvSpPr/>
              <p:nvPr/>
            </p:nvSpPr>
            <p:spPr>
              <a:xfrm>
                <a:off x="5988700" y="1835925"/>
                <a:ext cx="56250" cy="27475"/>
              </a:xfrm>
              <a:custGeom>
                <a:avLst/>
                <a:gdLst/>
                <a:ahLst/>
                <a:cxnLst/>
                <a:rect l="l" t="t" r="r" b="b"/>
                <a:pathLst>
                  <a:path w="2250" h="1099" extrusionOk="0">
                    <a:moveTo>
                      <a:pt x="1830" y="990"/>
                    </a:moveTo>
                    <a:cubicBezTo>
                      <a:pt x="1735" y="1030"/>
                      <a:pt x="1641" y="1057"/>
                      <a:pt x="1518" y="1071"/>
                    </a:cubicBezTo>
                    <a:cubicBezTo>
                      <a:pt x="1315" y="1098"/>
                      <a:pt x="1139" y="1084"/>
                      <a:pt x="949" y="1017"/>
                    </a:cubicBezTo>
                    <a:cubicBezTo>
                      <a:pt x="936" y="1017"/>
                      <a:pt x="936" y="1017"/>
                      <a:pt x="936" y="1003"/>
                    </a:cubicBezTo>
                    <a:lnTo>
                      <a:pt x="922" y="1003"/>
                    </a:lnTo>
                    <a:cubicBezTo>
                      <a:pt x="909" y="1003"/>
                      <a:pt x="868" y="976"/>
                      <a:pt x="855" y="976"/>
                    </a:cubicBezTo>
                    <a:cubicBezTo>
                      <a:pt x="651" y="882"/>
                      <a:pt x="502" y="773"/>
                      <a:pt x="340" y="597"/>
                    </a:cubicBezTo>
                    <a:cubicBezTo>
                      <a:pt x="326" y="584"/>
                      <a:pt x="244" y="475"/>
                      <a:pt x="217" y="434"/>
                    </a:cubicBezTo>
                    <a:cubicBezTo>
                      <a:pt x="190" y="394"/>
                      <a:pt x="1" y="82"/>
                      <a:pt x="109" y="27"/>
                    </a:cubicBezTo>
                    <a:cubicBezTo>
                      <a:pt x="190" y="0"/>
                      <a:pt x="353" y="231"/>
                      <a:pt x="407" y="298"/>
                    </a:cubicBezTo>
                    <a:lnTo>
                      <a:pt x="530" y="421"/>
                    </a:lnTo>
                    <a:cubicBezTo>
                      <a:pt x="665" y="556"/>
                      <a:pt x="786" y="651"/>
                      <a:pt x="963" y="732"/>
                    </a:cubicBezTo>
                    <a:cubicBezTo>
                      <a:pt x="976" y="732"/>
                      <a:pt x="1017" y="746"/>
                      <a:pt x="1017" y="746"/>
                    </a:cubicBezTo>
                    <a:lnTo>
                      <a:pt x="1030" y="746"/>
                    </a:lnTo>
                    <a:lnTo>
                      <a:pt x="1030" y="759"/>
                    </a:lnTo>
                    <a:cubicBezTo>
                      <a:pt x="1193" y="813"/>
                      <a:pt x="1328" y="827"/>
                      <a:pt x="1491" y="813"/>
                    </a:cubicBezTo>
                    <a:cubicBezTo>
                      <a:pt x="1586" y="813"/>
                      <a:pt x="1668" y="800"/>
                      <a:pt x="1762" y="773"/>
                    </a:cubicBezTo>
                    <a:cubicBezTo>
                      <a:pt x="1843" y="746"/>
                      <a:pt x="2114" y="624"/>
                      <a:pt x="2168" y="678"/>
                    </a:cubicBezTo>
                    <a:cubicBezTo>
                      <a:pt x="2250" y="786"/>
                      <a:pt x="1884" y="963"/>
                      <a:pt x="1830" y="99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6" name="Google Shape;456;p28"/>
              <p:cNvSpPr/>
              <p:nvPr/>
            </p:nvSpPr>
            <p:spPr>
              <a:xfrm>
                <a:off x="5956525" y="1837625"/>
                <a:ext cx="35950" cy="35925"/>
              </a:xfrm>
              <a:custGeom>
                <a:avLst/>
                <a:gdLst/>
                <a:ahLst/>
                <a:cxnLst/>
                <a:rect l="l" t="t" r="r" b="b"/>
                <a:pathLst>
                  <a:path w="1438" h="1437" extrusionOk="0">
                    <a:moveTo>
                      <a:pt x="718" y="1437"/>
                    </a:moveTo>
                    <a:cubicBezTo>
                      <a:pt x="1112" y="1437"/>
                      <a:pt x="1437" y="1112"/>
                      <a:pt x="1437" y="718"/>
                    </a:cubicBezTo>
                    <a:cubicBezTo>
                      <a:pt x="1437" y="326"/>
                      <a:pt x="1112" y="1"/>
                      <a:pt x="718" y="1"/>
                    </a:cubicBezTo>
                    <a:cubicBezTo>
                      <a:pt x="326" y="1"/>
                      <a:pt x="1" y="326"/>
                      <a:pt x="1" y="718"/>
                    </a:cubicBezTo>
                    <a:cubicBezTo>
                      <a:pt x="1" y="1112"/>
                      <a:pt x="326" y="1437"/>
                      <a:pt x="718" y="143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7" name="Google Shape;457;p28"/>
              <p:cNvSpPr/>
              <p:nvPr/>
            </p:nvSpPr>
            <p:spPr>
              <a:xfrm>
                <a:off x="5616450" y="1937225"/>
                <a:ext cx="78600" cy="30500"/>
              </a:xfrm>
              <a:custGeom>
                <a:avLst/>
                <a:gdLst/>
                <a:ahLst/>
                <a:cxnLst/>
                <a:rect l="l" t="t" r="r" b="b"/>
                <a:pathLst>
                  <a:path w="3144" h="1220" extrusionOk="0">
                    <a:moveTo>
                      <a:pt x="1572" y="1220"/>
                    </a:moveTo>
                    <a:cubicBezTo>
                      <a:pt x="2439" y="1220"/>
                      <a:pt x="3144" y="949"/>
                      <a:pt x="3144" y="609"/>
                    </a:cubicBezTo>
                    <a:cubicBezTo>
                      <a:pt x="3144" y="271"/>
                      <a:pt x="2439" y="0"/>
                      <a:pt x="1572" y="0"/>
                    </a:cubicBezTo>
                    <a:cubicBezTo>
                      <a:pt x="705" y="0"/>
                      <a:pt x="0" y="271"/>
                      <a:pt x="0" y="609"/>
                    </a:cubicBezTo>
                    <a:cubicBezTo>
                      <a:pt x="0" y="949"/>
                      <a:pt x="705" y="1220"/>
                      <a:pt x="1572" y="1220"/>
                    </a:cubicBezTo>
                    <a:close/>
                  </a:path>
                </a:pathLst>
              </a:custGeom>
              <a:solidFill>
                <a:srgbClr val="F58CA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8" name="Google Shape;458;p28"/>
              <p:cNvSpPr/>
              <p:nvPr/>
            </p:nvSpPr>
            <p:spPr>
              <a:xfrm>
                <a:off x="5931125" y="1937225"/>
                <a:ext cx="78600" cy="30500"/>
              </a:xfrm>
              <a:custGeom>
                <a:avLst/>
                <a:gdLst/>
                <a:ahLst/>
                <a:cxnLst/>
                <a:rect l="l" t="t" r="r" b="b"/>
                <a:pathLst>
                  <a:path w="3144" h="1220" extrusionOk="0">
                    <a:moveTo>
                      <a:pt x="1572" y="1220"/>
                    </a:moveTo>
                    <a:cubicBezTo>
                      <a:pt x="2439" y="1220"/>
                      <a:pt x="3144" y="949"/>
                      <a:pt x="3144" y="609"/>
                    </a:cubicBezTo>
                    <a:cubicBezTo>
                      <a:pt x="3144" y="271"/>
                      <a:pt x="2439" y="0"/>
                      <a:pt x="1572" y="0"/>
                    </a:cubicBezTo>
                    <a:cubicBezTo>
                      <a:pt x="705" y="0"/>
                      <a:pt x="0" y="271"/>
                      <a:pt x="0" y="609"/>
                    </a:cubicBezTo>
                    <a:cubicBezTo>
                      <a:pt x="0" y="949"/>
                      <a:pt x="705" y="1220"/>
                      <a:pt x="1572" y="1220"/>
                    </a:cubicBezTo>
                    <a:close/>
                  </a:path>
                </a:pathLst>
              </a:custGeom>
              <a:solidFill>
                <a:srgbClr val="F58CA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sp>
        <p:nvSpPr>
          <p:cNvPr id="2" name="Google Shape;394;p28">
            <a:extLst>
              <a:ext uri="{FF2B5EF4-FFF2-40B4-BE49-F238E27FC236}">
                <a16:creationId xmlns:a16="http://schemas.microsoft.com/office/drawing/2014/main" id="{20FB11BA-A25F-AC45-6561-676DC4000142}"/>
              </a:ext>
            </a:extLst>
          </p:cNvPr>
          <p:cNvSpPr/>
          <p:nvPr/>
        </p:nvSpPr>
        <p:spPr>
          <a:xfrm>
            <a:off x="898167" y="2427959"/>
            <a:ext cx="1290511" cy="145307"/>
          </a:xfrm>
          <a:custGeom>
            <a:avLst/>
            <a:gdLst/>
            <a:ahLst/>
            <a:cxnLst/>
            <a:rect l="l" t="t" r="r" b="b"/>
            <a:pathLst>
              <a:path w="158881" h="17895" extrusionOk="0">
                <a:moveTo>
                  <a:pt x="0" y="0"/>
                </a:moveTo>
                <a:lnTo>
                  <a:pt x="17767" y="17895"/>
                </a:lnTo>
                <a:lnTo>
                  <a:pt x="35279" y="256"/>
                </a:lnTo>
                <a:lnTo>
                  <a:pt x="53046" y="17767"/>
                </a:lnTo>
                <a:lnTo>
                  <a:pt x="70685" y="256"/>
                </a:lnTo>
                <a:lnTo>
                  <a:pt x="88196" y="17767"/>
                </a:lnTo>
                <a:lnTo>
                  <a:pt x="105963" y="256"/>
                </a:lnTo>
                <a:lnTo>
                  <a:pt x="123730" y="17767"/>
                </a:lnTo>
                <a:lnTo>
                  <a:pt x="141369" y="128"/>
                </a:lnTo>
                <a:lnTo>
                  <a:pt x="158881" y="17895"/>
                </a:lnTo>
              </a:path>
            </a:pathLst>
          </a:custGeom>
          <a:noFill/>
          <a:ln w="3810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7CEE0D5-CE79-5942-D3C4-F1054D1D47F3}"/>
              </a:ext>
            </a:extLst>
          </p:cNvPr>
          <p:cNvSpPr txBox="1"/>
          <p:nvPr/>
        </p:nvSpPr>
        <p:spPr>
          <a:xfrm>
            <a:off x="756605" y="2701526"/>
            <a:ext cx="4572000" cy="8925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ru-RU" sz="5200" b="0" i="0" u="none" strike="noStrike" kern="0" cap="none" spc="0" normalizeH="0" baseline="0" noProof="0" dirty="0">
                <a:ln>
                  <a:noFill/>
                </a:ln>
                <a:solidFill>
                  <a:srgbClr val="4A237E"/>
                </a:solidFill>
                <a:effectLst/>
                <a:highlight>
                  <a:srgbClr val="60DB92"/>
                </a:highlight>
                <a:uLnTx/>
                <a:uFillTx/>
                <a:latin typeface="Bitter ExtraBold"/>
                <a:sym typeface="Bitter ExtraBold"/>
              </a:rPr>
              <a:t>7 класс</a:t>
            </a:r>
            <a:endParaRPr lang="ru-RU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B4B64DF-3131-7CB5-462F-7E3989CA48DB}"/>
              </a:ext>
            </a:extLst>
          </p:cNvPr>
          <p:cNvSpPr txBox="1"/>
          <p:nvPr/>
        </p:nvSpPr>
        <p:spPr>
          <a:xfrm>
            <a:off x="772789" y="4116180"/>
            <a:ext cx="4572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Clr>
                <a:schemeClr val="dk1"/>
              </a:buClr>
              <a:buSzPts val="1600"/>
            </a:pPr>
            <a:r>
              <a:rPr lang="ru-RU" altLang="ru-RU" sz="1600" dirty="0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rPr>
              <a:t>Учитель физики</a:t>
            </a:r>
            <a:br>
              <a:rPr lang="ru-RU" altLang="ru-RU" sz="1600" dirty="0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rPr>
            </a:br>
            <a:r>
              <a:rPr lang="ru-RU" altLang="ru-RU" sz="1600" dirty="0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rPr>
              <a:t>Чумакова Светлана Николаевна</a:t>
            </a:r>
            <a:endParaRPr lang="ru-RU" sz="1600" dirty="0">
              <a:solidFill>
                <a:schemeClr val="dk1"/>
              </a:solidFill>
              <a:latin typeface="Questrial"/>
              <a:ea typeface="Questrial"/>
              <a:cs typeface="Questrial"/>
              <a:sym typeface="Questrial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2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10" name="Google Shape;7210;p54"/>
          <p:cNvSpPr txBox="1">
            <a:spLocks noGrp="1"/>
          </p:cNvSpPr>
          <p:nvPr>
            <p:ph type="body" idx="1"/>
          </p:nvPr>
        </p:nvSpPr>
        <p:spPr>
          <a:xfrm>
            <a:off x="900846" y="508008"/>
            <a:ext cx="4747395" cy="592509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800" dirty="0">
                <a:solidFill>
                  <a:schemeClr val="dk2"/>
                </a:solidFill>
                <a:latin typeface="Bitter ExtraBold"/>
                <a:ea typeface="Bitter ExtraBold"/>
                <a:cs typeface="Bitter ExtraBold"/>
                <a:sym typeface="Bitter ExtraBold"/>
              </a:rPr>
              <a:t>Эталон решения задачи</a:t>
            </a:r>
            <a:endParaRPr sz="1600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2652F5C4-F684-4947-35FE-A60EA23048B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3019" y="1358602"/>
            <a:ext cx="7552294" cy="38900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40306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4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92" name="Google Shape;6492;p49"/>
          <p:cNvSpPr txBox="1">
            <a:spLocks noGrp="1"/>
          </p:cNvSpPr>
          <p:nvPr>
            <p:ph type="title"/>
          </p:nvPr>
        </p:nvSpPr>
        <p:spPr>
          <a:xfrm>
            <a:off x="744276" y="550221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dirty="0"/>
              <a:t>Критерии оценивания</a:t>
            </a:r>
            <a:endParaRPr dirty="0">
              <a:solidFill>
                <a:schemeClr val="dk2"/>
              </a:solidFill>
            </a:endParaRPr>
          </a:p>
        </p:txBody>
      </p:sp>
      <p:graphicFrame>
        <p:nvGraphicFramePr>
          <p:cNvPr id="6493" name="Google Shape;6493;p49"/>
          <p:cNvGraphicFramePr/>
          <p:nvPr>
            <p:extLst>
              <p:ext uri="{D42A27DB-BD31-4B8C-83A1-F6EECF244321}">
                <p14:modId xmlns:p14="http://schemas.microsoft.com/office/powerpoint/2010/main" val="3828906291"/>
              </p:ext>
            </p:extLst>
          </p:nvPr>
        </p:nvGraphicFramePr>
        <p:xfrm>
          <a:off x="752368" y="1354330"/>
          <a:ext cx="7444864" cy="2975520"/>
        </p:xfrm>
        <a:graphic>
          <a:graphicData uri="http://schemas.openxmlformats.org/drawingml/2006/table">
            <a:tbl>
              <a:tblPr>
                <a:noFill/>
                <a:tableStyleId>{6C326787-D7C1-46E2-A5A3-F18D58A6F842}</a:tableStyleId>
              </a:tblPr>
              <a:tblGrid>
                <a:gridCol w="549468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95018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6145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buNone/>
                      </a:pPr>
                      <a:r>
                        <a:rPr lang="ru-RU" sz="2200" b="0" i="0" u="none" strike="noStrike" cap="none" dirty="0">
                          <a:solidFill>
                            <a:schemeClr val="accent2"/>
                          </a:solidFill>
                          <a:latin typeface="Bitter ExtraBold"/>
                          <a:ea typeface="Bitter ExtraBold"/>
                          <a:cs typeface="Bitter ExtraBold"/>
                          <a:sym typeface="Bitter ExtraBold"/>
                        </a:rPr>
                        <a:t>Качества решения</a:t>
                      </a:r>
                      <a:endParaRPr sz="2200" b="0" i="0" u="none" strike="noStrike" cap="none" dirty="0">
                        <a:solidFill>
                          <a:schemeClr val="accent2"/>
                        </a:solidFill>
                        <a:latin typeface="Bitter ExtraBold"/>
                        <a:ea typeface="Bitter ExtraBold"/>
                        <a:cs typeface="Bitter ExtraBold"/>
                        <a:sym typeface="Bitter ExtraBold"/>
                      </a:endParaRPr>
                    </a:p>
                  </a:txBody>
                  <a:tcPr marL="72000" marR="72000" marT="72000" marB="72000" anchor="ctr">
                    <a:lnL w="1905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buNone/>
                      </a:pPr>
                      <a:r>
                        <a:rPr lang="ru-RU" sz="2200" b="0" i="0" u="none" strike="noStrike" cap="none" dirty="0">
                          <a:solidFill>
                            <a:schemeClr val="dk2"/>
                          </a:solidFill>
                          <a:latin typeface="Bitter ExtraBold"/>
                          <a:ea typeface="Bitter ExtraBold"/>
                          <a:cs typeface="Bitter ExtraBold"/>
                          <a:sym typeface="Bitter ExtraBold"/>
                        </a:rPr>
                        <a:t>Оценка</a:t>
                      </a:r>
                      <a:endParaRPr sz="2200" b="0" i="0" u="none" strike="noStrike" cap="none" dirty="0">
                        <a:solidFill>
                          <a:schemeClr val="dk2"/>
                        </a:solidFill>
                        <a:latin typeface="Bitter ExtraBold"/>
                        <a:ea typeface="Bitter ExtraBold"/>
                        <a:cs typeface="Bitter ExtraBold"/>
                        <a:sym typeface="Bitter ExtraBold"/>
                      </a:endParaRPr>
                    </a:p>
                  </a:txBody>
                  <a:tcPr marL="72000" marR="72000" marT="72000" marB="72000" anchor="ctr">
                    <a:lnL w="1905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0817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buNone/>
                      </a:pPr>
                      <a:r>
                        <a:rPr lang="ru-RU" sz="1800" b="0" i="0" u="none" strike="noStrike" cap="none" dirty="0">
                          <a:solidFill>
                            <a:schemeClr val="dk1"/>
                          </a:solidFill>
                          <a:latin typeface="Questrial"/>
                          <a:ea typeface="Questrial"/>
                          <a:cs typeface="Questrial"/>
                          <a:sym typeface="Arial"/>
                        </a:rPr>
                        <a:t>Задача решена правильно, согласно эталону решения задачи</a:t>
                      </a:r>
                    </a:p>
                  </a:txBody>
                  <a:tcPr marL="72000" marR="72000" marT="72000" marB="72000" anchor="ctr">
                    <a:lnL w="1905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buNone/>
                      </a:pPr>
                      <a:r>
                        <a:rPr lang="ru-RU" sz="1800" b="1" i="0" u="none" strike="noStrike" cap="none" dirty="0">
                          <a:solidFill>
                            <a:schemeClr val="dk1"/>
                          </a:solidFill>
                          <a:latin typeface="Questrial"/>
                          <a:ea typeface="Questrial"/>
                          <a:cs typeface="Questrial"/>
                          <a:sym typeface="Questrial"/>
                        </a:rPr>
                        <a:t>5</a:t>
                      </a:r>
                      <a:endParaRPr sz="1800" b="1" i="0" u="none" strike="noStrike" cap="none" dirty="0">
                        <a:solidFill>
                          <a:schemeClr val="dk1"/>
                        </a:solidFill>
                        <a:latin typeface="Questrial"/>
                        <a:ea typeface="Questrial"/>
                        <a:cs typeface="Questrial"/>
                        <a:sym typeface="Questrial"/>
                      </a:endParaRPr>
                    </a:p>
                  </a:txBody>
                  <a:tcPr marL="72000" marR="72000" marT="72000" marB="72000" anchor="ctr">
                    <a:lnL w="1905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405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buNone/>
                      </a:pPr>
                      <a:r>
                        <a:rPr lang="ru-RU" sz="1800" b="0" i="0" u="none" strike="noStrike" cap="none" dirty="0">
                          <a:solidFill>
                            <a:schemeClr val="dk1"/>
                          </a:solidFill>
                          <a:latin typeface="Questrial"/>
                          <a:ea typeface="Questrial"/>
                          <a:cs typeface="Questrial"/>
                          <a:sym typeface="Arial"/>
                        </a:rPr>
                        <a:t>При решении задачи не записаны единицы измерения величины, нет ответа</a:t>
                      </a:r>
                    </a:p>
                  </a:txBody>
                  <a:tcPr marL="72000" marR="72000" marT="72000" marB="72000" anchor="ctr">
                    <a:lnL w="1905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buNone/>
                      </a:pPr>
                      <a:r>
                        <a:rPr lang="ru-RU" sz="1800" b="1" i="0" u="none" strike="noStrike" cap="none" dirty="0">
                          <a:solidFill>
                            <a:schemeClr val="dk1"/>
                          </a:solidFill>
                          <a:latin typeface="Questrial"/>
                          <a:ea typeface="Questrial"/>
                          <a:cs typeface="Questrial"/>
                          <a:sym typeface="Questrial"/>
                        </a:rPr>
                        <a:t>4</a:t>
                      </a:r>
                      <a:endParaRPr sz="1800" b="1" i="0" u="none" strike="noStrike" cap="none" dirty="0">
                        <a:solidFill>
                          <a:schemeClr val="dk1"/>
                        </a:solidFill>
                        <a:latin typeface="Questrial"/>
                        <a:ea typeface="Questrial"/>
                        <a:cs typeface="Questrial"/>
                        <a:sym typeface="Questrial"/>
                      </a:endParaRPr>
                    </a:p>
                  </a:txBody>
                  <a:tcPr marL="72000" marR="72000" marT="72000" marB="72000" anchor="ctr">
                    <a:lnL w="1905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0817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buNone/>
                      </a:pPr>
                      <a:r>
                        <a:rPr lang="ru-RU" sz="1800" b="0" i="0" u="none" strike="noStrike" cap="none" dirty="0">
                          <a:solidFill>
                            <a:schemeClr val="dk1"/>
                          </a:solidFill>
                          <a:latin typeface="Questrial"/>
                          <a:ea typeface="Questrial"/>
                          <a:cs typeface="Questrial"/>
                          <a:sym typeface="Arial"/>
                        </a:rPr>
                        <a:t>Дано и решение записано верно, но ошибка в вычислениях</a:t>
                      </a:r>
                    </a:p>
                  </a:txBody>
                  <a:tcPr marL="72000" marR="72000" marT="72000" marB="72000" anchor="ctr">
                    <a:lnL w="1905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buNone/>
                      </a:pPr>
                      <a:r>
                        <a:rPr lang="ru-RU" sz="1800" b="1" i="0" u="none" strike="noStrike" cap="none" dirty="0">
                          <a:solidFill>
                            <a:schemeClr val="dk1"/>
                          </a:solidFill>
                          <a:latin typeface="Questrial"/>
                          <a:ea typeface="Questrial"/>
                          <a:cs typeface="Questrial"/>
                          <a:sym typeface="Questrial"/>
                        </a:rPr>
                        <a:t>3</a:t>
                      </a:r>
                      <a:endParaRPr sz="1800" b="1" i="0" u="none" strike="noStrike" cap="none" dirty="0">
                        <a:solidFill>
                          <a:schemeClr val="dk1"/>
                        </a:solidFill>
                        <a:latin typeface="Questrial"/>
                        <a:ea typeface="Questrial"/>
                        <a:cs typeface="Questrial"/>
                        <a:sym typeface="Questrial"/>
                      </a:endParaRPr>
                    </a:p>
                  </a:txBody>
                  <a:tcPr marL="72000" marR="72000" marT="72000" marB="72000" anchor="ctr">
                    <a:lnL w="1905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4405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buNone/>
                      </a:pPr>
                      <a:r>
                        <a:rPr lang="ru-RU" sz="1800" b="0" i="0" u="none" strike="noStrike" cap="none" dirty="0">
                          <a:solidFill>
                            <a:schemeClr val="dk1"/>
                          </a:solidFill>
                          <a:latin typeface="Questrial"/>
                          <a:ea typeface="Questrial"/>
                          <a:cs typeface="Questrial"/>
                          <a:sym typeface="Arial"/>
                        </a:rPr>
                        <a:t>Не справился с решением задачи</a:t>
                      </a:r>
                    </a:p>
                  </a:txBody>
                  <a:tcPr marL="72000" marR="72000" marT="72000" marB="72000" anchor="ctr">
                    <a:lnL w="1905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buNone/>
                      </a:pPr>
                      <a:r>
                        <a:rPr lang="ru-RU" sz="1800" b="1" i="0" u="none" strike="noStrike" cap="none" dirty="0">
                          <a:solidFill>
                            <a:schemeClr val="dk1"/>
                          </a:solidFill>
                          <a:latin typeface="Questrial"/>
                          <a:ea typeface="Questrial"/>
                          <a:cs typeface="Questrial"/>
                          <a:sym typeface="Questrial"/>
                        </a:rPr>
                        <a:t>2</a:t>
                      </a:r>
                      <a:endParaRPr sz="1800" b="1" i="0" u="none" strike="noStrike" cap="none" dirty="0">
                        <a:solidFill>
                          <a:schemeClr val="dk1"/>
                        </a:solidFill>
                        <a:latin typeface="Questrial"/>
                        <a:ea typeface="Questrial"/>
                        <a:cs typeface="Questrial"/>
                        <a:sym typeface="Questrial"/>
                      </a:endParaRPr>
                    </a:p>
                  </a:txBody>
                  <a:tcPr marL="72000" marR="72000" marT="72000" marB="72000" anchor="ctr">
                    <a:lnL w="1905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" name="Google Shape;2150;p45"/>
          <p:cNvSpPr txBox="1">
            <a:spLocks noGrp="1"/>
          </p:cNvSpPr>
          <p:nvPr>
            <p:ph type="title"/>
          </p:nvPr>
        </p:nvSpPr>
        <p:spPr>
          <a:xfrm>
            <a:off x="1820517" y="218447"/>
            <a:ext cx="5332842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dirty="0"/>
              <a:t>Механизм </a:t>
            </a:r>
            <a:r>
              <a:rPr lang="ru-RU" dirty="0">
                <a:solidFill>
                  <a:schemeClr val="dk2"/>
                </a:solidFill>
              </a:rPr>
              <a:t>вдоха и выдоха</a:t>
            </a:r>
            <a:endParaRPr dirty="0">
              <a:solidFill>
                <a:schemeClr val="dk2"/>
              </a:solidFill>
            </a:endParaRPr>
          </a:p>
        </p:txBody>
      </p:sp>
      <p:pic>
        <p:nvPicPr>
          <p:cNvPr id="2" name="Объект 4">
            <a:extLst>
              <a:ext uri="{FF2B5EF4-FFF2-40B4-BE49-F238E27FC236}">
                <a16:creationId xmlns:a16="http://schemas.microsoft.com/office/drawing/2014/main" id="{4319224F-C5A5-0BCA-8786-22E028FEE6E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439695" y="967480"/>
            <a:ext cx="6183003" cy="38701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67088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" name="Google Shape;2150;p45"/>
          <p:cNvSpPr txBox="1">
            <a:spLocks noGrp="1"/>
          </p:cNvSpPr>
          <p:nvPr>
            <p:ph type="title"/>
          </p:nvPr>
        </p:nvSpPr>
        <p:spPr>
          <a:xfrm>
            <a:off x="898216" y="153711"/>
            <a:ext cx="7242372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dirty="0"/>
              <a:t>Влияние </a:t>
            </a:r>
            <a:r>
              <a:rPr lang="ru-RU" dirty="0">
                <a:solidFill>
                  <a:schemeClr val="dk2"/>
                </a:solidFill>
              </a:rPr>
              <a:t>атмосферного давления</a:t>
            </a:r>
            <a:endParaRPr dirty="0">
              <a:solidFill>
                <a:schemeClr val="dk2"/>
              </a:solidFill>
            </a:endParaRPr>
          </a:p>
        </p:txBody>
      </p:sp>
      <p:pic>
        <p:nvPicPr>
          <p:cNvPr id="3" name="Объект 4">
            <a:extLst>
              <a:ext uri="{FF2B5EF4-FFF2-40B4-BE49-F238E27FC236}">
                <a16:creationId xmlns:a16="http://schemas.microsoft.com/office/drawing/2014/main" id="{29CA43A9-79CD-F224-86F4-96C0B230E5E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422922" y="849665"/>
            <a:ext cx="6205086" cy="40958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00477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Объект 4">
            <a:extLst>
              <a:ext uri="{FF2B5EF4-FFF2-40B4-BE49-F238E27FC236}">
                <a16:creationId xmlns:a16="http://schemas.microsoft.com/office/drawing/2014/main" id="{E7F76856-EFE5-E1BC-72DA-C536EA014BF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12099" y="204166"/>
            <a:ext cx="7682402" cy="473197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7" name="Google Shape;1707;p42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600" dirty="0"/>
              <a:t>Домашнее задание</a:t>
            </a:r>
            <a:endParaRPr sz="3600" dirty="0">
              <a:solidFill>
                <a:schemeClr val="dk2"/>
              </a:solidFill>
            </a:endParaRPr>
          </a:p>
        </p:txBody>
      </p:sp>
      <p:grpSp>
        <p:nvGrpSpPr>
          <p:cNvPr id="1712" name="Google Shape;1712;p42"/>
          <p:cNvGrpSpPr/>
          <p:nvPr/>
        </p:nvGrpSpPr>
        <p:grpSpPr>
          <a:xfrm>
            <a:off x="1405086" y="1657475"/>
            <a:ext cx="1489984" cy="1473468"/>
            <a:chOff x="2214529" y="2433804"/>
            <a:chExt cx="2706110" cy="2676600"/>
          </a:xfrm>
        </p:grpSpPr>
        <p:sp>
          <p:nvSpPr>
            <p:cNvPr id="1713" name="Google Shape;1713;p42"/>
            <p:cNvSpPr/>
            <p:nvPr/>
          </p:nvSpPr>
          <p:spPr>
            <a:xfrm>
              <a:off x="3189613" y="2433804"/>
              <a:ext cx="775500" cy="2676600"/>
            </a:xfrm>
            <a:prstGeom prst="ellipse">
              <a:avLst/>
            </a:prstGeom>
            <a:noFill/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14" name="Google Shape;1714;p42"/>
            <p:cNvSpPr/>
            <p:nvPr/>
          </p:nvSpPr>
          <p:spPr>
            <a:xfrm rot="3599640">
              <a:off x="3179809" y="2422465"/>
              <a:ext cx="775659" cy="2676683"/>
            </a:xfrm>
            <a:prstGeom prst="ellipse">
              <a:avLst/>
            </a:prstGeom>
            <a:noFill/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15" name="Google Shape;1715;p42"/>
            <p:cNvSpPr/>
            <p:nvPr/>
          </p:nvSpPr>
          <p:spPr>
            <a:xfrm rot="7200360">
              <a:off x="3179699" y="2433806"/>
              <a:ext cx="775659" cy="2676683"/>
            </a:xfrm>
            <a:prstGeom prst="ellipse">
              <a:avLst/>
            </a:prstGeom>
            <a:noFill/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16" name="Google Shape;1716;p42"/>
            <p:cNvSpPr/>
            <p:nvPr/>
          </p:nvSpPr>
          <p:spPr>
            <a:xfrm>
              <a:off x="2316805" y="3196979"/>
              <a:ext cx="353700" cy="353700"/>
            </a:xfrm>
            <a:prstGeom prst="ellipse">
              <a:avLst/>
            </a:prstGeom>
            <a:gradFill>
              <a:gsLst>
                <a:gs pos="0">
                  <a:srgbClr val="C9CBFF"/>
                </a:gs>
                <a:gs pos="100000">
                  <a:schemeClr val="lt2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717" name="Google Shape;1717;p42"/>
            <p:cNvGrpSpPr/>
            <p:nvPr/>
          </p:nvGrpSpPr>
          <p:grpSpPr>
            <a:xfrm>
              <a:off x="2343091" y="3325866"/>
              <a:ext cx="301143" cy="95916"/>
              <a:chOff x="5581225" y="1820025"/>
              <a:chExt cx="463725" cy="147700"/>
            </a:xfrm>
          </p:grpSpPr>
          <p:sp>
            <p:nvSpPr>
              <p:cNvPr id="1718" name="Google Shape;1718;p42"/>
              <p:cNvSpPr/>
              <p:nvPr/>
            </p:nvSpPr>
            <p:spPr>
              <a:xfrm>
                <a:off x="5605250" y="1825075"/>
                <a:ext cx="100975" cy="100975"/>
              </a:xfrm>
              <a:custGeom>
                <a:avLst/>
                <a:gdLst/>
                <a:ahLst/>
                <a:cxnLst/>
                <a:rect l="l" t="t" r="r" b="b"/>
                <a:pathLst>
                  <a:path w="4039" h="4039" extrusionOk="0">
                    <a:moveTo>
                      <a:pt x="2020" y="4039"/>
                    </a:moveTo>
                    <a:cubicBezTo>
                      <a:pt x="3131" y="4039"/>
                      <a:pt x="4038" y="3144"/>
                      <a:pt x="4038" y="2020"/>
                    </a:cubicBezTo>
                    <a:cubicBezTo>
                      <a:pt x="4038" y="909"/>
                      <a:pt x="3131" y="1"/>
                      <a:pt x="2020" y="1"/>
                    </a:cubicBezTo>
                    <a:cubicBezTo>
                      <a:pt x="909" y="1"/>
                      <a:pt x="1" y="909"/>
                      <a:pt x="1" y="2020"/>
                    </a:cubicBezTo>
                    <a:cubicBezTo>
                      <a:pt x="1" y="3144"/>
                      <a:pt x="909" y="4039"/>
                      <a:pt x="2020" y="4039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19" name="Google Shape;1719;p42"/>
              <p:cNvSpPr/>
              <p:nvPr/>
            </p:nvSpPr>
            <p:spPr>
              <a:xfrm>
                <a:off x="5594100" y="1820025"/>
                <a:ext cx="48450" cy="25400"/>
              </a:xfrm>
              <a:custGeom>
                <a:avLst/>
                <a:gdLst/>
                <a:ahLst/>
                <a:cxnLst/>
                <a:rect l="l" t="t" r="r" b="b"/>
                <a:pathLst>
                  <a:path w="1938" h="1016" extrusionOk="0">
                    <a:moveTo>
                      <a:pt x="190" y="407"/>
                    </a:moveTo>
                    <a:cubicBezTo>
                      <a:pt x="244" y="488"/>
                      <a:pt x="298" y="555"/>
                      <a:pt x="365" y="623"/>
                    </a:cubicBezTo>
                    <a:cubicBezTo>
                      <a:pt x="488" y="759"/>
                      <a:pt x="623" y="867"/>
                      <a:pt x="799" y="934"/>
                    </a:cubicBezTo>
                    <a:lnTo>
                      <a:pt x="799" y="934"/>
                    </a:lnTo>
                    <a:lnTo>
                      <a:pt x="813" y="934"/>
                    </a:lnTo>
                    <a:lnTo>
                      <a:pt x="840" y="949"/>
                    </a:lnTo>
                    <a:cubicBezTo>
                      <a:pt x="1030" y="1016"/>
                      <a:pt x="1192" y="1016"/>
                      <a:pt x="1395" y="962"/>
                    </a:cubicBezTo>
                    <a:cubicBezTo>
                      <a:pt x="1476" y="934"/>
                      <a:pt x="1545" y="907"/>
                      <a:pt x="1612" y="867"/>
                    </a:cubicBezTo>
                    <a:cubicBezTo>
                      <a:pt x="1666" y="840"/>
                      <a:pt x="1937" y="636"/>
                      <a:pt x="1856" y="555"/>
                    </a:cubicBezTo>
                    <a:cubicBezTo>
                      <a:pt x="1789" y="488"/>
                      <a:pt x="1585" y="623"/>
                      <a:pt x="1503" y="663"/>
                    </a:cubicBezTo>
                    <a:cubicBezTo>
                      <a:pt x="1449" y="691"/>
                      <a:pt x="1395" y="705"/>
                      <a:pt x="1328" y="718"/>
                    </a:cubicBezTo>
                    <a:cubicBezTo>
                      <a:pt x="1192" y="745"/>
                      <a:pt x="1070" y="732"/>
                      <a:pt x="934" y="691"/>
                    </a:cubicBezTo>
                    <a:lnTo>
                      <a:pt x="907" y="678"/>
                    </a:lnTo>
                    <a:lnTo>
                      <a:pt x="907" y="678"/>
                    </a:lnTo>
                    <a:lnTo>
                      <a:pt x="894" y="678"/>
                    </a:lnTo>
                    <a:cubicBezTo>
                      <a:pt x="759" y="623"/>
                      <a:pt x="650" y="542"/>
                      <a:pt x="542" y="447"/>
                    </a:cubicBezTo>
                    <a:cubicBezTo>
                      <a:pt x="515" y="434"/>
                      <a:pt x="407" y="311"/>
                      <a:pt x="379" y="271"/>
                    </a:cubicBezTo>
                    <a:cubicBezTo>
                      <a:pt x="325" y="217"/>
                      <a:pt x="176" y="0"/>
                      <a:pt x="94" y="27"/>
                    </a:cubicBezTo>
                    <a:cubicBezTo>
                      <a:pt x="0" y="81"/>
                      <a:pt x="163" y="365"/>
                      <a:pt x="190" y="407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20" name="Google Shape;1720;p42"/>
              <p:cNvSpPr/>
              <p:nvPr/>
            </p:nvSpPr>
            <p:spPr>
              <a:xfrm>
                <a:off x="5583250" y="1835250"/>
                <a:ext cx="58975" cy="19000"/>
              </a:xfrm>
              <a:custGeom>
                <a:avLst/>
                <a:gdLst/>
                <a:ahLst/>
                <a:cxnLst/>
                <a:rect l="l" t="t" r="r" b="b"/>
                <a:pathLst>
                  <a:path w="2359" h="760" extrusionOk="0">
                    <a:moveTo>
                      <a:pt x="326" y="475"/>
                    </a:moveTo>
                    <a:cubicBezTo>
                      <a:pt x="420" y="542"/>
                      <a:pt x="501" y="596"/>
                      <a:pt x="610" y="651"/>
                    </a:cubicBezTo>
                    <a:cubicBezTo>
                      <a:pt x="799" y="719"/>
                      <a:pt x="976" y="759"/>
                      <a:pt x="1179" y="759"/>
                    </a:cubicBezTo>
                    <a:lnTo>
                      <a:pt x="1179" y="759"/>
                    </a:lnTo>
                    <a:lnTo>
                      <a:pt x="1193" y="759"/>
                    </a:lnTo>
                    <a:cubicBezTo>
                      <a:pt x="1206" y="759"/>
                      <a:pt x="1260" y="746"/>
                      <a:pt x="1260" y="746"/>
                    </a:cubicBezTo>
                    <a:cubicBezTo>
                      <a:pt x="1491" y="719"/>
                      <a:pt x="1667" y="651"/>
                      <a:pt x="1870" y="542"/>
                    </a:cubicBezTo>
                    <a:cubicBezTo>
                      <a:pt x="1897" y="529"/>
                      <a:pt x="2006" y="448"/>
                      <a:pt x="2033" y="421"/>
                    </a:cubicBezTo>
                    <a:cubicBezTo>
                      <a:pt x="2087" y="380"/>
                      <a:pt x="2358" y="150"/>
                      <a:pt x="2263" y="69"/>
                    </a:cubicBezTo>
                    <a:cubicBezTo>
                      <a:pt x="2195" y="0"/>
                      <a:pt x="1979" y="190"/>
                      <a:pt x="1897" y="231"/>
                    </a:cubicBezTo>
                    <a:cubicBezTo>
                      <a:pt x="1856" y="271"/>
                      <a:pt x="1802" y="298"/>
                      <a:pt x="1748" y="325"/>
                    </a:cubicBezTo>
                    <a:cubicBezTo>
                      <a:pt x="1572" y="407"/>
                      <a:pt x="1423" y="461"/>
                      <a:pt x="1233" y="475"/>
                    </a:cubicBezTo>
                    <a:lnTo>
                      <a:pt x="1179" y="475"/>
                    </a:lnTo>
                    <a:lnTo>
                      <a:pt x="1166" y="488"/>
                    </a:lnTo>
                    <a:lnTo>
                      <a:pt x="1166" y="475"/>
                    </a:lnTo>
                    <a:cubicBezTo>
                      <a:pt x="1003" y="488"/>
                      <a:pt x="868" y="461"/>
                      <a:pt x="705" y="407"/>
                    </a:cubicBezTo>
                    <a:cubicBezTo>
                      <a:pt x="624" y="367"/>
                      <a:pt x="555" y="340"/>
                      <a:pt x="474" y="285"/>
                    </a:cubicBezTo>
                    <a:cubicBezTo>
                      <a:pt x="393" y="231"/>
                      <a:pt x="163" y="27"/>
                      <a:pt x="95" y="82"/>
                    </a:cubicBezTo>
                    <a:cubicBezTo>
                      <a:pt x="0" y="163"/>
                      <a:pt x="284" y="434"/>
                      <a:pt x="326" y="475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21" name="Google Shape;1721;p42"/>
              <p:cNvSpPr/>
              <p:nvPr/>
            </p:nvSpPr>
            <p:spPr>
              <a:xfrm>
                <a:off x="5736675" y="1887075"/>
                <a:ext cx="152825" cy="57950"/>
              </a:xfrm>
              <a:custGeom>
                <a:avLst/>
                <a:gdLst/>
                <a:ahLst/>
                <a:cxnLst/>
                <a:rect l="l" t="t" r="r" b="b"/>
                <a:pathLst>
                  <a:path w="6113" h="2318" extrusionOk="0">
                    <a:moveTo>
                      <a:pt x="4770" y="177"/>
                    </a:moveTo>
                    <a:cubicBezTo>
                      <a:pt x="4797" y="68"/>
                      <a:pt x="4906" y="1"/>
                      <a:pt x="5014" y="28"/>
                    </a:cubicBezTo>
                    <a:cubicBezTo>
                      <a:pt x="5122" y="55"/>
                      <a:pt x="5191" y="163"/>
                      <a:pt x="5164" y="272"/>
                    </a:cubicBezTo>
                    <a:cubicBezTo>
                      <a:pt x="5164" y="285"/>
                      <a:pt x="4933" y="1206"/>
                      <a:pt x="5922" y="1437"/>
                    </a:cubicBezTo>
                    <a:cubicBezTo>
                      <a:pt x="6031" y="1464"/>
                      <a:pt x="6112" y="1573"/>
                      <a:pt x="6085" y="1681"/>
                    </a:cubicBezTo>
                    <a:cubicBezTo>
                      <a:pt x="6058" y="1789"/>
                      <a:pt x="5950" y="1871"/>
                      <a:pt x="5827" y="1844"/>
                    </a:cubicBezTo>
                    <a:cubicBezTo>
                      <a:pt x="5462" y="1748"/>
                      <a:pt x="5204" y="1586"/>
                      <a:pt x="5041" y="1410"/>
                    </a:cubicBezTo>
                    <a:cubicBezTo>
                      <a:pt x="4784" y="1789"/>
                      <a:pt x="4215" y="2317"/>
                      <a:pt x="3050" y="2317"/>
                    </a:cubicBezTo>
                    <a:lnTo>
                      <a:pt x="3050" y="2317"/>
                    </a:lnTo>
                    <a:cubicBezTo>
                      <a:pt x="1885" y="2317"/>
                      <a:pt x="1316" y="1789"/>
                      <a:pt x="1072" y="1410"/>
                    </a:cubicBezTo>
                    <a:cubicBezTo>
                      <a:pt x="909" y="1586"/>
                      <a:pt x="651" y="1748"/>
                      <a:pt x="272" y="1844"/>
                    </a:cubicBezTo>
                    <a:cubicBezTo>
                      <a:pt x="163" y="1871"/>
                      <a:pt x="55" y="1789"/>
                      <a:pt x="28" y="1681"/>
                    </a:cubicBezTo>
                    <a:cubicBezTo>
                      <a:pt x="1" y="1573"/>
                      <a:pt x="69" y="1464"/>
                      <a:pt x="177" y="1437"/>
                    </a:cubicBezTo>
                    <a:cubicBezTo>
                      <a:pt x="1180" y="1206"/>
                      <a:pt x="936" y="285"/>
                      <a:pt x="936" y="272"/>
                    </a:cubicBezTo>
                    <a:cubicBezTo>
                      <a:pt x="909" y="163"/>
                      <a:pt x="976" y="55"/>
                      <a:pt x="1085" y="28"/>
                    </a:cubicBezTo>
                    <a:cubicBezTo>
                      <a:pt x="1193" y="1"/>
                      <a:pt x="1316" y="68"/>
                      <a:pt x="1343" y="177"/>
                    </a:cubicBezTo>
                    <a:cubicBezTo>
                      <a:pt x="1343" y="177"/>
                      <a:pt x="1437" y="570"/>
                      <a:pt x="1302" y="989"/>
                    </a:cubicBezTo>
                    <a:cubicBezTo>
                      <a:pt x="1397" y="1206"/>
                      <a:pt x="1803" y="1911"/>
                      <a:pt x="3050" y="1911"/>
                    </a:cubicBezTo>
                    <a:cubicBezTo>
                      <a:pt x="4310" y="1911"/>
                      <a:pt x="4703" y="1206"/>
                      <a:pt x="4797" y="989"/>
                    </a:cubicBezTo>
                    <a:cubicBezTo>
                      <a:pt x="4662" y="570"/>
                      <a:pt x="4770" y="177"/>
                      <a:pt x="4770" y="177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22" name="Google Shape;1722;p42"/>
              <p:cNvSpPr/>
              <p:nvPr/>
            </p:nvSpPr>
            <p:spPr>
              <a:xfrm>
                <a:off x="5581225" y="1835925"/>
                <a:ext cx="56250" cy="27475"/>
              </a:xfrm>
              <a:custGeom>
                <a:avLst/>
                <a:gdLst/>
                <a:ahLst/>
                <a:cxnLst/>
                <a:rect l="l" t="t" r="r" b="b"/>
                <a:pathLst>
                  <a:path w="2250" h="1099" extrusionOk="0">
                    <a:moveTo>
                      <a:pt x="407" y="990"/>
                    </a:moveTo>
                    <a:cubicBezTo>
                      <a:pt x="515" y="1030"/>
                      <a:pt x="609" y="1057"/>
                      <a:pt x="718" y="1071"/>
                    </a:cubicBezTo>
                    <a:cubicBezTo>
                      <a:pt x="935" y="1098"/>
                      <a:pt x="1097" y="1084"/>
                      <a:pt x="1301" y="1017"/>
                    </a:cubicBezTo>
                    <a:lnTo>
                      <a:pt x="1314" y="1003"/>
                    </a:lnTo>
                    <a:lnTo>
                      <a:pt x="1314" y="1003"/>
                    </a:lnTo>
                    <a:cubicBezTo>
                      <a:pt x="1328" y="1003"/>
                      <a:pt x="1382" y="976"/>
                      <a:pt x="1382" y="976"/>
                    </a:cubicBezTo>
                    <a:cubicBezTo>
                      <a:pt x="1599" y="882"/>
                      <a:pt x="1748" y="773"/>
                      <a:pt x="1897" y="597"/>
                    </a:cubicBezTo>
                    <a:cubicBezTo>
                      <a:pt x="1924" y="584"/>
                      <a:pt x="2005" y="475"/>
                      <a:pt x="2018" y="434"/>
                    </a:cubicBezTo>
                    <a:cubicBezTo>
                      <a:pt x="2060" y="394"/>
                      <a:pt x="2249" y="82"/>
                      <a:pt x="2141" y="27"/>
                    </a:cubicBezTo>
                    <a:cubicBezTo>
                      <a:pt x="2046" y="0"/>
                      <a:pt x="1897" y="231"/>
                      <a:pt x="1843" y="298"/>
                    </a:cubicBezTo>
                    <a:lnTo>
                      <a:pt x="1720" y="421"/>
                    </a:lnTo>
                    <a:cubicBezTo>
                      <a:pt x="1585" y="556"/>
                      <a:pt x="1449" y="651"/>
                      <a:pt x="1274" y="732"/>
                    </a:cubicBezTo>
                    <a:cubicBezTo>
                      <a:pt x="1274" y="732"/>
                      <a:pt x="1233" y="746"/>
                      <a:pt x="1220" y="746"/>
                    </a:cubicBezTo>
                    <a:lnTo>
                      <a:pt x="1220" y="746"/>
                    </a:lnTo>
                    <a:cubicBezTo>
                      <a:pt x="1206" y="746"/>
                      <a:pt x="1206" y="759"/>
                      <a:pt x="1206" y="759"/>
                    </a:cubicBezTo>
                    <a:cubicBezTo>
                      <a:pt x="1043" y="813"/>
                      <a:pt x="922" y="827"/>
                      <a:pt x="745" y="813"/>
                    </a:cubicBezTo>
                    <a:cubicBezTo>
                      <a:pt x="651" y="813"/>
                      <a:pt x="582" y="800"/>
                      <a:pt x="488" y="773"/>
                    </a:cubicBezTo>
                    <a:cubicBezTo>
                      <a:pt x="407" y="746"/>
                      <a:pt x="122" y="624"/>
                      <a:pt x="67" y="678"/>
                    </a:cubicBezTo>
                    <a:cubicBezTo>
                      <a:pt x="0" y="786"/>
                      <a:pt x="352" y="963"/>
                      <a:pt x="407" y="99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23" name="Google Shape;1723;p42"/>
              <p:cNvSpPr/>
              <p:nvPr/>
            </p:nvSpPr>
            <p:spPr>
              <a:xfrm>
                <a:off x="5633375" y="1837625"/>
                <a:ext cx="35950" cy="35925"/>
              </a:xfrm>
              <a:custGeom>
                <a:avLst/>
                <a:gdLst/>
                <a:ahLst/>
                <a:cxnLst/>
                <a:rect l="l" t="t" r="r" b="b"/>
                <a:pathLst>
                  <a:path w="1438" h="1437" extrusionOk="0">
                    <a:moveTo>
                      <a:pt x="718" y="1437"/>
                    </a:moveTo>
                    <a:cubicBezTo>
                      <a:pt x="1112" y="1437"/>
                      <a:pt x="1437" y="1112"/>
                      <a:pt x="1437" y="718"/>
                    </a:cubicBezTo>
                    <a:cubicBezTo>
                      <a:pt x="1437" y="326"/>
                      <a:pt x="1112" y="1"/>
                      <a:pt x="718" y="1"/>
                    </a:cubicBezTo>
                    <a:cubicBezTo>
                      <a:pt x="326" y="1"/>
                      <a:pt x="1" y="326"/>
                      <a:pt x="1" y="718"/>
                    </a:cubicBezTo>
                    <a:cubicBezTo>
                      <a:pt x="1" y="1112"/>
                      <a:pt x="326" y="1437"/>
                      <a:pt x="718" y="143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24" name="Google Shape;1724;p42"/>
              <p:cNvSpPr/>
              <p:nvPr/>
            </p:nvSpPr>
            <p:spPr>
              <a:xfrm>
                <a:off x="5919950" y="1825075"/>
                <a:ext cx="100975" cy="100975"/>
              </a:xfrm>
              <a:custGeom>
                <a:avLst/>
                <a:gdLst/>
                <a:ahLst/>
                <a:cxnLst/>
                <a:rect l="l" t="t" r="r" b="b"/>
                <a:pathLst>
                  <a:path w="4039" h="4039" extrusionOk="0">
                    <a:moveTo>
                      <a:pt x="2019" y="4039"/>
                    </a:moveTo>
                    <a:cubicBezTo>
                      <a:pt x="3130" y="4039"/>
                      <a:pt x="4038" y="3144"/>
                      <a:pt x="4038" y="2020"/>
                    </a:cubicBezTo>
                    <a:cubicBezTo>
                      <a:pt x="4038" y="909"/>
                      <a:pt x="3130" y="1"/>
                      <a:pt x="2019" y="1"/>
                    </a:cubicBezTo>
                    <a:cubicBezTo>
                      <a:pt x="908" y="1"/>
                      <a:pt x="1" y="909"/>
                      <a:pt x="1" y="2020"/>
                    </a:cubicBezTo>
                    <a:cubicBezTo>
                      <a:pt x="1" y="3144"/>
                      <a:pt x="908" y="4039"/>
                      <a:pt x="2019" y="4039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25" name="Google Shape;1725;p42"/>
              <p:cNvSpPr/>
              <p:nvPr/>
            </p:nvSpPr>
            <p:spPr>
              <a:xfrm>
                <a:off x="5983275" y="1820025"/>
                <a:ext cx="48800" cy="25400"/>
              </a:xfrm>
              <a:custGeom>
                <a:avLst/>
                <a:gdLst/>
                <a:ahLst/>
                <a:cxnLst/>
                <a:rect l="l" t="t" r="r" b="b"/>
                <a:pathLst>
                  <a:path w="1952" h="1016" extrusionOk="0">
                    <a:moveTo>
                      <a:pt x="1749" y="407"/>
                    </a:moveTo>
                    <a:cubicBezTo>
                      <a:pt x="1695" y="488"/>
                      <a:pt x="1641" y="555"/>
                      <a:pt x="1587" y="623"/>
                    </a:cubicBezTo>
                    <a:cubicBezTo>
                      <a:pt x="1451" y="759"/>
                      <a:pt x="1316" y="867"/>
                      <a:pt x="1153" y="934"/>
                    </a:cubicBezTo>
                    <a:lnTo>
                      <a:pt x="1139" y="934"/>
                    </a:lnTo>
                    <a:lnTo>
                      <a:pt x="1139" y="934"/>
                    </a:lnTo>
                    <a:cubicBezTo>
                      <a:pt x="1126" y="934"/>
                      <a:pt x="1112" y="949"/>
                      <a:pt x="1099" y="949"/>
                    </a:cubicBezTo>
                    <a:cubicBezTo>
                      <a:pt x="909" y="1016"/>
                      <a:pt x="747" y="1016"/>
                      <a:pt x="557" y="962"/>
                    </a:cubicBezTo>
                    <a:cubicBezTo>
                      <a:pt x="476" y="934"/>
                      <a:pt x="407" y="907"/>
                      <a:pt x="340" y="867"/>
                    </a:cubicBezTo>
                    <a:cubicBezTo>
                      <a:pt x="286" y="840"/>
                      <a:pt x="1" y="636"/>
                      <a:pt x="96" y="555"/>
                    </a:cubicBezTo>
                    <a:cubicBezTo>
                      <a:pt x="150" y="488"/>
                      <a:pt x="367" y="623"/>
                      <a:pt x="448" y="663"/>
                    </a:cubicBezTo>
                    <a:cubicBezTo>
                      <a:pt x="503" y="691"/>
                      <a:pt x="557" y="705"/>
                      <a:pt x="611" y="718"/>
                    </a:cubicBezTo>
                    <a:cubicBezTo>
                      <a:pt x="760" y="745"/>
                      <a:pt x="868" y="732"/>
                      <a:pt x="1018" y="691"/>
                    </a:cubicBezTo>
                    <a:cubicBezTo>
                      <a:pt x="1018" y="691"/>
                      <a:pt x="1031" y="678"/>
                      <a:pt x="1045" y="678"/>
                    </a:cubicBezTo>
                    <a:lnTo>
                      <a:pt x="1045" y="678"/>
                    </a:lnTo>
                    <a:lnTo>
                      <a:pt x="1045" y="678"/>
                    </a:lnTo>
                    <a:cubicBezTo>
                      <a:pt x="1193" y="623"/>
                      <a:pt x="1289" y="542"/>
                      <a:pt x="1397" y="447"/>
                    </a:cubicBezTo>
                    <a:cubicBezTo>
                      <a:pt x="1424" y="434"/>
                      <a:pt x="1532" y="311"/>
                      <a:pt x="1559" y="271"/>
                    </a:cubicBezTo>
                    <a:cubicBezTo>
                      <a:pt x="1614" y="217"/>
                      <a:pt x="1762" y="0"/>
                      <a:pt x="1843" y="27"/>
                    </a:cubicBezTo>
                    <a:cubicBezTo>
                      <a:pt x="1952" y="81"/>
                      <a:pt x="1789" y="365"/>
                      <a:pt x="1749" y="407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26" name="Google Shape;1726;p42"/>
              <p:cNvSpPr/>
              <p:nvPr/>
            </p:nvSpPr>
            <p:spPr>
              <a:xfrm>
                <a:off x="5983950" y="1835250"/>
                <a:ext cx="58975" cy="19000"/>
              </a:xfrm>
              <a:custGeom>
                <a:avLst/>
                <a:gdLst/>
                <a:ahLst/>
                <a:cxnLst/>
                <a:rect l="l" t="t" r="r" b="b"/>
                <a:pathLst>
                  <a:path w="2359" h="760" extrusionOk="0">
                    <a:moveTo>
                      <a:pt x="2020" y="475"/>
                    </a:moveTo>
                    <a:cubicBezTo>
                      <a:pt x="1939" y="542"/>
                      <a:pt x="1844" y="596"/>
                      <a:pt x="1749" y="651"/>
                    </a:cubicBezTo>
                    <a:cubicBezTo>
                      <a:pt x="1560" y="719"/>
                      <a:pt x="1383" y="759"/>
                      <a:pt x="1180" y="759"/>
                    </a:cubicBezTo>
                    <a:lnTo>
                      <a:pt x="1166" y="759"/>
                    </a:lnTo>
                    <a:lnTo>
                      <a:pt x="1153" y="759"/>
                    </a:lnTo>
                    <a:cubicBezTo>
                      <a:pt x="1139" y="759"/>
                      <a:pt x="1099" y="746"/>
                      <a:pt x="1085" y="746"/>
                    </a:cubicBezTo>
                    <a:cubicBezTo>
                      <a:pt x="855" y="719"/>
                      <a:pt x="678" y="651"/>
                      <a:pt x="476" y="542"/>
                    </a:cubicBezTo>
                    <a:cubicBezTo>
                      <a:pt x="449" y="529"/>
                      <a:pt x="340" y="448"/>
                      <a:pt x="313" y="421"/>
                    </a:cubicBezTo>
                    <a:cubicBezTo>
                      <a:pt x="272" y="380"/>
                      <a:pt x="1" y="150"/>
                      <a:pt x="82" y="69"/>
                    </a:cubicBezTo>
                    <a:cubicBezTo>
                      <a:pt x="163" y="0"/>
                      <a:pt x="380" y="190"/>
                      <a:pt x="449" y="231"/>
                    </a:cubicBezTo>
                    <a:cubicBezTo>
                      <a:pt x="503" y="271"/>
                      <a:pt x="543" y="298"/>
                      <a:pt x="597" y="325"/>
                    </a:cubicBezTo>
                    <a:cubicBezTo>
                      <a:pt x="774" y="407"/>
                      <a:pt x="922" y="461"/>
                      <a:pt x="1112" y="475"/>
                    </a:cubicBezTo>
                    <a:lnTo>
                      <a:pt x="1180" y="475"/>
                    </a:lnTo>
                    <a:lnTo>
                      <a:pt x="1180" y="488"/>
                    </a:lnTo>
                    <a:cubicBezTo>
                      <a:pt x="1180" y="488"/>
                      <a:pt x="1180" y="475"/>
                      <a:pt x="1193" y="475"/>
                    </a:cubicBezTo>
                    <a:cubicBezTo>
                      <a:pt x="1356" y="488"/>
                      <a:pt x="1478" y="461"/>
                      <a:pt x="1641" y="407"/>
                    </a:cubicBezTo>
                    <a:cubicBezTo>
                      <a:pt x="1735" y="367"/>
                      <a:pt x="1803" y="340"/>
                      <a:pt x="1885" y="285"/>
                    </a:cubicBezTo>
                    <a:cubicBezTo>
                      <a:pt x="1952" y="231"/>
                      <a:pt x="2183" y="27"/>
                      <a:pt x="2250" y="82"/>
                    </a:cubicBezTo>
                    <a:cubicBezTo>
                      <a:pt x="2358" y="163"/>
                      <a:pt x="2060" y="434"/>
                      <a:pt x="2020" y="475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27" name="Google Shape;1727;p42"/>
              <p:cNvSpPr/>
              <p:nvPr/>
            </p:nvSpPr>
            <p:spPr>
              <a:xfrm>
                <a:off x="5988700" y="1835925"/>
                <a:ext cx="56250" cy="27475"/>
              </a:xfrm>
              <a:custGeom>
                <a:avLst/>
                <a:gdLst/>
                <a:ahLst/>
                <a:cxnLst/>
                <a:rect l="l" t="t" r="r" b="b"/>
                <a:pathLst>
                  <a:path w="2250" h="1099" extrusionOk="0">
                    <a:moveTo>
                      <a:pt x="1830" y="990"/>
                    </a:moveTo>
                    <a:cubicBezTo>
                      <a:pt x="1735" y="1030"/>
                      <a:pt x="1641" y="1057"/>
                      <a:pt x="1518" y="1071"/>
                    </a:cubicBezTo>
                    <a:cubicBezTo>
                      <a:pt x="1315" y="1098"/>
                      <a:pt x="1139" y="1084"/>
                      <a:pt x="949" y="1017"/>
                    </a:cubicBezTo>
                    <a:cubicBezTo>
                      <a:pt x="936" y="1017"/>
                      <a:pt x="936" y="1017"/>
                      <a:pt x="936" y="1003"/>
                    </a:cubicBezTo>
                    <a:lnTo>
                      <a:pt x="922" y="1003"/>
                    </a:lnTo>
                    <a:cubicBezTo>
                      <a:pt x="909" y="1003"/>
                      <a:pt x="868" y="976"/>
                      <a:pt x="855" y="976"/>
                    </a:cubicBezTo>
                    <a:cubicBezTo>
                      <a:pt x="651" y="882"/>
                      <a:pt x="502" y="773"/>
                      <a:pt x="340" y="597"/>
                    </a:cubicBezTo>
                    <a:cubicBezTo>
                      <a:pt x="326" y="584"/>
                      <a:pt x="244" y="475"/>
                      <a:pt x="217" y="434"/>
                    </a:cubicBezTo>
                    <a:cubicBezTo>
                      <a:pt x="190" y="394"/>
                      <a:pt x="1" y="82"/>
                      <a:pt x="109" y="27"/>
                    </a:cubicBezTo>
                    <a:cubicBezTo>
                      <a:pt x="190" y="0"/>
                      <a:pt x="353" y="231"/>
                      <a:pt x="407" y="298"/>
                    </a:cubicBezTo>
                    <a:lnTo>
                      <a:pt x="530" y="421"/>
                    </a:lnTo>
                    <a:cubicBezTo>
                      <a:pt x="665" y="556"/>
                      <a:pt x="786" y="651"/>
                      <a:pt x="963" y="732"/>
                    </a:cubicBezTo>
                    <a:cubicBezTo>
                      <a:pt x="976" y="732"/>
                      <a:pt x="1017" y="746"/>
                      <a:pt x="1017" y="746"/>
                    </a:cubicBezTo>
                    <a:lnTo>
                      <a:pt x="1030" y="746"/>
                    </a:lnTo>
                    <a:lnTo>
                      <a:pt x="1030" y="759"/>
                    </a:lnTo>
                    <a:cubicBezTo>
                      <a:pt x="1193" y="813"/>
                      <a:pt x="1328" y="827"/>
                      <a:pt x="1491" y="813"/>
                    </a:cubicBezTo>
                    <a:cubicBezTo>
                      <a:pt x="1586" y="813"/>
                      <a:pt x="1668" y="800"/>
                      <a:pt x="1762" y="773"/>
                    </a:cubicBezTo>
                    <a:cubicBezTo>
                      <a:pt x="1843" y="746"/>
                      <a:pt x="2114" y="624"/>
                      <a:pt x="2168" y="678"/>
                    </a:cubicBezTo>
                    <a:cubicBezTo>
                      <a:pt x="2250" y="786"/>
                      <a:pt x="1884" y="963"/>
                      <a:pt x="1830" y="99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28" name="Google Shape;1728;p42"/>
              <p:cNvSpPr/>
              <p:nvPr/>
            </p:nvSpPr>
            <p:spPr>
              <a:xfrm>
                <a:off x="5956525" y="1837625"/>
                <a:ext cx="35950" cy="35925"/>
              </a:xfrm>
              <a:custGeom>
                <a:avLst/>
                <a:gdLst/>
                <a:ahLst/>
                <a:cxnLst/>
                <a:rect l="l" t="t" r="r" b="b"/>
                <a:pathLst>
                  <a:path w="1438" h="1437" extrusionOk="0">
                    <a:moveTo>
                      <a:pt x="718" y="1437"/>
                    </a:moveTo>
                    <a:cubicBezTo>
                      <a:pt x="1112" y="1437"/>
                      <a:pt x="1437" y="1112"/>
                      <a:pt x="1437" y="718"/>
                    </a:cubicBezTo>
                    <a:cubicBezTo>
                      <a:pt x="1437" y="326"/>
                      <a:pt x="1112" y="1"/>
                      <a:pt x="718" y="1"/>
                    </a:cubicBezTo>
                    <a:cubicBezTo>
                      <a:pt x="326" y="1"/>
                      <a:pt x="1" y="326"/>
                      <a:pt x="1" y="718"/>
                    </a:cubicBezTo>
                    <a:cubicBezTo>
                      <a:pt x="1" y="1112"/>
                      <a:pt x="326" y="1437"/>
                      <a:pt x="718" y="143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29" name="Google Shape;1729;p42"/>
              <p:cNvSpPr/>
              <p:nvPr/>
            </p:nvSpPr>
            <p:spPr>
              <a:xfrm>
                <a:off x="5616450" y="1937225"/>
                <a:ext cx="78600" cy="30500"/>
              </a:xfrm>
              <a:custGeom>
                <a:avLst/>
                <a:gdLst/>
                <a:ahLst/>
                <a:cxnLst/>
                <a:rect l="l" t="t" r="r" b="b"/>
                <a:pathLst>
                  <a:path w="3144" h="1220" extrusionOk="0">
                    <a:moveTo>
                      <a:pt x="1572" y="1220"/>
                    </a:moveTo>
                    <a:cubicBezTo>
                      <a:pt x="2439" y="1220"/>
                      <a:pt x="3144" y="949"/>
                      <a:pt x="3144" y="609"/>
                    </a:cubicBezTo>
                    <a:cubicBezTo>
                      <a:pt x="3144" y="271"/>
                      <a:pt x="2439" y="0"/>
                      <a:pt x="1572" y="0"/>
                    </a:cubicBezTo>
                    <a:cubicBezTo>
                      <a:pt x="705" y="0"/>
                      <a:pt x="0" y="271"/>
                      <a:pt x="0" y="609"/>
                    </a:cubicBezTo>
                    <a:cubicBezTo>
                      <a:pt x="0" y="949"/>
                      <a:pt x="705" y="1220"/>
                      <a:pt x="1572" y="1220"/>
                    </a:cubicBezTo>
                    <a:close/>
                  </a:path>
                </a:pathLst>
              </a:custGeom>
              <a:solidFill>
                <a:srgbClr val="F58CA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30" name="Google Shape;1730;p42"/>
              <p:cNvSpPr/>
              <p:nvPr/>
            </p:nvSpPr>
            <p:spPr>
              <a:xfrm>
                <a:off x="5931125" y="1937225"/>
                <a:ext cx="78600" cy="30500"/>
              </a:xfrm>
              <a:custGeom>
                <a:avLst/>
                <a:gdLst/>
                <a:ahLst/>
                <a:cxnLst/>
                <a:rect l="l" t="t" r="r" b="b"/>
                <a:pathLst>
                  <a:path w="3144" h="1220" extrusionOk="0">
                    <a:moveTo>
                      <a:pt x="1572" y="1220"/>
                    </a:moveTo>
                    <a:cubicBezTo>
                      <a:pt x="2439" y="1220"/>
                      <a:pt x="3144" y="949"/>
                      <a:pt x="3144" y="609"/>
                    </a:cubicBezTo>
                    <a:cubicBezTo>
                      <a:pt x="3144" y="271"/>
                      <a:pt x="2439" y="0"/>
                      <a:pt x="1572" y="0"/>
                    </a:cubicBezTo>
                    <a:cubicBezTo>
                      <a:pt x="705" y="0"/>
                      <a:pt x="0" y="271"/>
                      <a:pt x="0" y="609"/>
                    </a:cubicBezTo>
                    <a:cubicBezTo>
                      <a:pt x="0" y="949"/>
                      <a:pt x="705" y="1220"/>
                      <a:pt x="1572" y="1220"/>
                    </a:cubicBezTo>
                    <a:close/>
                  </a:path>
                </a:pathLst>
              </a:custGeom>
              <a:solidFill>
                <a:srgbClr val="F58CA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731" name="Google Shape;1731;p42"/>
            <p:cNvSpPr/>
            <p:nvPr/>
          </p:nvSpPr>
          <p:spPr>
            <a:xfrm>
              <a:off x="4354930" y="3338379"/>
              <a:ext cx="353700" cy="353700"/>
            </a:xfrm>
            <a:prstGeom prst="ellipse">
              <a:avLst/>
            </a:prstGeom>
            <a:gradFill>
              <a:gsLst>
                <a:gs pos="0">
                  <a:srgbClr val="C9CBFF"/>
                </a:gs>
                <a:gs pos="100000">
                  <a:schemeClr val="lt2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732" name="Google Shape;1732;p42"/>
            <p:cNvGrpSpPr/>
            <p:nvPr/>
          </p:nvGrpSpPr>
          <p:grpSpPr>
            <a:xfrm>
              <a:off x="4381216" y="3467266"/>
              <a:ext cx="301143" cy="95916"/>
              <a:chOff x="5581225" y="1820025"/>
              <a:chExt cx="463725" cy="147700"/>
            </a:xfrm>
          </p:grpSpPr>
          <p:sp>
            <p:nvSpPr>
              <p:cNvPr id="1733" name="Google Shape;1733;p42"/>
              <p:cNvSpPr/>
              <p:nvPr/>
            </p:nvSpPr>
            <p:spPr>
              <a:xfrm>
                <a:off x="5605250" y="1825075"/>
                <a:ext cx="100975" cy="100975"/>
              </a:xfrm>
              <a:custGeom>
                <a:avLst/>
                <a:gdLst/>
                <a:ahLst/>
                <a:cxnLst/>
                <a:rect l="l" t="t" r="r" b="b"/>
                <a:pathLst>
                  <a:path w="4039" h="4039" extrusionOk="0">
                    <a:moveTo>
                      <a:pt x="2020" y="4039"/>
                    </a:moveTo>
                    <a:cubicBezTo>
                      <a:pt x="3131" y="4039"/>
                      <a:pt x="4038" y="3144"/>
                      <a:pt x="4038" y="2020"/>
                    </a:cubicBezTo>
                    <a:cubicBezTo>
                      <a:pt x="4038" y="909"/>
                      <a:pt x="3131" y="1"/>
                      <a:pt x="2020" y="1"/>
                    </a:cubicBezTo>
                    <a:cubicBezTo>
                      <a:pt x="909" y="1"/>
                      <a:pt x="1" y="909"/>
                      <a:pt x="1" y="2020"/>
                    </a:cubicBezTo>
                    <a:cubicBezTo>
                      <a:pt x="1" y="3144"/>
                      <a:pt x="909" y="4039"/>
                      <a:pt x="2020" y="4039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34" name="Google Shape;1734;p42"/>
              <p:cNvSpPr/>
              <p:nvPr/>
            </p:nvSpPr>
            <p:spPr>
              <a:xfrm>
                <a:off x="5594100" y="1820025"/>
                <a:ext cx="48450" cy="25400"/>
              </a:xfrm>
              <a:custGeom>
                <a:avLst/>
                <a:gdLst/>
                <a:ahLst/>
                <a:cxnLst/>
                <a:rect l="l" t="t" r="r" b="b"/>
                <a:pathLst>
                  <a:path w="1938" h="1016" extrusionOk="0">
                    <a:moveTo>
                      <a:pt x="190" y="407"/>
                    </a:moveTo>
                    <a:cubicBezTo>
                      <a:pt x="244" y="488"/>
                      <a:pt x="298" y="555"/>
                      <a:pt x="365" y="623"/>
                    </a:cubicBezTo>
                    <a:cubicBezTo>
                      <a:pt x="488" y="759"/>
                      <a:pt x="623" y="867"/>
                      <a:pt x="799" y="934"/>
                    </a:cubicBezTo>
                    <a:lnTo>
                      <a:pt x="799" y="934"/>
                    </a:lnTo>
                    <a:lnTo>
                      <a:pt x="813" y="934"/>
                    </a:lnTo>
                    <a:lnTo>
                      <a:pt x="840" y="949"/>
                    </a:lnTo>
                    <a:cubicBezTo>
                      <a:pt x="1030" y="1016"/>
                      <a:pt x="1192" y="1016"/>
                      <a:pt x="1395" y="962"/>
                    </a:cubicBezTo>
                    <a:cubicBezTo>
                      <a:pt x="1476" y="934"/>
                      <a:pt x="1545" y="907"/>
                      <a:pt x="1612" y="867"/>
                    </a:cubicBezTo>
                    <a:cubicBezTo>
                      <a:pt x="1666" y="840"/>
                      <a:pt x="1937" y="636"/>
                      <a:pt x="1856" y="555"/>
                    </a:cubicBezTo>
                    <a:cubicBezTo>
                      <a:pt x="1789" y="488"/>
                      <a:pt x="1585" y="623"/>
                      <a:pt x="1503" y="663"/>
                    </a:cubicBezTo>
                    <a:cubicBezTo>
                      <a:pt x="1449" y="691"/>
                      <a:pt x="1395" y="705"/>
                      <a:pt x="1328" y="718"/>
                    </a:cubicBezTo>
                    <a:cubicBezTo>
                      <a:pt x="1192" y="745"/>
                      <a:pt x="1070" y="732"/>
                      <a:pt x="934" y="691"/>
                    </a:cubicBezTo>
                    <a:lnTo>
                      <a:pt x="907" y="678"/>
                    </a:lnTo>
                    <a:lnTo>
                      <a:pt x="907" y="678"/>
                    </a:lnTo>
                    <a:lnTo>
                      <a:pt x="894" y="678"/>
                    </a:lnTo>
                    <a:cubicBezTo>
                      <a:pt x="759" y="623"/>
                      <a:pt x="650" y="542"/>
                      <a:pt x="542" y="447"/>
                    </a:cubicBezTo>
                    <a:cubicBezTo>
                      <a:pt x="515" y="434"/>
                      <a:pt x="407" y="311"/>
                      <a:pt x="379" y="271"/>
                    </a:cubicBezTo>
                    <a:cubicBezTo>
                      <a:pt x="325" y="217"/>
                      <a:pt x="176" y="0"/>
                      <a:pt x="94" y="27"/>
                    </a:cubicBezTo>
                    <a:cubicBezTo>
                      <a:pt x="0" y="81"/>
                      <a:pt x="163" y="365"/>
                      <a:pt x="190" y="407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35" name="Google Shape;1735;p42"/>
              <p:cNvSpPr/>
              <p:nvPr/>
            </p:nvSpPr>
            <p:spPr>
              <a:xfrm>
                <a:off x="5583250" y="1835250"/>
                <a:ext cx="58975" cy="19000"/>
              </a:xfrm>
              <a:custGeom>
                <a:avLst/>
                <a:gdLst/>
                <a:ahLst/>
                <a:cxnLst/>
                <a:rect l="l" t="t" r="r" b="b"/>
                <a:pathLst>
                  <a:path w="2359" h="760" extrusionOk="0">
                    <a:moveTo>
                      <a:pt x="326" y="475"/>
                    </a:moveTo>
                    <a:cubicBezTo>
                      <a:pt x="420" y="542"/>
                      <a:pt x="501" y="596"/>
                      <a:pt x="610" y="651"/>
                    </a:cubicBezTo>
                    <a:cubicBezTo>
                      <a:pt x="799" y="719"/>
                      <a:pt x="976" y="759"/>
                      <a:pt x="1179" y="759"/>
                    </a:cubicBezTo>
                    <a:lnTo>
                      <a:pt x="1179" y="759"/>
                    </a:lnTo>
                    <a:lnTo>
                      <a:pt x="1193" y="759"/>
                    </a:lnTo>
                    <a:cubicBezTo>
                      <a:pt x="1206" y="759"/>
                      <a:pt x="1260" y="746"/>
                      <a:pt x="1260" y="746"/>
                    </a:cubicBezTo>
                    <a:cubicBezTo>
                      <a:pt x="1491" y="719"/>
                      <a:pt x="1667" y="651"/>
                      <a:pt x="1870" y="542"/>
                    </a:cubicBezTo>
                    <a:cubicBezTo>
                      <a:pt x="1897" y="529"/>
                      <a:pt x="2006" y="448"/>
                      <a:pt x="2033" y="421"/>
                    </a:cubicBezTo>
                    <a:cubicBezTo>
                      <a:pt x="2087" y="380"/>
                      <a:pt x="2358" y="150"/>
                      <a:pt x="2263" y="69"/>
                    </a:cubicBezTo>
                    <a:cubicBezTo>
                      <a:pt x="2195" y="0"/>
                      <a:pt x="1979" y="190"/>
                      <a:pt x="1897" y="231"/>
                    </a:cubicBezTo>
                    <a:cubicBezTo>
                      <a:pt x="1856" y="271"/>
                      <a:pt x="1802" y="298"/>
                      <a:pt x="1748" y="325"/>
                    </a:cubicBezTo>
                    <a:cubicBezTo>
                      <a:pt x="1572" y="407"/>
                      <a:pt x="1423" y="461"/>
                      <a:pt x="1233" y="475"/>
                    </a:cubicBezTo>
                    <a:lnTo>
                      <a:pt x="1179" y="475"/>
                    </a:lnTo>
                    <a:lnTo>
                      <a:pt x="1166" y="488"/>
                    </a:lnTo>
                    <a:lnTo>
                      <a:pt x="1166" y="475"/>
                    </a:lnTo>
                    <a:cubicBezTo>
                      <a:pt x="1003" y="488"/>
                      <a:pt x="868" y="461"/>
                      <a:pt x="705" y="407"/>
                    </a:cubicBezTo>
                    <a:cubicBezTo>
                      <a:pt x="624" y="367"/>
                      <a:pt x="555" y="340"/>
                      <a:pt x="474" y="285"/>
                    </a:cubicBezTo>
                    <a:cubicBezTo>
                      <a:pt x="393" y="231"/>
                      <a:pt x="163" y="27"/>
                      <a:pt x="95" y="82"/>
                    </a:cubicBezTo>
                    <a:cubicBezTo>
                      <a:pt x="0" y="163"/>
                      <a:pt x="284" y="434"/>
                      <a:pt x="326" y="475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36" name="Google Shape;1736;p42"/>
              <p:cNvSpPr/>
              <p:nvPr/>
            </p:nvSpPr>
            <p:spPr>
              <a:xfrm>
                <a:off x="5736675" y="1887075"/>
                <a:ext cx="152825" cy="57950"/>
              </a:xfrm>
              <a:custGeom>
                <a:avLst/>
                <a:gdLst/>
                <a:ahLst/>
                <a:cxnLst/>
                <a:rect l="l" t="t" r="r" b="b"/>
                <a:pathLst>
                  <a:path w="6113" h="2318" extrusionOk="0">
                    <a:moveTo>
                      <a:pt x="4770" y="177"/>
                    </a:moveTo>
                    <a:cubicBezTo>
                      <a:pt x="4797" y="68"/>
                      <a:pt x="4906" y="1"/>
                      <a:pt x="5014" y="28"/>
                    </a:cubicBezTo>
                    <a:cubicBezTo>
                      <a:pt x="5122" y="55"/>
                      <a:pt x="5191" y="163"/>
                      <a:pt x="5164" y="272"/>
                    </a:cubicBezTo>
                    <a:cubicBezTo>
                      <a:pt x="5164" y="285"/>
                      <a:pt x="4933" y="1206"/>
                      <a:pt x="5922" y="1437"/>
                    </a:cubicBezTo>
                    <a:cubicBezTo>
                      <a:pt x="6031" y="1464"/>
                      <a:pt x="6112" y="1573"/>
                      <a:pt x="6085" y="1681"/>
                    </a:cubicBezTo>
                    <a:cubicBezTo>
                      <a:pt x="6058" y="1789"/>
                      <a:pt x="5950" y="1871"/>
                      <a:pt x="5827" y="1844"/>
                    </a:cubicBezTo>
                    <a:cubicBezTo>
                      <a:pt x="5462" y="1748"/>
                      <a:pt x="5204" y="1586"/>
                      <a:pt x="5041" y="1410"/>
                    </a:cubicBezTo>
                    <a:cubicBezTo>
                      <a:pt x="4784" y="1789"/>
                      <a:pt x="4215" y="2317"/>
                      <a:pt x="3050" y="2317"/>
                    </a:cubicBezTo>
                    <a:lnTo>
                      <a:pt x="3050" y="2317"/>
                    </a:lnTo>
                    <a:cubicBezTo>
                      <a:pt x="1885" y="2317"/>
                      <a:pt x="1316" y="1789"/>
                      <a:pt x="1072" y="1410"/>
                    </a:cubicBezTo>
                    <a:cubicBezTo>
                      <a:pt x="909" y="1586"/>
                      <a:pt x="651" y="1748"/>
                      <a:pt x="272" y="1844"/>
                    </a:cubicBezTo>
                    <a:cubicBezTo>
                      <a:pt x="163" y="1871"/>
                      <a:pt x="55" y="1789"/>
                      <a:pt x="28" y="1681"/>
                    </a:cubicBezTo>
                    <a:cubicBezTo>
                      <a:pt x="1" y="1573"/>
                      <a:pt x="69" y="1464"/>
                      <a:pt x="177" y="1437"/>
                    </a:cubicBezTo>
                    <a:cubicBezTo>
                      <a:pt x="1180" y="1206"/>
                      <a:pt x="936" y="285"/>
                      <a:pt x="936" y="272"/>
                    </a:cubicBezTo>
                    <a:cubicBezTo>
                      <a:pt x="909" y="163"/>
                      <a:pt x="976" y="55"/>
                      <a:pt x="1085" y="28"/>
                    </a:cubicBezTo>
                    <a:cubicBezTo>
                      <a:pt x="1193" y="1"/>
                      <a:pt x="1316" y="68"/>
                      <a:pt x="1343" y="177"/>
                    </a:cubicBezTo>
                    <a:cubicBezTo>
                      <a:pt x="1343" y="177"/>
                      <a:pt x="1437" y="570"/>
                      <a:pt x="1302" y="989"/>
                    </a:cubicBezTo>
                    <a:cubicBezTo>
                      <a:pt x="1397" y="1206"/>
                      <a:pt x="1803" y="1911"/>
                      <a:pt x="3050" y="1911"/>
                    </a:cubicBezTo>
                    <a:cubicBezTo>
                      <a:pt x="4310" y="1911"/>
                      <a:pt x="4703" y="1206"/>
                      <a:pt x="4797" y="989"/>
                    </a:cubicBezTo>
                    <a:cubicBezTo>
                      <a:pt x="4662" y="570"/>
                      <a:pt x="4770" y="177"/>
                      <a:pt x="4770" y="177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37" name="Google Shape;1737;p42"/>
              <p:cNvSpPr/>
              <p:nvPr/>
            </p:nvSpPr>
            <p:spPr>
              <a:xfrm>
                <a:off x="5581225" y="1835925"/>
                <a:ext cx="56250" cy="27475"/>
              </a:xfrm>
              <a:custGeom>
                <a:avLst/>
                <a:gdLst/>
                <a:ahLst/>
                <a:cxnLst/>
                <a:rect l="l" t="t" r="r" b="b"/>
                <a:pathLst>
                  <a:path w="2250" h="1099" extrusionOk="0">
                    <a:moveTo>
                      <a:pt x="407" y="990"/>
                    </a:moveTo>
                    <a:cubicBezTo>
                      <a:pt x="515" y="1030"/>
                      <a:pt x="609" y="1057"/>
                      <a:pt x="718" y="1071"/>
                    </a:cubicBezTo>
                    <a:cubicBezTo>
                      <a:pt x="935" y="1098"/>
                      <a:pt x="1097" y="1084"/>
                      <a:pt x="1301" y="1017"/>
                    </a:cubicBezTo>
                    <a:lnTo>
                      <a:pt x="1314" y="1003"/>
                    </a:lnTo>
                    <a:lnTo>
                      <a:pt x="1314" y="1003"/>
                    </a:lnTo>
                    <a:cubicBezTo>
                      <a:pt x="1328" y="1003"/>
                      <a:pt x="1382" y="976"/>
                      <a:pt x="1382" y="976"/>
                    </a:cubicBezTo>
                    <a:cubicBezTo>
                      <a:pt x="1599" y="882"/>
                      <a:pt x="1748" y="773"/>
                      <a:pt x="1897" y="597"/>
                    </a:cubicBezTo>
                    <a:cubicBezTo>
                      <a:pt x="1924" y="584"/>
                      <a:pt x="2005" y="475"/>
                      <a:pt x="2018" y="434"/>
                    </a:cubicBezTo>
                    <a:cubicBezTo>
                      <a:pt x="2060" y="394"/>
                      <a:pt x="2249" y="82"/>
                      <a:pt x="2141" y="27"/>
                    </a:cubicBezTo>
                    <a:cubicBezTo>
                      <a:pt x="2046" y="0"/>
                      <a:pt x="1897" y="231"/>
                      <a:pt x="1843" y="298"/>
                    </a:cubicBezTo>
                    <a:lnTo>
                      <a:pt x="1720" y="421"/>
                    </a:lnTo>
                    <a:cubicBezTo>
                      <a:pt x="1585" y="556"/>
                      <a:pt x="1449" y="651"/>
                      <a:pt x="1274" y="732"/>
                    </a:cubicBezTo>
                    <a:cubicBezTo>
                      <a:pt x="1274" y="732"/>
                      <a:pt x="1233" y="746"/>
                      <a:pt x="1220" y="746"/>
                    </a:cubicBezTo>
                    <a:lnTo>
                      <a:pt x="1220" y="746"/>
                    </a:lnTo>
                    <a:cubicBezTo>
                      <a:pt x="1206" y="746"/>
                      <a:pt x="1206" y="759"/>
                      <a:pt x="1206" y="759"/>
                    </a:cubicBezTo>
                    <a:cubicBezTo>
                      <a:pt x="1043" y="813"/>
                      <a:pt x="922" y="827"/>
                      <a:pt x="745" y="813"/>
                    </a:cubicBezTo>
                    <a:cubicBezTo>
                      <a:pt x="651" y="813"/>
                      <a:pt x="582" y="800"/>
                      <a:pt x="488" y="773"/>
                    </a:cubicBezTo>
                    <a:cubicBezTo>
                      <a:pt x="407" y="746"/>
                      <a:pt x="122" y="624"/>
                      <a:pt x="67" y="678"/>
                    </a:cubicBezTo>
                    <a:cubicBezTo>
                      <a:pt x="0" y="786"/>
                      <a:pt x="352" y="963"/>
                      <a:pt x="407" y="99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38" name="Google Shape;1738;p42"/>
              <p:cNvSpPr/>
              <p:nvPr/>
            </p:nvSpPr>
            <p:spPr>
              <a:xfrm>
                <a:off x="5633375" y="1837625"/>
                <a:ext cx="35950" cy="35925"/>
              </a:xfrm>
              <a:custGeom>
                <a:avLst/>
                <a:gdLst/>
                <a:ahLst/>
                <a:cxnLst/>
                <a:rect l="l" t="t" r="r" b="b"/>
                <a:pathLst>
                  <a:path w="1438" h="1437" extrusionOk="0">
                    <a:moveTo>
                      <a:pt x="718" y="1437"/>
                    </a:moveTo>
                    <a:cubicBezTo>
                      <a:pt x="1112" y="1437"/>
                      <a:pt x="1437" y="1112"/>
                      <a:pt x="1437" y="718"/>
                    </a:cubicBezTo>
                    <a:cubicBezTo>
                      <a:pt x="1437" y="326"/>
                      <a:pt x="1112" y="1"/>
                      <a:pt x="718" y="1"/>
                    </a:cubicBezTo>
                    <a:cubicBezTo>
                      <a:pt x="326" y="1"/>
                      <a:pt x="1" y="326"/>
                      <a:pt x="1" y="718"/>
                    </a:cubicBezTo>
                    <a:cubicBezTo>
                      <a:pt x="1" y="1112"/>
                      <a:pt x="326" y="1437"/>
                      <a:pt x="718" y="143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39" name="Google Shape;1739;p42"/>
              <p:cNvSpPr/>
              <p:nvPr/>
            </p:nvSpPr>
            <p:spPr>
              <a:xfrm>
                <a:off x="5919950" y="1825075"/>
                <a:ext cx="100975" cy="100975"/>
              </a:xfrm>
              <a:custGeom>
                <a:avLst/>
                <a:gdLst/>
                <a:ahLst/>
                <a:cxnLst/>
                <a:rect l="l" t="t" r="r" b="b"/>
                <a:pathLst>
                  <a:path w="4039" h="4039" extrusionOk="0">
                    <a:moveTo>
                      <a:pt x="2019" y="4039"/>
                    </a:moveTo>
                    <a:cubicBezTo>
                      <a:pt x="3130" y="4039"/>
                      <a:pt x="4038" y="3144"/>
                      <a:pt x="4038" y="2020"/>
                    </a:cubicBezTo>
                    <a:cubicBezTo>
                      <a:pt x="4038" y="909"/>
                      <a:pt x="3130" y="1"/>
                      <a:pt x="2019" y="1"/>
                    </a:cubicBezTo>
                    <a:cubicBezTo>
                      <a:pt x="908" y="1"/>
                      <a:pt x="1" y="909"/>
                      <a:pt x="1" y="2020"/>
                    </a:cubicBezTo>
                    <a:cubicBezTo>
                      <a:pt x="1" y="3144"/>
                      <a:pt x="908" y="4039"/>
                      <a:pt x="2019" y="4039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40" name="Google Shape;1740;p42"/>
              <p:cNvSpPr/>
              <p:nvPr/>
            </p:nvSpPr>
            <p:spPr>
              <a:xfrm>
                <a:off x="5983275" y="1820025"/>
                <a:ext cx="48800" cy="25400"/>
              </a:xfrm>
              <a:custGeom>
                <a:avLst/>
                <a:gdLst/>
                <a:ahLst/>
                <a:cxnLst/>
                <a:rect l="l" t="t" r="r" b="b"/>
                <a:pathLst>
                  <a:path w="1952" h="1016" extrusionOk="0">
                    <a:moveTo>
                      <a:pt x="1749" y="407"/>
                    </a:moveTo>
                    <a:cubicBezTo>
                      <a:pt x="1695" y="488"/>
                      <a:pt x="1641" y="555"/>
                      <a:pt x="1587" y="623"/>
                    </a:cubicBezTo>
                    <a:cubicBezTo>
                      <a:pt x="1451" y="759"/>
                      <a:pt x="1316" y="867"/>
                      <a:pt x="1153" y="934"/>
                    </a:cubicBezTo>
                    <a:lnTo>
                      <a:pt x="1139" y="934"/>
                    </a:lnTo>
                    <a:lnTo>
                      <a:pt x="1139" y="934"/>
                    </a:lnTo>
                    <a:cubicBezTo>
                      <a:pt x="1126" y="934"/>
                      <a:pt x="1112" y="949"/>
                      <a:pt x="1099" y="949"/>
                    </a:cubicBezTo>
                    <a:cubicBezTo>
                      <a:pt x="909" y="1016"/>
                      <a:pt x="747" y="1016"/>
                      <a:pt x="557" y="962"/>
                    </a:cubicBezTo>
                    <a:cubicBezTo>
                      <a:pt x="476" y="934"/>
                      <a:pt x="407" y="907"/>
                      <a:pt x="340" y="867"/>
                    </a:cubicBezTo>
                    <a:cubicBezTo>
                      <a:pt x="286" y="840"/>
                      <a:pt x="1" y="636"/>
                      <a:pt x="96" y="555"/>
                    </a:cubicBezTo>
                    <a:cubicBezTo>
                      <a:pt x="150" y="488"/>
                      <a:pt x="367" y="623"/>
                      <a:pt x="448" y="663"/>
                    </a:cubicBezTo>
                    <a:cubicBezTo>
                      <a:pt x="503" y="691"/>
                      <a:pt x="557" y="705"/>
                      <a:pt x="611" y="718"/>
                    </a:cubicBezTo>
                    <a:cubicBezTo>
                      <a:pt x="760" y="745"/>
                      <a:pt x="868" y="732"/>
                      <a:pt x="1018" y="691"/>
                    </a:cubicBezTo>
                    <a:cubicBezTo>
                      <a:pt x="1018" y="691"/>
                      <a:pt x="1031" y="678"/>
                      <a:pt x="1045" y="678"/>
                    </a:cubicBezTo>
                    <a:lnTo>
                      <a:pt x="1045" y="678"/>
                    </a:lnTo>
                    <a:lnTo>
                      <a:pt x="1045" y="678"/>
                    </a:lnTo>
                    <a:cubicBezTo>
                      <a:pt x="1193" y="623"/>
                      <a:pt x="1289" y="542"/>
                      <a:pt x="1397" y="447"/>
                    </a:cubicBezTo>
                    <a:cubicBezTo>
                      <a:pt x="1424" y="434"/>
                      <a:pt x="1532" y="311"/>
                      <a:pt x="1559" y="271"/>
                    </a:cubicBezTo>
                    <a:cubicBezTo>
                      <a:pt x="1614" y="217"/>
                      <a:pt x="1762" y="0"/>
                      <a:pt x="1843" y="27"/>
                    </a:cubicBezTo>
                    <a:cubicBezTo>
                      <a:pt x="1952" y="81"/>
                      <a:pt x="1789" y="365"/>
                      <a:pt x="1749" y="407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41" name="Google Shape;1741;p42"/>
              <p:cNvSpPr/>
              <p:nvPr/>
            </p:nvSpPr>
            <p:spPr>
              <a:xfrm>
                <a:off x="5983950" y="1835250"/>
                <a:ext cx="58975" cy="19000"/>
              </a:xfrm>
              <a:custGeom>
                <a:avLst/>
                <a:gdLst/>
                <a:ahLst/>
                <a:cxnLst/>
                <a:rect l="l" t="t" r="r" b="b"/>
                <a:pathLst>
                  <a:path w="2359" h="760" extrusionOk="0">
                    <a:moveTo>
                      <a:pt x="2020" y="475"/>
                    </a:moveTo>
                    <a:cubicBezTo>
                      <a:pt x="1939" y="542"/>
                      <a:pt x="1844" y="596"/>
                      <a:pt x="1749" y="651"/>
                    </a:cubicBezTo>
                    <a:cubicBezTo>
                      <a:pt x="1560" y="719"/>
                      <a:pt x="1383" y="759"/>
                      <a:pt x="1180" y="759"/>
                    </a:cubicBezTo>
                    <a:lnTo>
                      <a:pt x="1166" y="759"/>
                    </a:lnTo>
                    <a:lnTo>
                      <a:pt x="1153" y="759"/>
                    </a:lnTo>
                    <a:cubicBezTo>
                      <a:pt x="1139" y="759"/>
                      <a:pt x="1099" y="746"/>
                      <a:pt x="1085" y="746"/>
                    </a:cubicBezTo>
                    <a:cubicBezTo>
                      <a:pt x="855" y="719"/>
                      <a:pt x="678" y="651"/>
                      <a:pt x="476" y="542"/>
                    </a:cubicBezTo>
                    <a:cubicBezTo>
                      <a:pt x="449" y="529"/>
                      <a:pt x="340" y="448"/>
                      <a:pt x="313" y="421"/>
                    </a:cubicBezTo>
                    <a:cubicBezTo>
                      <a:pt x="272" y="380"/>
                      <a:pt x="1" y="150"/>
                      <a:pt x="82" y="69"/>
                    </a:cubicBezTo>
                    <a:cubicBezTo>
                      <a:pt x="163" y="0"/>
                      <a:pt x="380" y="190"/>
                      <a:pt x="449" y="231"/>
                    </a:cubicBezTo>
                    <a:cubicBezTo>
                      <a:pt x="503" y="271"/>
                      <a:pt x="543" y="298"/>
                      <a:pt x="597" y="325"/>
                    </a:cubicBezTo>
                    <a:cubicBezTo>
                      <a:pt x="774" y="407"/>
                      <a:pt x="922" y="461"/>
                      <a:pt x="1112" y="475"/>
                    </a:cubicBezTo>
                    <a:lnTo>
                      <a:pt x="1180" y="475"/>
                    </a:lnTo>
                    <a:lnTo>
                      <a:pt x="1180" y="488"/>
                    </a:lnTo>
                    <a:cubicBezTo>
                      <a:pt x="1180" y="488"/>
                      <a:pt x="1180" y="475"/>
                      <a:pt x="1193" y="475"/>
                    </a:cubicBezTo>
                    <a:cubicBezTo>
                      <a:pt x="1356" y="488"/>
                      <a:pt x="1478" y="461"/>
                      <a:pt x="1641" y="407"/>
                    </a:cubicBezTo>
                    <a:cubicBezTo>
                      <a:pt x="1735" y="367"/>
                      <a:pt x="1803" y="340"/>
                      <a:pt x="1885" y="285"/>
                    </a:cubicBezTo>
                    <a:cubicBezTo>
                      <a:pt x="1952" y="231"/>
                      <a:pt x="2183" y="27"/>
                      <a:pt x="2250" y="82"/>
                    </a:cubicBezTo>
                    <a:cubicBezTo>
                      <a:pt x="2358" y="163"/>
                      <a:pt x="2060" y="434"/>
                      <a:pt x="2020" y="475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42" name="Google Shape;1742;p42"/>
              <p:cNvSpPr/>
              <p:nvPr/>
            </p:nvSpPr>
            <p:spPr>
              <a:xfrm>
                <a:off x="5988700" y="1835925"/>
                <a:ext cx="56250" cy="27475"/>
              </a:xfrm>
              <a:custGeom>
                <a:avLst/>
                <a:gdLst/>
                <a:ahLst/>
                <a:cxnLst/>
                <a:rect l="l" t="t" r="r" b="b"/>
                <a:pathLst>
                  <a:path w="2250" h="1099" extrusionOk="0">
                    <a:moveTo>
                      <a:pt x="1830" y="990"/>
                    </a:moveTo>
                    <a:cubicBezTo>
                      <a:pt x="1735" y="1030"/>
                      <a:pt x="1641" y="1057"/>
                      <a:pt x="1518" y="1071"/>
                    </a:cubicBezTo>
                    <a:cubicBezTo>
                      <a:pt x="1315" y="1098"/>
                      <a:pt x="1139" y="1084"/>
                      <a:pt x="949" y="1017"/>
                    </a:cubicBezTo>
                    <a:cubicBezTo>
                      <a:pt x="936" y="1017"/>
                      <a:pt x="936" y="1017"/>
                      <a:pt x="936" y="1003"/>
                    </a:cubicBezTo>
                    <a:lnTo>
                      <a:pt x="922" y="1003"/>
                    </a:lnTo>
                    <a:cubicBezTo>
                      <a:pt x="909" y="1003"/>
                      <a:pt x="868" y="976"/>
                      <a:pt x="855" y="976"/>
                    </a:cubicBezTo>
                    <a:cubicBezTo>
                      <a:pt x="651" y="882"/>
                      <a:pt x="502" y="773"/>
                      <a:pt x="340" y="597"/>
                    </a:cubicBezTo>
                    <a:cubicBezTo>
                      <a:pt x="326" y="584"/>
                      <a:pt x="244" y="475"/>
                      <a:pt x="217" y="434"/>
                    </a:cubicBezTo>
                    <a:cubicBezTo>
                      <a:pt x="190" y="394"/>
                      <a:pt x="1" y="82"/>
                      <a:pt x="109" y="27"/>
                    </a:cubicBezTo>
                    <a:cubicBezTo>
                      <a:pt x="190" y="0"/>
                      <a:pt x="353" y="231"/>
                      <a:pt x="407" y="298"/>
                    </a:cubicBezTo>
                    <a:lnTo>
                      <a:pt x="530" y="421"/>
                    </a:lnTo>
                    <a:cubicBezTo>
                      <a:pt x="665" y="556"/>
                      <a:pt x="786" y="651"/>
                      <a:pt x="963" y="732"/>
                    </a:cubicBezTo>
                    <a:cubicBezTo>
                      <a:pt x="976" y="732"/>
                      <a:pt x="1017" y="746"/>
                      <a:pt x="1017" y="746"/>
                    </a:cubicBezTo>
                    <a:lnTo>
                      <a:pt x="1030" y="746"/>
                    </a:lnTo>
                    <a:lnTo>
                      <a:pt x="1030" y="759"/>
                    </a:lnTo>
                    <a:cubicBezTo>
                      <a:pt x="1193" y="813"/>
                      <a:pt x="1328" y="827"/>
                      <a:pt x="1491" y="813"/>
                    </a:cubicBezTo>
                    <a:cubicBezTo>
                      <a:pt x="1586" y="813"/>
                      <a:pt x="1668" y="800"/>
                      <a:pt x="1762" y="773"/>
                    </a:cubicBezTo>
                    <a:cubicBezTo>
                      <a:pt x="1843" y="746"/>
                      <a:pt x="2114" y="624"/>
                      <a:pt x="2168" y="678"/>
                    </a:cubicBezTo>
                    <a:cubicBezTo>
                      <a:pt x="2250" y="786"/>
                      <a:pt x="1884" y="963"/>
                      <a:pt x="1830" y="99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43" name="Google Shape;1743;p42"/>
              <p:cNvSpPr/>
              <p:nvPr/>
            </p:nvSpPr>
            <p:spPr>
              <a:xfrm>
                <a:off x="5956525" y="1837625"/>
                <a:ext cx="35950" cy="35925"/>
              </a:xfrm>
              <a:custGeom>
                <a:avLst/>
                <a:gdLst/>
                <a:ahLst/>
                <a:cxnLst/>
                <a:rect l="l" t="t" r="r" b="b"/>
                <a:pathLst>
                  <a:path w="1438" h="1437" extrusionOk="0">
                    <a:moveTo>
                      <a:pt x="718" y="1437"/>
                    </a:moveTo>
                    <a:cubicBezTo>
                      <a:pt x="1112" y="1437"/>
                      <a:pt x="1437" y="1112"/>
                      <a:pt x="1437" y="718"/>
                    </a:cubicBezTo>
                    <a:cubicBezTo>
                      <a:pt x="1437" y="326"/>
                      <a:pt x="1112" y="1"/>
                      <a:pt x="718" y="1"/>
                    </a:cubicBezTo>
                    <a:cubicBezTo>
                      <a:pt x="326" y="1"/>
                      <a:pt x="1" y="326"/>
                      <a:pt x="1" y="718"/>
                    </a:cubicBezTo>
                    <a:cubicBezTo>
                      <a:pt x="1" y="1112"/>
                      <a:pt x="326" y="1437"/>
                      <a:pt x="718" y="143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44" name="Google Shape;1744;p42"/>
              <p:cNvSpPr/>
              <p:nvPr/>
            </p:nvSpPr>
            <p:spPr>
              <a:xfrm>
                <a:off x="5616450" y="1937225"/>
                <a:ext cx="78600" cy="30500"/>
              </a:xfrm>
              <a:custGeom>
                <a:avLst/>
                <a:gdLst/>
                <a:ahLst/>
                <a:cxnLst/>
                <a:rect l="l" t="t" r="r" b="b"/>
                <a:pathLst>
                  <a:path w="3144" h="1220" extrusionOk="0">
                    <a:moveTo>
                      <a:pt x="1572" y="1220"/>
                    </a:moveTo>
                    <a:cubicBezTo>
                      <a:pt x="2439" y="1220"/>
                      <a:pt x="3144" y="949"/>
                      <a:pt x="3144" y="609"/>
                    </a:cubicBezTo>
                    <a:cubicBezTo>
                      <a:pt x="3144" y="271"/>
                      <a:pt x="2439" y="0"/>
                      <a:pt x="1572" y="0"/>
                    </a:cubicBezTo>
                    <a:cubicBezTo>
                      <a:pt x="705" y="0"/>
                      <a:pt x="0" y="271"/>
                      <a:pt x="0" y="609"/>
                    </a:cubicBezTo>
                    <a:cubicBezTo>
                      <a:pt x="0" y="949"/>
                      <a:pt x="705" y="1220"/>
                      <a:pt x="1572" y="1220"/>
                    </a:cubicBezTo>
                    <a:close/>
                  </a:path>
                </a:pathLst>
              </a:custGeom>
              <a:solidFill>
                <a:srgbClr val="F58CA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45" name="Google Shape;1745;p42"/>
              <p:cNvSpPr/>
              <p:nvPr/>
            </p:nvSpPr>
            <p:spPr>
              <a:xfrm>
                <a:off x="5931125" y="1937225"/>
                <a:ext cx="78600" cy="30500"/>
              </a:xfrm>
              <a:custGeom>
                <a:avLst/>
                <a:gdLst/>
                <a:ahLst/>
                <a:cxnLst/>
                <a:rect l="l" t="t" r="r" b="b"/>
                <a:pathLst>
                  <a:path w="3144" h="1220" extrusionOk="0">
                    <a:moveTo>
                      <a:pt x="1572" y="1220"/>
                    </a:moveTo>
                    <a:cubicBezTo>
                      <a:pt x="2439" y="1220"/>
                      <a:pt x="3144" y="949"/>
                      <a:pt x="3144" y="609"/>
                    </a:cubicBezTo>
                    <a:cubicBezTo>
                      <a:pt x="3144" y="271"/>
                      <a:pt x="2439" y="0"/>
                      <a:pt x="1572" y="0"/>
                    </a:cubicBezTo>
                    <a:cubicBezTo>
                      <a:pt x="705" y="0"/>
                      <a:pt x="0" y="271"/>
                      <a:pt x="0" y="609"/>
                    </a:cubicBezTo>
                    <a:cubicBezTo>
                      <a:pt x="0" y="949"/>
                      <a:pt x="705" y="1220"/>
                      <a:pt x="1572" y="1220"/>
                    </a:cubicBezTo>
                    <a:close/>
                  </a:path>
                </a:pathLst>
              </a:custGeom>
              <a:solidFill>
                <a:srgbClr val="F58CA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746" name="Google Shape;1746;p42"/>
            <p:cNvSpPr/>
            <p:nvPr/>
          </p:nvSpPr>
          <p:spPr>
            <a:xfrm>
              <a:off x="3163480" y="4603504"/>
              <a:ext cx="353700" cy="353700"/>
            </a:xfrm>
            <a:prstGeom prst="ellipse">
              <a:avLst/>
            </a:prstGeom>
            <a:gradFill>
              <a:gsLst>
                <a:gs pos="0">
                  <a:srgbClr val="C9CBFF"/>
                </a:gs>
                <a:gs pos="100000">
                  <a:schemeClr val="lt2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747" name="Google Shape;1747;p42"/>
            <p:cNvGrpSpPr/>
            <p:nvPr/>
          </p:nvGrpSpPr>
          <p:grpSpPr>
            <a:xfrm>
              <a:off x="3189766" y="4732391"/>
              <a:ext cx="301143" cy="95916"/>
              <a:chOff x="5581225" y="1820025"/>
              <a:chExt cx="463725" cy="147700"/>
            </a:xfrm>
          </p:grpSpPr>
          <p:sp>
            <p:nvSpPr>
              <p:cNvPr id="1748" name="Google Shape;1748;p42"/>
              <p:cNvSpPr/>
              <p:nvPr/>
            </p:nvSpPr>
            <p:spPr>
              <a:xfrm>
                <a:off x="5605250" y="1825075"/>
                <a:ext cx="100975" cy="100975"/>
              </a:xfrm>
              <a:custGeom>
                <a:avLst/>
                <a:gdLst/>
                <a:ahLst/>
                <a:cxnLst/>
                <a:rect l="l" t="t" r="r" b="b"/>
                <a:pathLst>
                  <a:path w="4039" h="4039" extrusionOk="0">
                    <a:moveTo>
                      <a:pt x="2020" y="4039"/>
                    </a:moveTo>
                    <a:cubicBezTo>
                      <a:pt x="3131" y="4039"/>
                      <a:pt x="4038" y="3144"/>
                      <a:pt x="4038" y="2020"/>
                    </a:cubicBezTo>
                    <a:cubicBezTo>
                      <a:pt x="4038" y="909"/>
                      <a:pt x="3131" y="1"/>
                      <a:pt x="2020" y="1"/>
                    </a:cubicBezTo>
                    <a:cubicBezTo>
                      <a:pt x="909" y="1"/>
                      <a:pt x="1" y="909"/>
                      <a:pt x="1" y="2020"/>
                    </a:cubicBezTo>
                    <a:cubicBezTo>
                      <a:pt x="1" y="3144"/>
                      <a:pt x="909" y="4039"/>
                      <a:pt x="2020" y="4039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49" name="Google Shape;1749;p42"/>
              <p:cNvSpPr/>
              <p:nvPr/>
            </p:nvSpPr>
            <p:spPr>
              <a:xfrm>
                <a:off x="5594100" y="1820025"/>
                <a:ext cx="48450" cy="25400"/>
              </a:xfrm>
              <a:custGeom>
                <a:avLst/>
                <a:gdLst/>
                <a:ahLst/>
                <a:cxnLst/>
                <a:rect l="l" t="t" r="r" b="b"/>
                <a:pathLst>
                  <a:path w="1938" h="1016" extrusionOk="0">
                    <a:moveTo>
                      <a:pt x="190" y="407"/>
                    </a:moveTo>
                    <a:cubicBezTo>
                      <a:pt x="244" y="488"/>
                      <a:pt x="298" y="555"/>
                      <a:pt x="365" y="623"/>
                    </a:cubicBezTo>
                    <a:cubicBezTo>
                      <a:pt x="488" y="759"/>
                      <a:pt x="623" y="867"/>
                      <a:pt x="799" y="934"/>
                    </a:cubicBezTo>
                    <a:lnTo>
                      <a:pt x="799" y="934"/>
                    </a:lnTo>
                    <a:lnTo>
                      <a:pt x="813" y="934"/>
                    </a:lnTo>
                    <a:lnTo>
                      <a:pt x="840" y="949"/>
                    </a:lnTo>
                    <a:cubicBezTo>
                      <a:pt x="1030" y="1016"/>
                      <a:pt x="1192" y="1016"/>
                      <a:pt x="1395" y="962"/>
                    </a:cubicBezTo>
                    <a:cubicBezTo>
                      <a:pt x="1476" y="934"/>
                      <a:pt x="1545" y="907"/>
                      <a:pt x="1612" y="867"/>
                    </a:cubicBezTo>
                    <a:cubicBezTo>
                      <a:pt x="1666" y="840"/>
                      <a:pt x="1937" y="636"/>
                      <a:pt x="1856" y="555"/>
                    </a:cubicBezTo>
                    <a:cubicBezTo>
                      <a:pt x="1789" y="488"/>
                      <a:pt x="1585" y="623"/>
                      <a:pt x="1503" y="663"/>
                    </a:cubicBezTo>
                    <a:cubicBezTo>
                      <a:pt x="1449" y="691"/>
                      <a:pt x="1395" y="705"/>
                      <a:pt x="1328" y="718"/>
                    </a:cubicBezTo>
                    <a:cubicBezTo>
                      <a:pt x="1192" y="745"/>
                      <a:pt x="1070" y="732"/>
                      <a:pt x="934" y="691"/>
                    </a:cubicBezTo>
                    <a:lnTo>
                      <a:pt x="907" y="678"/>
                    </a:lnTo>
                    <a:lnTo>
                      <a:pt x="907" y="678"/>
                    </a:lnTo>
                    <a:lnTo>
                      <a:pt x="894" y="678"/>
                    </a:lnTo>
                    <a:cubicBezTo>
                      <a:pt x="759" y="623"/>
                      <a:pt x="650" y="542"/>
                      <a:pt x="542" y="447"/>
                    </a:cubicBezTo>
                    <a:cubicBezTo>
                      <a:pt x="515" y="434"/>
                      <a:pt x="407" y="311"/>
                      <a:pt x="379" y="271"/>
                    </a:cubicBezTo>
                    <a:cubicBezTo>
                      <a:pt x="325" y="217"/>
                      <a:pt x="176" y="0"/>
                      <a:pt x="94" y="27"/>
                    </a:cubicBezTo>
                    <a:cubicBezTo>
                      <a:pt x="0" y="81"/>
                      <a:pt x="163" y="365"/>
                      <a:pt x="190" y="407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50" name="Google Shape;1750;p42"/>
              <p:cNvSpPr/>
              <p:nvPr/>
            </p:nvSpPr>
            <p:spPr>
              <a:xfrm>
                <a:off x="5583250" y="1835250"/>
                <a:ext cx="58975" cy="19000"/>
              </a:xfrm>
              <a:custGeom>
                <a:avLst/>
                <a:gdLst/>
                <a:ahLst/>
                <a:cxnLst/>
                <a:rect l="l" t="t" r="r" b="b"/>
                <a:pathLst>
                  <a:path w="2359" h="760" extrusionOk="0">
                    <a:moveTo>
                      <a:pt x="326" y="475"/>
                    </a:moveTo>
                    <a:cubicBezTo>
                      <a:pt x="420" y="542"/>
                      <a:pt x="501" y="596"/>
                      <a:pt x="610" y="651"/>
                    </a:cubicBezTo>
                    <a:cubicBezTo>
                      <a:pt x="799" y="719"/>
                      <a:pt x="976" y="759"/>
                      <a:pt x="1179" y="759"/>
                    </a:cubicBezTo>
                    <a:lnTo>
                      <a:pt x="1179" y="759"/>
                    </a:lnTo>
                    <a:lnTo>
                      <a:pt x="1193" y="759"/>
                    </a:lnTo>
                    <a:cubicBezTo>
                      <a:pt x="1206" y="759"/>
                      <a:pt x="1260" y="746"/>
                      <a:pt x="1260" y="746"/>
                    </a:cubicBezTo>
                    <a:cubicBezTo>
                      <a:pt x="1491" y="719"/>
                      <a:pt x="1667" y="651"/>
                      <a:pt x="1870" y="542"/>
                    </a:cubicBezTo>
                    <a:cubicBezTo>
                      <a:pt x="1897" y="529"/>
                      <a:pt x="2006" y="448"/>
                      <a:pt x="2033" y="421"/>
                    </a:cubicBezTo>
                    <a:cubicBezTo>
                      <a:pt x="2087" y="380"/>
                      <a:pt x="2358" y="150"/>
                      <a:pt x="2263" y="69"/>
                    </a:cubicBezTo>
                    <a:cubicBezTo>
                      <a:pt x="2195" y="0"/>
                      <a:pt x="1979" y="190"/>
                      <a:pt x="1897" y="231"/>
                    </a:cubicBezTo>
                    <a:cubicBezTo>
                      <a:pt x="1856" y="271"/>
                      <a:pt x="1802" y="298"/>
                      <a:pt x="1748" y="325"/>
                    </a:cubicBezTo>
                    <a:cubicBezTo>
                      <a:pt x="1572" y="407"/>
                      <a:pt x="1423" y="461"/>
                      <a:pt x="1233" y="475"/>
                    </a:cubicBezTo>
                    <a:lnTo>
                      <a:pt x="1179" y="475"/>
                    </a:lnTo>
                    <a:lnTo>
                      <a:pt x="1166" y="488"/>
                    </a:lnTo>
                    <a:lnTo>
                      <a:pt x="1166" y="475"/>
                    </a:lnTo>
                    <a:cubicBezTo>
                      <a:pt x="1003" y="488"/>
                      <a:pt x="868" y="461"/>
                      <a:pt x="705" y="407"/>
                    </a:cubicBezTo>
                    <a:cubicBezTo>
                      <a:pt x="624" y="367"/>
                      <a:pt x="555" y="340"/>
                      <a:pt x="474" y="285"/>
                    </a:cubicBezTo>
                    <a:cubicBezTo>
                      <a:pt x="393" y="231"/>
                      <a:pt x="163" y="27"/>
                      <a:pt x="95" y="82"/>
                    </a:cubicBezTo>
                    <a:cubicBezTo>
                      <a:pt x="0" y="163"/>
                      <a:pt x="284" y="434"/>
                      <a:pt x="326" y="475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51" name="Google Shape;1751;p42"/>
              <p:cNvSpPr/>
              <p:nvPr/>
            </p:nvSpPr>
            <p:spPr>
              <a:xfrm>
                <a:off x="5736675" y="1887075"/>
                <a:ext cx="152825" cy="57950"/>
              </a:xfrm>
              <a:custGeom>
                <a:avLst/>
                <a:gdLst/>
                <a:ahLst/>
                <a:cxnLst/>
                <a:rect l="l" t="t" r="r" b="b"/>
                <a:pathLst>
                  <a:path w="6113" h="2318" extrusionOk="0">
                    <a:moveTo>
                      <a:pt x="4770" y="177"/>
                    </a:moveTo>
                    <a:cubicBezTo>
                      <a:pt x="4797" y="68"/>
                      <a:pt x="4906" y="1"/>
                      <a:pt x="5014" y="28"/>
                    </a:cubicBezTo>
                    <a:cubicBezTo>
                      <a:pt x="5122" y="55"/>
                      <a:pt x="5191" y="163"/>
                      <a:pt x="5164" y="272"/>
                    </a:cubicBezTo>
                    <a:cubicBezTo>
                      <a:pt x="5164" y="285"/>
                      <a:pt x="4933" y="1206"/>
                      <a:pt x="5922" y="1437"/>
                    </a:cubicBezTo>
                    <a:cubicBezTo>
                      <a:pt x="6031" y="1464"/>
                      <a:pt x="6112" y="1573"/>
                      <a:pt x="6085" y="1681"/>
                    </a:cubicBezTo>
                    <a:cubicBezTo>
                      <a:pt x="6058" y="1789"/>
                      <a:pt x="5950" y="1871"/>
                      <a:pt x="5827" y="1844"/>
                    </a:cubicBezTo>
                    <a:cubicBezTo>
                      <a:pt x="5462" y="1748"/>
                      <a:pt x="5204" y="1586"/>
                      <a:pt x="5041" y="1410"/>
                    </a:cubicBezTo>
                    <a:cubicBezTo>
                      <a:pt x="4784" y="1789"/>
                      <a:pt x="4215" y="2317"/>
                      <a:pt x="3050" y="2317"/>
                    </a:cubicBezTo>
                    <a:lnTo>
                      <a:pt x="3050" y="2317"/>
                    </a:lnTo>
                    <a:cubicBezTo>
                      <a:pt x="1885" y="2317"/>
                      <a:pt x="1316" y="1789"/>
                      <a:pt x="1072" y="1410"/>
                    </a:cubicBezTo>
                    <a:cubicBezTo>
                      <a:pt x="909" y="1586"/>
                      <a:pt x="651" y="1748"/>
                      <a:pt x="272" y="1844"/>
                    </a:cubicBezTo>
                    <a:cubicBezTo>
                      <a:pt x="163" y="1871"/>
                      <a:pt x="55" y="1789"/>
                      <a:pt x="28" y="1681"/>
                    </a:cubicBezTo>
                    <a:cubicBezTo>
                      <a:pt x="1" y="1573"/>
                      <a:pt x="69" y="1464"/>
                      <a:pt x="177" y="1437"/>
                    </a:cubicBezTo>
                    <a:cubicBezTo>
                      <a:pt x="1180" y="1206"/>
                      <a:pt x="936" y="285"/>
                      <a:pt x="936" y="272"/>
                    </a:cubicBezTo>
                    <a:cubicBezTo>
                      <a:pt x="909" y="163"/>
                      <a:pt x="976" y="55"/>
                      <a:pt x="1085" y="28"/>
                    </a:cubicBezTo>
                    <a:cubicBezTo>
                      <a:pt x="1193" y="1"/>
                      <a:pt x="1316" y="68"/>
                      <a:pt x="1343" y="177"/>
                    </a:cubicBezTo>
                    <a:cubicBezTo>
                      <a:pt x="1343" y="177"/>
                      <a:pt x="1437" y="570"/>
                      <a:pt x="1302" y="989"/>
                    </a:cubicBezTo>
                    <a:cubicBezTo>
                      <a:pt x="1397" y="1206"/>
                      <a:pt x="1803" y="1911"/>
                      <a:pt x="3050" y="1911"/>
                    </a:cubicBezTo>
                    <a:cubicBezTo>
                      <a:pt x="4310" y="1911"/>
                      <a:pt x="4703" y="1206"/>
                      <a:pt x="4797" y="989"/>
                    </a:cubicBezTo>
                    <a:cubicBezTo>
                      <a:pt x="4662" y="570"/>
                      <a:pt x="4770" y="177"/>
                      <a:pt x="4770" y="177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52" name="Google Shape;1752;p42"/>
              <p:cNvSpPr/>
              <p:nvPr/>
            </p:nvSpPr>
            <p:spPr>
              <a:xfrm>
                <a:off x="5581225" y="1835925"/>
                <a:ext cx="56250" cy="27475"/>
              </a:xfrm>
              <a:custGeom>
                <a:avLst/>
                <a:gdLst/>
                <a:ahLst/>
                <a:cxnLst/>
                <a:rect l="l" t="t" r="r" b="b"/>
                <a:pathLst>
                  <a:path w="2250" h="1099" extrusionOk="0">
                    <a:moveTo>
                      <a:pt x="407" y="990"/>
                    </a:moveTo>
                    <a:cubicBezTo>
                      <a:pt x="515" y="1030"/>
                      <a:pt x="609" y="1057"/>
                      <a:pt x="718" y="1071"/>
                    </a:cubicBezTo>
                    <a:cubicBezTo>
                      <a:pt x="935" y="1098"/>
                      <a:pt x="1097" y="1084"/>
                      <a:pt x="1301" y="1017"/>
                    </a:cubicBezTo>
                    <a:lnTo>
                      <a:pt x="1314" y="1003"/>
                    </a:lnTo>
                    <a:lnTo>
                      <a:pt x="1314" y="1003"/>
                    </a:lnTo>
                    <a:cubicBezTo>
                      <a:pt x="1328" y="1003"/>
                      <a:pt x="1382" y="976"/>
                      <a:pt x="1382" y="976"/>
                    </a:cubicBezTo>
                    <a:cubicBezTo>
                      <a:pt x="1599" y="882"/>
                      <a:pt x="1748" y="773"/>
                      <a:pt x="1897" y="597"/>
                    </a:cubicBezTo>
                    <a:cubicBezTo>
                      <a:pt x="1924" y="584"/>
                      <a:pt x="2005" y="475"/>
                      <a:pt x="2018" y="434"/>
                    </a:cubicBezTo>
                    <a:cubicBezTo>
                      <a:pt x="2060" y="394"/>
                      <a:pt x="2249" y="82"/>
                      <a:pt x="2141" y="27"/>
                    </a:cubicBezTo>
                    <a:cubicBezTo>
                      <a:pt x="2046" y="0"/>
                      <a:pt x="1897" y="231"/>
                      <a:pt x="1843" y="298"/>
                    </a:cubicBezTo>
                    <a:lnTo>
                      <a:pt x="1720" y="421"/>
                    </a:lnTo>
                    <a:cubicBezTo>
                      <a:pt x="1585" y="556"/>
                      <a:pt x="1449" y="651"/>
                      <a:pt x="1274" y="732"/>
                    </a:cubicBezTo>
                    <a:cubicBezTo>
                      <a:pt x="1274" y="732"/>
                      <a:pt x="1233" y="746"/>
                      <a:pt x="1220" y="746"/>
                    </a:cubicBezTo>
                    <a:lnTo>
                      <a:pt x="1220" y="746"/>
                    </a:lnTo>
                    <a:cubicBezTo>
                      <a:pt x="1206" y="746"/>
                      <a:pt x="1206" y="759"/>
                      <a:pt x="1206" y="759"/>
                    </a:cubicBezTo>
                    <a:cubicBezTo>
                      <a:pt x="1043" y="813"/>
                      <a:pt x="922" y="827"/>
                      <a:pt x="745" y="813"/>
                    </a:cubicBezTo>
                    <a:cubicBezTo>
                      <a:pt x="651" y="813"/>
                      <a:pt x="582" y="800"/>
                      <a:pt x="488" y="773"/>
                    </a:cubicBezTo>
                    <a:cubicBezTo>
                      <a:pt x="407" y="746"/>
                      <a:pt x="122" y="624"/>
                      <a:pt x="67" y="678"/>
                    </a:cubicBezTo>
                    <a:cubicBezTo>
                      <a:pt x="0" y="786"/>
                      <a:pt x="352" y="963"/>
                      <a:pt x="407" y="99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53" name="Google Shape;1753;p42"/>
              <p:cNvSpPr/>
              <p:nvPr/>
            </p:nvSpPr>
            <p:spPr>
              <a:xfrm>
                <a:off x="5633375" y="1837625"/>
                <a:ext cx="35950" cy="35925"/>
              </a:xfrm>
              <a:custGeom>
                <a:avLst/>
                <a:gdLst/>
                <a:ahLst/>
                <a:cxnLst/>
                <a:rect l="l" t="t" r="r" b="b"/>
                <a:pathLst>
                  <a:path w="1438" h="1437" extrusionOk="0">
                    <a:moveTo>
                      <a:pt x="718" y="1437"/>
                    </a:moveTo>
                    <a:cubicBezTo>
                      <a:pt x="1112" y="1437"/>
                      <a:pt x="1437" y="1112"/>
                      <a:pt x="1437" y="718"/>
                    </a:cubicBezTo>
                    <a:cubicBezTo>
                      <a:pt x="1437" y="326"/>
                      <a:pt x="1112" y="1"/>
                      <a:pt x="718" y="1"/>
                    </a:cubicBezTo>
                    <a:cubicBezTo>
                      <a:pt x="326" y="1"/>
                      <a:pt x="1" y="326"/>
                      <a:pt x="1" y="718"/>
                    </a:cubicBezTo>
                    <a:cubicBezTo>
                      <a:pt x="1" y="1112"/>
                      <a:pt x="326" y="1437"/>
                      <a:pt x="718" y="143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54" name="Google Shape;1754;p42"/>
              <p:cNvSpPr/>
              <p:nvPr/>
            </p:nvSpPr>
            <p:spPr>
              <a:xfrm>
                <a:off x="5919950" y="1825075"/>
                <a:ext cx="100975" cy="100975"/>
              </a:xfrm>
              <a:custGeom>
                <a:avLst/>
                <a:gdLst/>
                <a:ahLst/>
                <a:cxnLst/>
                <a:rect l="l" t="t" r="r" b="b"/>
                <a:pathLst>
                  <a:path w="4039" h="4039" extrusionOk="0">
                    <a:moveTo>
                      <a:pt x="2019" y="4039"/>
                    </a:moveTo>
                    <a:cubicBezTo>
                      <a:pt x="3130" y="4039"/>
                      <a:pt x="4038" y="3144"/>
                      <a:pt x="4038" y="2020"/>
                    </a:cubicBezTo>
                    <a:cubicBezTo>
                      <a:pt x="4038" y="909"/>
                      <a:pt x="3130" y="1"/>
                      <a:pt x="2019" y="1"/>
                    </a:cubicBezTo>
                    <a:cubicBezTo>
                      <a:pt x="908" y="1"/>
                      <a:pt x="1" y="909"/>
                      <a:pt x="1" y="2020"/>
                    </a:cubicBezTo>
                    <a:cubicBezTo>
                      <a:pt x="1" y="3144"/>
                      <a:pt x="908" y="4039"/>
                      <a:pt x="2019" y="4039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55" name="Google Shape;1755;p42"/>
              <p:cNvSpPr/>
              <p:nvPr/>
            </p:nvSpPr>
            <p:spPr>
              <a:xfrm>
                <a:off x="5983275" y="1820025"/>
                <a:ext cx="48800" cy="25400"/>
              </a:xfrm>
              <a:custGeom>
                <a:avLst/>
                <a:gdLst/>
                <a:ahLst/>
                <a:cxnLst/>
                <a:rect l="l" t="t" r="r" b="b"/>
                <a:pathLst>
                  <a:path w="1952" h="1016" extrusionOk="0">
                    <a:moveTo>
                      <a:pt x="1749" y="407"/>
                    </a:moveTo>
                    <a:cubicBezTo>
                      <a:pt x="1695" y="488"/>
                      <a:pt x="1641" y="555"/>
                      <a:pt x="1587" y="623"/>
                    </a:cubicBezTo>
                    <a:cubicBezTo>
                      <a:pt x="1451" y="759"/>
                      <a:pt x="1316" y="867"/>
                      <a:pt x="1153" y="934"/>
                    </a:cubicBezTo>
                    <a:lnTo>
                      <a:pt x="1139" y="934"/>
                    </a:lnTo>
                    <a:lnTo>
                      <a:pt x="1139" y="934"/>
                    </a:lnTo>
                    <a:cubicBezTo>
                      <a:pt x="1126" y="934"/>
                      <a:pt x="1112" y="949"/>
                      <a:pt x="1099" y="949"/>
                    </a:cubicBezTo>
                    <a:cubicBezTo>
                      <a:pt x="909" y="1016"/>
                      <a:pt x="747" y="1016"/>
                      <a:pt x="557" y="962"/>
                    </a:cubicBezTo>
                    <a:cubicBezTo>
                      <a:pt x="476" y="934"/>
                      <a:pt x="407" y="907"/>
                      <a:pt x="340" y="867"/>
                    </a:cubicBezTo>
                    <a:cubicBezTo>
                      <a:pt x="286" y="840"/>
                      <a:pt x="1" y="636"/>
                      <a:pt x="96" y="555"/>
                    </a:cubicBezTo>
                    <a:cubicBezTo>
                      <a:pt x="150" y="488"/>
                      <a:pt x="367" y="623"/>
                      <a:pt x="448" y="663"/>
                    </a:cubicBezTo>
                    <a:cubicBezTo>
                      <a:pt x="503" y="691"/>
                      <a:pt x="557" y="705"/>
                      <a:pt x="611" y="718"/>
                    </a:cubicBezTo>
                    <a:cubicBezTo>
                      <a:pt x="760" y="745"/>
                      <a:pt x="868" y="732"/>
                      <a:pt x="1018" y="691"/>
                    </a:cubicBezTo>
                    <a:cubicBezTo>
                      <a:pt x="1018" y="691"/>
                      <a:pt x="1031" y="678"/>
                      <a:pt x="1045" y="678"/>
                    </a:cubicBezTo>
                    <a:lnTo>
                      <a:pt x="1045" y="678"/>
                    </a:lnTo>
                    <a:lnTo>
                      <a:pt x="1045" y="678"/>
                    </a:lnTo>
                    <a:cubicBezTo>
                      <a:pt x="1193" y="623"/>
                      <a:pt x="1289" y="542"/>
                      <a:pt x="1397" y="447"/>
                    </a:cubicBezTo>
                    <a:cubicBezTo>
                      <a:pt x="1424" y="434"/>
                      <a:pt x="1532" y="311"/>
                      <a:pt x="1559" y="271"/>
                    </a:cubicBezTo>
                    <a:cubicBezTo>
                      <a:pt x="1614" y="217"/>
                      <a:pt x="1762" y="0"/>
                      <a:pt x="1843" y="27"/>
                    </a:cubicBezTo>
                    <a:cubicBezTo>
                      <a:pt x="1952" y="81"/>
                      <a:pt x="1789" y="365"/>
                      <a:pt x="1749" y="407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56" name="Google Shape;1756;p42"/>
              <p:cNvSpPr/>
              <p:nvPr/>
            </p:nvSpPr>
            <p:spPr>
              <a:xfrm>
                <a:off x="5983950" y="1835250"/>
                <a:ext cx="58975" cy="19000"/>
              </a:xfrm>
              <a:custGeom>
                <a:avLst/>
                <a:gdLst/>
                <a:ahLst/>
                <a:cxnLst/>
                <a:rect l="l" t="t" r="r" b="b"/>
                <a:pathLst>
                  <a:path w="2359" h="760" extrusionOk="0">
                    <a:moveTo>
                      <a:pt x="2020" y="475"/>
                    </a:moveTo>
                    <a:cubicBezTo>
                      <a:pt x="1939" y="542"/>
                      <a:pt x="1844" y="596"/>
                      <a:pt x="1749" y="651"/>
                    </a:cubicBezTo>
                    <a:cubicBezTo>
                      <a:pt x="1560" y="719"/>
                      <a:pt x="1383" y="759"/>
                      <a:pt x="1180" y="759"/>
                    </a:cubicBezTo>
                    <a:lnTo>
                      <a:pt x="1166" y="759"/>
                    </a:lnTo>
                    <a:lnTo>
                      <a:pt x="1153" y="759"/>
                    </a:lnTo>
                    <a:cubicBezTo>
                      <a:pt x="1139" y="759"/>
                      <a:pt x="1099" y="746"/>
                      <a:pt x="1085" y="746"/>
                    </a:cubicBezTo>
                    <a:cubicBezTo>
                      <a:pt x="855" y="719"/>
                      <a:pt x="678" y="651"/>
                      <a:pt x="476" y="542"/>
                    </a:cubicBezTo>
                    <a:cubicBezTo>
                      <a:pt x="449" y="529"/>
                      <a:pt x="340" y="448"/>
                      <a:pt x="313" y="421"/>
                    </a:cubicBezTo>
                    <a:cubicBezTo>
                      <a:pt x="272" y="380"/>
                      <a:pt x="1" y="150"/>
                      <a:pt x="82" y="69"/>
                    </a:cubicBezTo>
                    <a:cubicBezTo>
                      <a:pt x="163" y="0"/>
                      <a:pt x="380" y="190"/>
                      <a:pt x="449" y="231"/>
                    </a:cubicBezTo>
                    <a:cubicBezTo>
                      <a:pt x="503" y="271"/>
                      <a:pt x="543" y="298"/>
                      <a:pt x="597" y="325"/>
                    </a:cubicBezTo>
                    <a:cubicBezTo>
                      <a:pt x="774" y="407"/>
                      <a:pt x="922" y="461"/>
                      <a:pt x="1112" y="475"/>
                    </a:cubicBezTo>
                    <a:lnTo>
                      <a:pt x="1180" y="475"/>
                    </a:lnTo>
                    <a:lnTo>
                      <a:pt x="1180" y="488"/>
                    </a:lnTo>
                    <a:cubicBezTo>
                      <a:pt x="1180" y="488"/>
                      <a:pt x="1180" y="475"/>
                      <a:pt x="1193" y="475"/>
                    </a:cubicBezTo>
                    <a:cubicBezTo>
                      <a:pt x="1356" y="488"/>
                      <a:pt x="1478" y="461"/>
                      <a:pt x="1641" y="407"/>
                    </a:cubicBezTo>
                    <a:cubicBezTo>
                      <a:pt x="1735" y="367"/>
                      <a:pt x="1803" y="340"/>
                      <a:pt x="1885" y="285"/>
                    </a:cubicBezTo>
                    <a:cubicBezTo>
                      <a:pt x="1952" y="231"/>
                      <a:pt x="2183" y="27"/>
                      <a:pt x="2250" y="82"/>
                    </a:cubicBezTo>
                    <a:cubicBezTo>
                      <a:pt x="2358" y="163"/>
                      <a:pt x="2060" y="434"/>
                      <a:pt x="2020" y="475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57" name="Google Shape;1757;p42"/>
              <p:cNvSpPr/>
              <p:nvPr/>
            </p:nvSpPr>
            <p:spPr>
              <a:xfrm>
                <a:off x="5988700" y="1835925"/>
                <a:ext cx="56250" cy="27475"/>
              </a:xfrm>
              <a:custGeom>
                <a:avLst/>
                <a:gdLst/>
                <a:ahLst/>
                <a:cxnLst/>
                <a:rect l="l" t="t" r="r" b="b"/>
                <a:pathLst>
                  <a:path w="2250" h="1099" extrusionOk="0">
                    <a:moveTo>
                      <a:pt x="1830" y="990"/>
                    </a:moveTo>
                    <a:cubicBezTo>
                      <a:pt x="1735" y="1030"/>
                      <a:pt x="1641" y="1057"/>
                      <a:pt x="1518" y="1071"/>
                    </a:cubicBezTo>
                    <a:cubicBezTo>
                      <a:pt x="1315" y="1098"/>
                      <a:pt x="1139" y="1084"/>
                      <a:pt x="949" y="1017"/>
                    </a:cubicBezTo>
                    <a:cubicBezTo>
                      <a:pt x="936" y="1017"/>
                      <a:pt x="936" y="1017"/>
                      <a:pt x="936" y="1003"/>
                    </a:cubicBezTo>
                    <a:lnTo>
                      <a:pt x="922" y="1003"/>
                    </a:lnTo>
                    <a:cubicBezTo>
                      <a:pt x="909" y="1003"/>
                      <a:pt x="868" y="976"/>
                      <a:pt x="855" y="976"/>
                    </a:cubicBezTo>
                    <a:cubicBezTo>
                      <a:pt x="651" y="882"/>
                      <a:pt x="502" y="773"/>
                      <a:pt x="340" y="597"/>
                    </a:cubicBezTo>
                    <a:cubicBezTo>
                      <a:pt x="326" y="584"/>
                      <a:pt x="244" y="475"/>
                      <a:pt x="217" y="434"/>
                    </a:cubicBezTo>
                    <a:cubicBezTo>
                      <a:pt x="190" y="394"/>
                      <a:pt x="1" y="82"/>
                      <a:pt x="109" y="27"/>
                    </a:cubicBezTo>
                    <a:cubicBezTo>
                      <a:pt x="190" y="0"/>
                      <a:pt x="353" y="231"/>
                      <a:pt x="407" y="298"/>
                    </a:cubicBezTo>
                    <a:lnTo>
                      <a:pt x="530" y="421"/>
                    </a:lnTo>
                    <a:cubicBezTo>
                      <a:pt x="665" y="556"/>
                      <a:pt x="786" y="651"/>
                      <a:pt x="963" y="732"/>
                    </a:cubicBezTo>
                    <a:cubicBezTo>
                      <a:pt x="976" y="732"/>
                      <a:pt x="1017" y="746"/>
                      <a:pt x="1017" y="746"/>
                    </a:cubicBezTo>
                    <a:lnTo>
                      <a:pt x="1030" y="746"/>
                    </a:lnTo>
                    <a:lnTo>
                      <a:pt x="1030" y="759"/>
                    </a:lnTo>
                    <a:cubicBezTo>
                      <a:pt x="1193" y="813"/>
                      <a:pt x="1328" y="827"/>
                      <a:pt x="1491" y="813"/>
                    </a:cubicBezTo>
                    <a:cubicBezTo>
                      <a:pt x="1586" y="813"/>
                      <a:pt x="1668" y="800"/>
                      <a:pt x="1762" y="773"/>
                    </a:cubicBezTo>
                    <a:cubicBezTo>
                      <a:pt x="1843" y="746"/>
                      <a:pt x="2114" y="624"/>
                      <a:pt x="2168" y="678"/>
                    </a:cubicBezTo>
                    <a:cubicBezTo>
                      <a:pt x="2250" y="786"/>
                      <a:pt x="1884" y="963"/>
                      <a:pt x="1830" y="99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58" name="Google Shape;1758;p42"/>
              <p:cNvSpPr/>
              <p:nvPr/>
            </p:nvSpPr>
            <p:spPr>
              <a:xfrm>
                <a:off x="5956525" y="1837625"/>
                <a:ext cx="35950" cy="35925"/>
              </a:xfrm>
              <a:custGeom>
                <a:avLst/>
                <a:gdLst/>
                <a:ahLst/>
                <a:cxnLst/>
                <a:rect l="l" t="t" r="r" b="b"/>
                <a:pathLst>
                  <a:path w="1438" h="1437" extrusionOk="0">
                    <a:moveTo>
                      <a:pt x="718" y="1437"/>
                    </a:moveTo>
                    <a:cubicBezTo>
                      <a:pt x="1112" y="1437"/>
                      <a:pt x="1437" y="1112"/>
                      <a:pt x="1437" y="718"/>
                    </a:cubicBezTo>
                    <a:cubicBezTo>
                      <a:pt x="1437" y="326"/>
                      <a:pt x="1112" y="1"/>
                      <a:pt x="718" y="1"/>
                    </a:cubicBezTo>
                    <a:cubicBezTo>
                      <a:pt x="326" y="1"/>
                      <a:pt x="1" y="326"/>
                      <a:pt x="1" y="718"/>
                    </a:cubicBezTo>
                    <a:cubicBezTo>
                      <a:pt x="1" y="1112"/>
                      <a:pt x="326" y="1437"/>
                      <a:pt x="718" y="143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59" name="Google Shape;1759;p42"/>
              <p:cNvSpPr/>
              <p:nvPr/>
            </p:nvSpPr>
            <p:spPr>
              <a:xfrm>
                <a:off x="5616450" y="1937225"/>
                <a:ext cx="78600" cy="30500"/>
              </a:xfrm>
              <a:custGeom>
                <a:avLst/>
                <a:gdLst/>
                <a:ahLst/>
                <a:cxnLst/>
                <a:rect l="l" t="t" r="r" b="b"/>
                <a:pathLst>
                  <a:path w="3144" h="1220" extrusionOk="0">
                    <a:moveTo>
                      <a:pt x="1572" y="1220"/>
                    </a:moveTo>
                    <a:cubicBezTo>
                      <a:pt x="2439" y="1220"/>
                      <a:pt x="3144" y="949"/>
                      <a:pt x="3144" y="609"/>
                    </a:cubicBezTo>
                    <a:cubicBezTo>
                      <a:pt x="3144" y="271"/>
                      <a:pt x="2439" y="0"/>
                      <a:pt x="1572" y="0"/>
                    </a:cubicBezTo>
                    <a:cubicBezTo>
                      <a:pt x="705" y="0"/>
                      <a:pt x="0" y="271"/>
                      <a:pt x="0" y="609"/>
                    </a:cubicBezTo>
                    <a:cubicBezTo>
                      <a:pt x="0" y="949"/>
                      <a:pt x="705" y="1220"/>
                      <a:pt x="1572" y="1220"/>
                    </a:cubicBezTo>
                    <a:close/>
                  </a:path>
                </a:pathLst>
              </a:custGeom>
              <a:solidFill>
                <a:srgbClr val="F58CA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60" name="Google Shape;1760;p42"/>
              <p:cNvSpPr/>
              <p:nvPr/>
            </p:nvSpPr>
            <p:spPr>
              <a:xfrm>
                <a:off x="5931125" y="1937225"/>
                <a:ext cx="78600" cy="30500"/>
              </a:xfrm>
              <a:custGeom>
                <a:avLst/>
                <a:gdLst/>
                <a:ahLst/>
                <a:cxnLst/>
                <a:rect l="l" t="t" r="r" b="b"/>
                <a:pathLst>
                  <a:path w="3144" h="1220" extrusionOk="0">
                    <a:moveTo>
                      <a:pt x="1572" y="1220"/>
                    </a:moveTo>
                    <a:cubicBezTo>
                      <a:pt x="2439" y="1220"/>
                      <a:pt x="3144" y="949"/>
                      <a:pt x="3144" y="609"/>
                    </a:cubicBezTo>
                    <a:cubicBezTo>
                      <a:pt x="3144" y="271"/>
                      <a:pt x="2439" y="0"/>
                      <a:pt x="1572" y="0"/>
                    </a:cubicBezTo>
                    <a:cubicBezTo>
                      <a:pt x="705" y="0"/>
                      <a:pt x="0" y="271"/>
                      <a:pt x="0" y="609"/>
                    </a:cubicBezTo>
                    <a:cubicBezTo>
                      <a:pt x="0" y="949"/>
                      <a:pt x="705" y="1220"/>
                      <a:pt x="1572" y="1220"/>
                    </a:cubicBezTo>
                    <a:close/>
                  </a:path>
                </a:pathLst>
              </a:custGeom>
              <a:solidFill>
                <a:srgbClr val="F58CA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761" name="Google Shape;1761;p42"/>
            <p:cNvSpPr/>
            <p:nvPr/>
          </p:nvSpPr>
          <p:spPr>
            <a:xfrm rot="367083">
              <a:off x="3328261" y="3532838"/>
              <a:ext cx="478525" cy="478525"/>
            </a:xfrm>
            <a:prstGeom prst="ellipse">
              <a:avLst/>
            </a:prstGeom>
            <a:gradFill>
              <a:gsLst>
                <a:gs pos="0">
                  <a:srgbClr val="F7A1B8"/>
                </a:gs>
                <a:gs pos="100000">
                  <a:srgbClr val="E62F60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762" name="Google Shape;1762;p42"/>
            <p:cNvGrpSpPr/>
            <p:nvPr/>
          </p:nvGrpSpPr>
          <p:grpSpPr>
            <a:xfrm>
              <a:off x="3390682" y="3715768"/>
              <a:ext cx="353683" cy="112666"/>
              <a:chOff x="5581225" y="1820025"/>
              <a:chExt cx="463725" cy="147700"/>
            </a:xfrm>
          </p:grpSpPr>
          <p:sp>
            <p:nvSpPr>
              <p:cNvPr id="1763" name="Google Shape;1763;p42"/>
              <p:cNvSpPr/>
              <p:nvPr/>
            </p:nvSpPr>
            <p:spPr>
              <a:xfrm>
                <a:off x="5605250" y="1825075"/>
                <a:ext cx="100975" cy="100975"/>
              </a:xfrm>
              <a:custGeom>
                <a:avLst/>
                <a:gdLst/>
                <a:ahLst/>
                <a:cxnLst/>
                <a:rect l="l" t="t" r="r" b="b"/>
                <a:pathLst>
                  <a:path w="4039" h="4039" extrusionOk="0">
                    <a:moveTo>
                      <a:pt x="2020" y="4039"/>
                    </a:moveTo>
                    <a:cubicBezTo>
                      <a:pt x="3131" y="4039"/>
                      <a:pt x="4038" y="3144"/>
                      <a:pt x="4038" y="2020"/>
                    </a:cubicBezTo>
                    <a:cubicBezTo>
                      <a:pt x="4038" y="909"/>
                      <a:pt x="3131" y="1"/>
                      <a:pt x="2020" y="1"/>
                    </a:cubicBezTo>
                    <a:cubicBezTo>
                      <a:pt x="909" y="1"/>
                      <a:pt x="1" y="909"/>
                      <a:pt x="1" y="2020"/>
                    </a:cubicBezTo>
                    <a:cubicBezTo>
                      <a:pt x="1" y="3144"/>
                      <a:pt x="909" y="4039"/>
                      <a:pt x="2020" y="4039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64" name="Google Shape;1764;p42"/>
              <p:cNvSpPr/>
              <p:nvPr/>
            </p:nvSpPr>
            <p:spPr>
              <a:xfrm>
                <a:off x="5594100" y="1820025"/>
                <a:ext cx="48450" cy="25400"/>
              </a:xfrm>
              <a:custGeom>
                <a:avLst/>
                <a:gdLst/>
                <a:ahLst/>
                <a:cxnLst/>
                <a:rect l="l" t="t" r="r" b="b"/>
                <a:pathLst>
                  <a:path w="1938" h="1016" extrusionOk="0">
                    <a:moveTo>
                      <a:pt x="190" y="407"/>
                    </a:moveTo>
                    <a:cubicBezTo>
                      <a:pt x="244" y="488"/>
                      <a:pt x="298" y="555"/>
                      <a:pt x="365" y="623"/>
                    </a:cubicBezTo>
                    <a:cubicBezTo>
                      <a:pt x="488" y="759"/>
                      <a:pt x="623" y="867"/>
                      <a:pt x="799" y="934"/>
                    </a:cubicBezTo>
                    <a:lnTo>
                      <a:pt x="799" y="934"/>
                    </a:lnTo>
                    <a:lnTo>
                      <a:pt x="813" y="934"/>
                    </a:lnTo>
                    <a:lnTo>
                      <a:pt x="840" y="949"/>
                    </a:lnTo>
                    <a:cubicBezTo>
                      <a:pt x="1030" y="1016"/>
                      <a:pt x="1192" y="1016"/>
                      <a:pt x="1395" y="962"/>
                    </a:cubicBezTo>
                    <a:cubicBezTo>
                      <a:pt x="1476" y="934"/>
                      <a:pt x="1545" y="907"/>
                      <a:pt x="1612" y="867"/>
                    </a:cubicBezTo>
                    <a:cubicBezTo>
                      <a:pt x="1666" y="840"/>
                      <a:pt x="1937" y="636"/>
                      <a:pt x="1856" y="555"/>
                    </a:cubicBezTo>
                    <a:cubicBezTo>
                      <a:pt x="1789" y="488"/>
                      <a:pt x="1585" y="623"/>
                      <a:pt x="1503" y="663"/>
                    </a:cubicBezTo>
                    <a:cubicBezTo>
                      <a:pt x="1449" y="691"/>
                      <a:pt x="1395" y="705"/>
                      <a:pt x="1328" y="718"/>
                    </a:cubicBezTo>
                    <a:cubicBezTo>
                      <a:pt x="1192" y="745"/>
                      <a:pt x="1070" y="732"/>
                      <a:pt x="934" y="691"/>
                    </a:cubicBezTo>
                    <a:lnTo>
                      <a:pt x="907" y="678"/>
                    </a:lnTo>
                    <a:lnTo>
                      <a:pt x="907" y="678"/>
                    </a:lnTo>
                    <a:lnTo>
                      <a:pt x="894" y="678"/>
                    </a:lnTo>
                    <a:cubicBezTo>
                      <a:pt x="759" y="623"/>
                      <a:pt x="650" y="542"/>
                      <a:pt x="542" y="447"/>
                    </a:cubicBezTo>
                    <a:cubicBezTo>
                      <a:pt x="515" y="434"/>
                      <a:pt x="407" y="311"/>
                      <a:pt x="379" y="271"/>
                    </a:cubicBezTo>
                    <a:cubicBezTo>
                      <a:pt x="325" y="217"/>
                      <a:pt x="176" y="0"/>
                      <a:pt x="94" y="27"/>
                    </a:cubicBezTo>
                    <a:cubicBezTo>
                      <a:pt x="0" y="81"/>
                      <a:pt x="163" y="365"/>
                      <a:pt x="190" y="407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65" name="Google Shape;1765;p42"/>
              <p:cNvSpPr/>
              <p:nvPr/>
            </p:nvSpPr>
            <p:spPr>
              <a:xfrm>
                <a:off x="5583250" y="1835250"/>
                <a:ext cx="58975" cy="19000"/>
              </a:xfrm>
              <a:custGeom>
                <a:avLst/>
                <a:gdLst/>
                <a:ahLst/>
                <a:cxnLst/>
                <a:rect l="l" t="t" r="r" b="b"/>
                <a:pathLst>
                  <a:path w="2359" h="760" extrusionOk="0">
                    <a:moveTo>
                      <a:pt x="326" y="475"/>
                    </a:moveTo>
                    <a:cubicBezTo>
                      <a:pt x="420" y="542"/>
                      <a:pt x="501" y="596"/>
                      <a:pt x="610" y="651"/>
                    </a:cubicBezTo>
                    <a:cubicBezTo>
                      <a:pt x="799" y="719"/>
                      <a:pt x="976" y="759"/>
                      <a:pt x="1179" y="759"/>
                    </a:cubicBezTo>
                    <a:lnTo>
                      <a:pt x="1179" y="759"/>
                    </a:lnTo>
                    <a:lnTo>
                      <a:pt x="1193" y="759"/>
                    </a:lnTo>
                    <a:cubicBezTo>
                      <a:pt x="1206" y="759"/>
                      <a:pt x="1260" y="746"/>
                      <a:pt x="1260" y="746"/>
                    </a:cubicBezTo>
                    <a:cubicBezTo>
                      <a:pt x="1491" y="719"/>
                      <a:pt x="1667" y="651"/>
                      <a:pt x="1870" y="542"/>
                    </a:cubicBezTo>
                    <a:cubicBezTo>
                      <a:pt x="1897" y="529"/>
                      <a:pt x="2006" y="448"/>
                      <a:pt x="2033" y="421"/>
                    </a:cubicBezTo>
                    <a:cubicBezTo>
                      <a:pt x="2087" y="380"/>
                      <a:pt x="2358" y="150"/>
                      <a:pt x="2263" y="69"/>
                    </a:cubicBezTo>
                    <a:cubicBezTo>
                      <a:pt x="2195" y="0"/>
                      <a:pt x="1979" y="190"/>
                      <a:pt x="1897" y="231"/>
                    </a:cubicBezTo>
                    <a:cubicBezTo>
                      <a:pt x="1856" y="271"/>
                      <a:pt x="1802" y="298"/>
                      <a:pt x="1748" y="325"/>
                    </a:cubicBezTo>
                    <a:cubicBezTo>
                      <a:pt x="1572" y="407"/>
                      <a:pt x="1423" y="461"/>
                      <a:pt x="1233" y="475"/>
                    </a:cubicBezTo>
                    <a:lnTo>
                      <a:pt x="1179" y="475"/>
                    </a:lnTo>
                    <a:lnTo>
                      <a:pt x="1166" y="488"/>
                    </a:lnTo>
                    <a:lnTo>
                      <a:pt x="1166" y="475"/>
                    </a:lnTo>
                    <a:cubicBezTo>
                      <a:pt x="1003" y="488"/>
                      <a:pt x="868" y="461"/>
                      <a:pt x="705" y="407"/>
                    </a:cubicBezTo>
                    <a:cubicBezTo>
                      <a:pt x="624" y="367"/>
                      <a:pt x="555" y="340"/>
                      <a:pt x="474" y="285"/>
                    </a:cubicBezTo>
                    <a:cubicBezTo>
                      <a:pt x="393" y="231"/>
                      <a:pt x="163" y="27"/>
                      <a:pt x="95" y="82"/>
                    </a:cubicBezTo>
                    <a:cubicBezTo>
                      <a:pt x="0" y="163"/>
                      <a:pt x="284" y="434"/>
                      <a:pt x="326" y="475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66" name="Google Shape;1766;p42"/>
              <p:cNvSpPr/>
              <p:nvPr/>
            </p:nvSpPr>
            <p:spPr>
              <a:xfrm rot="10800000">
                <a:off x="5736675" y="1887075"/>
                <a:ext cx="152825" cy="57950"/>
              </a:xfrm>
              <a:custGeom>
                <a:avLst/>
                <a:gdLst/>
                <a:ahLst/>
                <a:cxnLst/>
                <a:rect l="l" t="t" r="r" b="b"/>
                <a:pathLst>
                  <a:path w="6113" h="2318" extrusionOk="0">
                    <a:moveTo>
                      <a:pt x="4770" y="177"/>
                    </a:moveTo>
                    <a:cubicBezTo>
                      <a:pt x="4797" y="68"/>
                      <a:pt x="4906" y="1"/>
                      <a:pt x="5014" y="28"/>
                    </a:cubicBezTo>
                    <a:cubicBezTo>
                      <a:pt x="5122" y="55"/>
                      <a:pt x="5191" y="163"/>
                      <a:pt x="5164" y="272"/>
                    </a:cubicBezTo>
                    <a:cubicBezTo>
                      <a:pt x="5164" y="285"/>
                      <a:pt x="4933" y="1206"/>
                      <a:pt x="5922" y="1437"/>
                    </a:cubicBezTo>
                    <a:cubicBezTo>
                      <a:pt x="6031" y="1464"/>
                      <a:pt x="6112" y="1573"/>
                      <a:pt x="6085" y="1681"/>
                    </a:cubicBezTo>
                    <a:cubicBezTo>
                      <a:pt x="6058" y="1789"/>
                      <a:pt x="5950" y="1871"/>
                      <a:pt x="5827" y="1844"/>
                    </a:cubicBezTo>
                    <a:cubicBezTo>
                      <a:pt x="5462" y="1748"/>
                      <a:pt x="5204" y="1586"/>
                      <a:pt x="5041" y="1410"/>
                    </a:cubicBezTo>
                    <a:cubicBezTo>
                      <a:pt x="4784" y="1789"/>
                      <a:pt x="4215" y="2317"/>
                      <a:pt x="3050" y="2317"/>
                    </a:cubicBezTo>
                    <a:lnTo>
                      <a:pt x="3050" y="2317"/>
                    </a:lnTo>
                    <a:cubicBezTo>
                      <a:pt x="1885" y="2317"/>
                      <a:pt x="1316" y="1789"/>
                      <a:pt x="1072" y="1410"/>
                    </a:cubicBezTo>
                    <a:cubicBezTo>
                      <a:pt x="909" y="1586"/>
                      <a:pt x="651" y="1748"/>
                      <a:pt x="272" y="1844"/>
                    </a:cubicBezTo>
                    <a:cubicBezTo>
                      <a:pt x="163" y="1871"/>
                      <a:pt x="55" y="1789"/>
                      <a:pt x="28" y="1681"/>
                    </a:cubicBezTo>
                    <a:cubicBezTo>
                      <a:pt x="1" y="1573"/>
                      <a:pt x="69" y="1464"/>
                      <a:pt x="177" y="1437"/>
                    </a:cubicBezTo>
                    <a:cubicBezTo>
                      <a:pt x="1180" y="1206"/>
                      <a:pt x="936" y="285"/>
                      <a:pt x="936" y="272"/>
                    </a:cubicBezTo>
                    <a:cubicBezTo>
                      <a:pt x="909" y="163"/>
                      <a:pt x="976" y="55"/>
                      <a:pt x="1085" y="28"/>
                    </a:cubicBezTo>
                    <a:cubicBezTo>
                      <a:pt x="1193" y="1"/>
                      <a:pt x="1316" y="68"/>
                      <a:pt x="1343" y="177"/>
                    </a:cubicBezTo>
                    <a:cubicBezTo>
                      <a:pt x="1343" y="177"/>
                      <a:pt x="1437" y="570"/>
                      <a:pt x="1302" y="989"/>
                    </a:cubicBezTo>
                    <a:cubicBezTo>
                      <a:pt x="1397" y="1206"/>
                      <a:pt x="1803" y="1911"/>
                      <a:pt x="3050" y="1911"/>
                    </a:cubicBezTo>
                    <a:cubicBezTo>
                      <a:pt x="4310" y="1911"/>
                      <a:pt x="4703" y="1206"/>
                      <a:pt x="4797" y="989"/>
                    </a:cubicBezTo>
                    <a:cubicBezTo>
                      <a:pt x="4662" y="570"/>
                      <a:pt x="4770" y="177"/>
                      <a:pt x="4770" y="177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67" name="Google Shape;1767;p42"/>
              <p:cNvSpPr/>
              <p:nvPr/>
            </p:nvSpPr>
            <p:spPr>
              <a:xfrm>
                <a:off x="5581225" y="1835925"/>
                <a:ext cx="56250" cy="27475"/>
              </a:xfrm>
              <a:custGeom>
                <a:avLst/>
                <a:gdLst/>
                <a:ahLst/>
                <a:cxnLst/>
                <a:rect l="l" t="t" r="r" b="b"/>
                <a:pathLst>
                  <a:path w="2250" h="1099" extrusionOk="0">
                    <a:moveTo>
                      <a:pt x="407" y="990"/>
                    </a:moveTo>
                    <a:cubicBezTo>
                      <a:pt x="515" y="1030"/>
                      <a:pt x="609" y="1057"/>
                      <a:pt x="718" y="1071"/>
                    </a:cubicBezTo>
                    <a:cubicBezTo>
                      <a:pt x="935" y="1098"/>
                      <a:pt x="1097" y="1084"/>
                      <a:pt x="1301" y="1017"/>
                    </a:cubicBezTo>
                    <a:lnTo>
                      <a:pt x="1314" y="1003"/>
                    </a:lnTo>
                    <a:lnTo>
                      <a:pt x="1314" y="1003"/>
                    </a:lnTo>
                    <a:cubicBezTo>
                      <a:pt x="1328" y="1003"/>
                      <a:pt x="1382" y="976"/>
                      <a:pt x="1382" y="976"/>
                    </a:cubicBezTo>
                    <a:cubicBezTo>
                      <a:pt x="1599" y="882"/>
                      <a:pt x="1748" y="773"/>
                      <a:pt x="1897" y="597"/>
                    </a:cubicBezTo>
                    <a:cubicBezTo>
                      <a:pt x="1924" y="584"/>
                      <a:pt x="2005" y="475"/>
                      <a:pt x="2018" y="434"/>
                    </a:cubicBezTo>
                    <a:cubicBezTo>
                      <a:pt x="2060" y="394"/>
                      <a:pt x="2249" y="82"/>
                      <a:pt x="2141" y="27"/>
                    </a:cubicBezTo>
                    <a:cubicBezTo>
                      <a:pt x="2046" y="0"/>
                      <a:pt x="1897" y="231"/>
                      <a:pt x="1843" y="298"/>
                    </a:cubicBezTo>
                    <a:lnTo>
                      <a:pt x="1720" y="421"/>
                    </a:lnTo>
                    <a:cubicBezTo>
                      <a:pt x="1585" y="556"/>
                      <a:pt x="1449" y="651"/>
                      <a:pt x="1274" y="732"/>
                    </a:cubicBezTo>
                    <a:cubicBezTo>
                      <a:pt x="1274" y="732"/>
                      <a:pt x="1233" y="746"/>
                      <a:pt x="1220" y="746"/>
                    </a:cubicBezTo>
                    <a:lnTo>
                      <a:pt x="1220" y="746"/>
                    </a:lnTo>
                    <a:cubicBezTo>
                      <a:pt x="1206" y="746"/>
                      <a:pt x="1206" y="759"/>
                      <a:pt x="1206" y="759"/>
                    </a:cubicBezTo>
                    <a:cubicBezTo>
                      <a:pt x="1043" y="813"/>
                      <a:pt x="922" y="827"/>
                      <a:pt x="745" y="813"/>
                    </a:cubicBezTo>
                    <a:cubicBezTo>
                      <a:pt x="651" y="813"/>
                      <a:pt x="582" y="800"/>
                      <a:pt x="488" y="773"/>
                    </a:cubicBezTo>
                    <a:cubicBezTo>
                      <a:pt x="407" y="746"/>
                      <a:pt x="122" y="624"/>
                      <a:pt x="67" y="678"/>
                    </a:cubicBezTo>
                    <a:cubicBezTo>
                      <a:pt x="0" y="786"/>
                      <a:pt x="352" y="963"/>
                      <a:pt x="407" y="99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68" name="Google Shape;1768;p42"/>
              <p:cNvSpPr/>
              <p:nvPr/>
            </p:nvSpPr>
            <p:spPr>
              <a:xfrm>
                <a:off x="5633375" y="1837625"/>
                <a:ext cx="35950" cy="35925"/>
              </a:xfrm>
              <a:custGeom>
                <a:avLst/>
                <a:gdLst/>
                <a:ahLst/>
                <a:cxnLst/>
                <a:rect l="l" t="t" r="r" b="b"/>
                <a:pathLst>
                  <a:path w="1438" h="1437" extrusionOk="0">
                    <a:moveTo>
                      <a:pt x="718" y="1437"/>
                    </a:moveTo>
                    <a:cubicBezTo>
                      <a:pt x="1112" y="1437"/>
                      <a:pt x="1437" y="1112"/>
                      <a:pt x="1437" y="718"/>
                    </a:cubicBezTo>
                    <a:cubicBezTo>
                      <a:pt x="1437" y="326"/>
                      <a:pt x="1112" y="1"/>
                      <a:pt x="718" y="1"/>
                    </a:cubicBezTo>
                    <a:cubicBezTo>
                      <a:pt x="326" y="1"/>
                      <a:pt x="1" y="326"/>
                      <a:pt x="1" y="718"/>
                    </a:cubicBezTo>
                    <a:cubicBezTo>
                      <a:pt x="1" y="1112"/>
                      <a:pt x="326" y="1437"/>
                      <a:pt x="718" y="143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69" name="Google Shape;1769;p42"/>
              <p:cNvSpPr/>
              <p:nvPr/>
            </p:nvSpPr>
            <p:spPr>
              <a:xfrm>
                <a:off x="5919950" y="1825075"/>
                <a:ext cx="100975" cy="100975"/>
              </a:xfrm>
              <a:custGeom>
                <a:avLst/>
                <a:gdLst/>
                <a:ahLst/>
                <a:cxnLst/>
                <a:rect l="l" t="t" r="r" b="b"/>
                <a:pathLst>
                  <a:path w="4039" h="4039" extrusionOk="0">
                    <a:moveTo>
                      <a:pt x="2019" y="4039"/>
                    </a:moveTo>
                    <a:cubicBezTo>
                      <a:pt x="3130" y="4039"/>
                      <a:pt x="4038" y="3144"/>
                      <a:pt x="4038" y="2020"/>
                    </a:cubicBezTo>
                    <a:cubicBezTo>
                      <a:pt x="4038" y="909"/>
                      <a:pt x="3130" y="1"/>
                      <a:pt x="2019" y="1"/>
                    </a:cubicBezTo>
                    <a:cubicBezTo>
                      <a:pt x="908" y="1"/>
                      <a:pt x="1" y="909"/>
                      <a:pt x="1" y="2020"/>
                    </a:cubicBezTo>
                    <a:cubicBezTo>
                      <a:pt x="1" y="3144"/>
                      <a:pt x="908" y="4039"/>
                      <a:pt x="2019" y="4039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70" name="Google Shape;1770;p42"/>
              <p:cNvSpPr/>
              <p:nvPr/>
            </p:nvSpPr>
            <p:spPr>
              <a:xfrm>
                <a:off x="5983275" y="1820025"/>
                <a:ext cx="48800" cy="25400"/>
              </a:xfrm>
              <a:custGeom>
                <a:avLst/>
                <a:gdLst/>
                <a:ahLst/>
                <a:cxnLst/>
                <a:rect l="l" t="t" r="r" b="b"/>
                <a:pathLst>
                  <a:path w="1952" h="1016" extrusionOk="0">
                    <a:moveTo>
                      <a:pt x="1749" y="407"/>
                    </a:moveTo>
                    <a:cubicBezTo>
                      <a:pt x="1695" y="488"/>
                      <a:pt x="1641" y="555"/>
                      <a:pt x="1587" y="623"/>
                    </a:cubicBezTo>
                    <a:cubicBezTo>
                      <a:pt x="1451" y="759"/>
                      <a:pt x="1316" y="867"/>
                      <a:pt x="1153" y="934"/>
                    </a:cubicBezTo>
                    <a:lnTo>
                      <a:pt x="1139" y="934"/>
                    </a:lnTo>
                    <a:lnTo>
                      <a:pt x="1139" y="934"/>
                    </a:lnTo>
                    <a:cubicBezTo>
                      <a:pt x="1126" y="934"/>
                      <a:pt x="1112" y="949"/>
                      <a:pt x="1099" y="949"/>
                    </a:cubicBezTo>
                    <a:cubicBezTo>
                      <a:pt x="909" y="1016"/>
                      <a:pt x="747" y="1016"/>
                      <a:pt x="557" y="962"/>
                    </a:cubicBezTo>
                    <a:cubicBezTo>
                      <a:pt x="476" y="934"/>
                      <a:pt x="407" y="907"/>
                      <a:pt x="340" y="867"/>
                    </a:cubicBezTo>
                    <a:cubicBezTo>
                      <a:pt x="286" y="840"/>
                      <a:pt x="1" y="636"/>
                      <a:pt x="96" y="555"/>
                    </a:cubicBezTo>
                    <a:cubicBezTo>
                      <a:pt x="150" y="488"/>
                      <a:pt x="367" y="623"/>
                      <a:pt x="448" y="663"/>
                    </a:cubicBezTo>
                    <a:cubicBezTo>
                      <a:pt x="503" y="691"/>
                      <a:pt x="557" y="705"/>
                      <a:pt x="611" y="718"/>
                    </a:cubicBezTo>
                    <a:cubicBezTo>
                      <a:pt x="760" y="745"/>
                      <a:pt x="868" y="732"/>
                      <a:pt x="1018" y="691"/>
                    </a:cubicBezTo>
                    <a:cubicBezTo>
                      <a:pt x="1018" y="691"/>
                      <a:pt x="1031" y="678"/>
                      <a:pt x="1045" y="678"/>
                    </a:cubicBezTo>
                    <a:lnTo>
                      <a:pt x="1045" y="678"/>
                    </a:lnTo>
                    <a:lnTo>
                      <a:pt x="1045" y="678"/>
                    </a:lnTo>
                    <a:cubicBezTo>
                      <a:pt x="1193" y="623"/>
                      <a:pt x="1289" y="542"/>
                      <a:pt x="1397" y="447"/>
                    </a:cubicBezTo>
                    <a:cubicBezTo>
                      <a:pt x="1424" y="434"/>
                      <a:pt x="1532" y="311"/>
                      <a:pt x="1559" y="271"/>
                    </a:cubicBezTo>
                    <a:cubicBezTo>
                      <a:pt x="1614" y="217"/>
                      <a:pt x="1762" y="0"/>
                      <a:pt x="1843" y="27"/>
                    </a:cubicBezTo>
                    <a:cubicBezTo>
                      <a:pt x="1952" y="81"/>
                      <a:pt x="1789" y="365"/>
                      <a:pt x="1749" y="407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71" name="Google Shape;1771;p42"/>
              <p:cNvSpPr/>
              <p:nvPr/>
            </p:nvSpPr>
            <p:spPr>
              <a:xfrm>
                <a:off x="5983950" y="1835250"/>
                <a:ext cx="58975" cy="19000"/>
              </a:xfrm>
              <a:custGeom>
                <a:avLst/>
                <a:gdLst/>
                <a:ahLst/>
                <a:cxnLst/>
                <a:rect l="l" t="t" r="r" b="b"/>
                <a:pathLst>
                  <a:path w="2359" h="760" extrusionOk="0">
                    <a:moveTo>
                      <a:pt x="2020" y="475"/>
                    </a:moveTo>
                    <a:cubicBezTo>
                      <a:pt x="1939" y="542"/>
                      <a:pt x="1844" y="596"/>
                      <a:pt x="1749" y="651"/>
                    </a:cubicBezTo>
                    <a:cubicBezTo>
                      <a:pt x="1560" y="719"/>
                      <a:pt x="1383" y="759"/>
                      <a:pt x="1180" y="759"/>
                    </a:cubicBezTo>
                    <a:lnTo>
                      <a:pt x="1166" y="759"/>
                    </a:lnTo>
                    <a:lnTo>
                      <a:pt x="1153" y="759"/>
                    </a:lnTo>
                    <a:cubicBezTo>
                      <a:pt x="1139" y="759"/>
                      <a:pt x="1099" y="746"/>
                      <a:pt x="1085" y="746"/>
                    </a:cubicBezTo>
                    <a:cubicBezTo>
                      <a:pt x="855" y="719"/>
                      <a:pt x="678" y="651"/>
                      <a:pt x="476" y="542"/>
                    </a:cubicBezTo>
                    <a:cubicBezTo>
                      <a:pt x="449" y="529"/>
                      <a:pt x="340" y="448"/>
                      <a:pt x="313" y="421"/>
                    </a:cubicBezTo>
                    <a:cubicBezTo>
                      <a:pt x="272" y="380"/>
                      <a:pt x="1" y="150"/>
                      <a:pt x="82" y="69"/>
                    </a:cubicBezTo>
                    <a:cubicBezTo>
                      <a:pt x="163" y="0"/>
                      <a:pt x="380" y="190"/>
                      <a:pt x="449" y="231"/>
                    </a:cubicBezTo>
                    <a:cubicBezTo>
                      <a:pt x="503" y="271"/>
                      <a:pt x="543" y="298"/>
                      <a:pt x="597" y="325"/>
                    </a:cubicBezTo>
                    <a:cubicBezTo>
                      <a:pt x="774" y="407"/>
                      <a:pt x="922" y="461"/>
                      <a:pt x="1112" y="475"/>
                    </a:cubicBezTo>
                    <a:lnTo>
                      <a:pt x="1180" y="475"/>
                    </a:lnTo>
                    <a:lnTo>
                      <a:pt x="1180" y="488"/>
                    </a:lnTo>
                    <a:cubicBezTo>
                      <a:pt x="1180" y="488"/>
                      <a:pt x="1180" y="475"/>
                      <a:pt x="1193" y="475"/>
                    </a:cubicBezTo>
                    <a:cubicBezTo>
                      <a:pt x="1356" y="488"/>
                      <a:pt x="1478" y="461"/>
                      <a:pt x="1641" y="407"/>
                    </a:cubicBezTo>
                    <a:cubicBezTo>
                      <a:pt x="1735" y="367"/>
                      <a:pt x="1803" y="340"/>
                      <a:pt x="1885" y="285"/>
                    </a:cubicBezTo>
                    <a:cubicBezTo>
                      <a:pt x="1952" y="231"/>
                      <a:pt x="2183" y="27"/>
                      <a:pt x="2250" y="82"/>
                    </a:cubicBezTo>
                    <a:cubicBezTo>
                      <a:pt x="2358" y="163"/>
                      <a:pt x="2060" y="434"/>
                      <a:pt x="2020" y="475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72" name="Google Shape;1772;p42"/>
              <p:cNvSpPr/>
              <p:nvPr/>
            </p:nvSpPr>
            <p:spPr>
              <a:xfrm>
                <a:off x="5988700" y="1835925"/>
                <a:ext cx="56250" cy="27475"/>
              </a:xfrm>
              <a:custGeom>
                <a:avLst/>
                <a:gdLst/>
                <a:ahLst/>
                <a:cxnLst/>
                <a:rect l="l" t="t" r="r" b="b"/>
                <a:pathLst>
                  <a:path w="2250" h="1099" extrusionOk="0">
                    <a:moveTo>
                      <a:pt x="1830" y="990"/>
                    </a:moveTo>
                    <a:cubicBezTo>
                      <a:pt x="1735" y="1030"/>
                      <a:pt x="1641" y="1057"/>
                      <a:pt x="1518" y="1071"/>
                    </a:cubicBezTo>
                    <a:cubicBezTo>
                      <a:pt x="1315" y="1098"/>
                      <a:pt x="1139" y="1084"/>
                      <a:pt x="949" y="1017"/>
                    </a:cubicBezTo>
                    <a:cubicBezTo>
                      <a:pt x="936" y="1017"/>
                      <a:pt x="936" y="1017"/>
                      <a:pt x="936" y="1003"/>
                    </a:cubicBezTo>
                    <a:lnTo>
                      <a:pt x="922" y="1003"/>
                    </a:lnTo>
                    <a:cubicBezTo>
                      <a:pt x="909" y="1003"/>
                      <a:pt x="868" y="976"/>
                      <a:pt x="855" y="976"/>
                    </a:cubicBezTo>
                    <a:cubicBezTo>
                      <a:pt x="651" y="882"/>
                      <a:pt x="502" y="773"/>
                      <a:pt x="340" y="597"/>
                    </a:cubicBezTo>
                    <a:cubicBezTo>
                      <a:pt x="326" y="584"/>
                      <a:pt x="244" y="475"/>
                      <a:pt x="217" y="434"/>
                    </a:cubicBezTo>
                    <a:cubicBezTo>
                      <a:pt x="190" y="394"/>
                      <a:pt x="1" y="82"/>
                      <a:pt x="109" y="27"/>
                    </a:cubicBezTo>
                    <a:cubicBezTo>
                      <a:pt x="190" y="0"/>
                      <a:pt x="353" y="231"/>
                      <a:pt x="407" y="298"/>
                    </a:cubicBezTo>
                    <a:lnTo>
                      <a:pt x="530" y="421"/>
                    </a:lnTo>
                    <a:cubicBezTo>
                      <a:pt x="665" y="556"/>
                      <a:pt x="786" y="651"/>
                      <a:pt x="963" y="732"/>
                    </a:cubicBezTo>
                    <a:cubicBezTo>
                      <a:pt x="976" y="732"/>
                      <a:pt x="1017" y="746"/>
                      <a:pt x="1017" y="746"/>
                    </a:cubicBezTo>
                    <a:lnTo>
                      <a:pt x="1030" y="746"/>
                    </a:lnTo>
                    <a:lnTo>
                      <a:pt x="1030" y="759"/>
                    </a:lnTo>
                    <a:cubicBezTo>
                      <a:pt x="1193" y="813"/>
                      <a:pt x="1328" y="827"/>
                      <a:pt x="1491" y="813"/>
                    </a:cubicBezTo>
                    <a:cubicBezTo>
                      <a:pt x="1586" y="813"/>
                      <a:pt x="1668" y="800"/>
                      <a:pt x="1762" y="773"/>
                    </a:cubicBezTo>
                    <a:cubicBezTo>
                      <a:pt x="1843" y="746"/>
                      <a:pt x="2114" y="624"/>
                      <a:pt x="2168" y="678"/>
                    </a:cubicBezTo>
                    <a:cubicBezTo>
                      <a:pt x="2250" y="786"/>
                      <a:pt x="1884" y="963"/>
                      <a:pt x="1830" y="99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73" name="Google Shape;1773;p42"/>
              <p:cNvSpPr/>
              <p:nvPr/>
            </p:nvSpPr>
            <p:spPr>
              <a:xfrm>
                <a:off x="5956525" y="1837625"/>
                <a:ext cx="35950" cy="35925"/>
              </a:xfrm>
              <a:custGeom>
                <a:avLst/>
                <a:gdLst/>
                <a:ahLst/>
                <a:cxnLst/>
                <a:rect l="l" t="t" r="r" b="b"/>
                <a:pathLst>
                  <a:path w="1438" h="1437" extrusionOk="0">
                    <a:moveTo>
                      <a:pt x="718" y="1437"/>
                    </a:moveTo>
                    <a:cubicBezTo>
                      <a:pt x="1112" y="1437"/>
                      <a:pt x="1437" y="1112"/>
                      <a:pt x="1437" y="718"/>
                    </a:cubicBezTo>
                    <a:cubicBezTo>
                      <a:pt x="1437" y="326"/>
                      <a:pt x="1112" y="1"/>
                      <a:pt x="718" y="1"/>
                    </a:cubicBezTo>
                    <a:cubicBezTo>
                      <a:pt x="326" y="1"/>
                      <a:pt x="1" y="326"/>
                      <a:pt x="1" y="718"/>
                    </a:cubicBezTo>
                    <a:cubicBezTo>
                      <a:pt x="1" y="1112"/>
                      <a:pt x="326" y="1437"/>
                      <a:pt x="718" y="143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74" name="Google Shape;1774;p42"/>
              <p:cNvSpPr/>
              <p:nvPr/>
            </p:nvSpPr>
            <p:spPr>
              <a:xfrm>
                <a:off x="5616450" y="1937225"/>
                <a:ext cx="78600" cy="30500"/>
              </a:xfrm>
              <a:custGeom>
                <a:avLst/>
                <a:gdLst/>
                <a:ahLst/>
                <a:cxnLst/>
                <a:rect l="l" t="t" r="r" b="b"/>
                <a:pathLst>
                  <a:path w="3144" h="1220" extrusionOk="0">
                    <a:moveTo>
                      <a:pt x="1572" y="1220"/>
                    </a:moveTo>
                    <a:cubicBezTo>
                      <a:pt x="2439" y="1220"/>
                      <a:pt x="3144" y="949"/>
                      <a:pt x="3144" y="609"/>
                    </a:cubicBezTo>
                    <a:cubicBezTo>
                      <a:pt x="3144" y="271"/>
                      <a:pt x="2439" y="0"/>
                      <a:pt x="1572" y="0"/>
                    </a:cubicBezTo>
                    <a:cubicBezTo>
                      <a:pt x="705" y="0"/>
                      <a:pt x="0" y="271"/>
                      <a:pt x="0" y="609"/>
                    </a:cubicBezTo>
                    <a:cubicBezTo>
                      <a:pt x="0" y="949"/>
                      <a:pt x="705" y="1220"/>
                      <a:pt x="1572" y="1220"/>
                    </a:cubicBezTo>
                    <a:close/>
                  </a:path>
                </a:pathLst>
              </a:custGeom>
              <a:solidFill>
                <a:srgbClr val="F58CA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75" name="Google Shape;1775;p42"/>
              <p:cNvSpPr/>
              <p:nvPr/>
            </p:nvSpPr>
            <p:spPr>
              <a:xfrm>
                <a:off x="5931125" y="1937225"/>
                <a:ext cx="78600" cy="30500"/>
              </a:xfrm>
              <a:custGeom>
                <a:avLst/>
                <a:gdLst/>
                <a:ahLst/>
                <a:cxnLst/>
                <a:rect l="l" t="t" r="r" b="b"/>
                <a:pathLst>
                  <a:path w="3144" h="1220" extrusionOk="0">
                    <a:moveTo>
                      <a:pt x="1572" y="1220"/>
                    </a:moveTo>
                    <a:cubicBezTo>
                      <a:pt x="2439" y="1220"/>
                      <a:pt x="3144" y="949"/>
                      <a:pt x="3144" y="609"/>
                    </a:cubicBezTo>
                    <a:cubicBezTo>
                      <a:pt x="3144" y="271"/>
                      <a:pt x="2439" y="0"/>
                      <a:pt x="1572" y="0"/>
                    </a:cubicBezTo>
                    <a:cubicBezTo>
                      <a:pt x="705" y="0"/>
                      <a:pt x="0" y="271"/>
                      <a:pt x="0" y="609"/>
                    </a:cubicBezTo>
                    <a:cubicBezTo>
                      <a:pt x="0" y="949"/>
                      <a:pt x="705" y="1220"/>
                      <a:pt x="1572" y="1220"/>
                    </a:cubicBezTo>
                    <a:close/>
                  </a:path>
                </a:pathLst>
              </a:custGeom>
              <a:solidFill>
                <a:srgbClr val="F58CA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1776" name="Google Shape;1776;p42"/>
          <p:cNvGrpSpPr/>
          <p:nvPr/>
        </p:nvGrpSpPr>
        <p:grpSpPr>
          <a:xfrm>
            <a:off x="6008761" y="1657475"/>
            <a:ext cx="1489984" cy="1473468"/>
            <a:chOff x="2214529" y="2433804"/>
            <a:chExt cx="2706110" cy="2676600"/>
          </a:xfrm>
        </p:grpSpPr>
        <p:sp>
          <p:nvSpPr>
            <p:cNvPr id="1777" name="Google Shape;1777;p42"/>
            <p:cNvSpPr/>
            <p:nvPr/>
          </p:nvSpPr>
          <p:spPr>
            <a:xfrm>
              <a:off x="3189613" y="2433804"/>
              <a:ext cx="775500" cy="2676600"/>
            </a:xfrm>
            <a:prstGeom prst="ellipse">
              <a:avLst/>
            </a:prstGeom>
            <a:noFill/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8" name="Google Shape;1778;p42"/>
            <p:cNvSpPr/>
            <p:nvPr/>
          </p:nvSpPr>
          <p:spPr>
            <a:xfrm rot="3599640">
              <a:off x="3179809" y="2422465"/>
              <a:ext cx="775659" cy="2676683"/>
            </a:xfrm>
            <a:prstGeom prst="ellipse">
              <a:avLst/>
            </a:prstGeom>
            <a:noFill/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9" name="Google Shape;1779;p42"/>
            <p:cNvSpPr/>
            <p:nvPr/>
          </p:nvSpPr>
          <p:spPr>
            <a:xfrm rot="7200360">
              <a:off x="3179699" y="2433806"/>
              <a:ext cx="775659" cy="2676683"/>
            </a:xfrm>
            <a:prstGeom prst="ellipse">
              <a:avLst/>
            </a:prstGeom>
            <a:noFill/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80" name="Google Shape;1780;p42"/>
            <p:cNvSpPr/>
            <p:nvPr/>
          </p:nvSpPr>
          <p:spPr>
            <a:xfrm>
              <a:off x="2316805" y="3196979"/>
              <a:ext cx="353700" cy="353700"/>
            </a:xfrm>
            <a:prstGeom prst="ellipse">
              <a:avLst/>
            </a:prstGeom>
            <a:gradFill>
              <a:gsLst>
                <a:gs pos="0">
                  <a:srgbClr val="96E7B7"/>
                </a:gs>
                <a:gs pos="100000">
                  <a:srgbClr val="37C46F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781" name="Google Shape;1781;p42"/>
            <p:cNvGrpSpPr/>
            <p:nvPr/>
          </p:nvGrpSpPr>
          <p:grpSpPr>
            <a:xfrm>
              <a:off x="2343091" y="3325866"/>
              <a:ext cx="301143" cy="95916"/>
              <a:chOff x="5581225" y="1820025"/>
              <a:chExt cx="463725" cy="147700"/>
            </a:xfrm>
          </p:grpSpPr>
          <p:sp>
            <p:nvSpPr>
              <p:cNvPr id="1782" name="Google Shape;1782;p42"/>
              <p:cNvSpPr/>
              <p:nvPr/>
            </p:nvSpPr>
            <p:spPr>
              <a:xfrm>
                <a:off x="5605250" y="1825075"/>
                <a:ext cx="100975" cy="100975"/>
              </a:xfrm>
              <a:custGeom>
                <a:avLst/>
                <a:gdLst/>
                <a:ahLst/>
                <a:cxnLst/>
                <a:rect l="l" t="t" r="r" b="b"/>
                <a:pathLst>
                  <a:path w="4039" h="4039" extrusionOk="0">
                    <a:moveTo>
                      <a:pt x="2020" y="4039"/>
                    </a:moveTo>
                    <a:cubicBezTo>
                      <a:pt x="3131" y="4039"/>
                      <a:pt x="4038" y="3144"/>
                      <a:pt x="4038" y="2020"/>
                    </a:cubicBezTo>
                    <a:cubicBezTo>
                      <a:pt x="4038" y="909"/>
                      <a:pt x="3131" y="1"/>
                      <a:pt x="2020" y="1"/>
                    </a:cubicBezTo>
                    <a:cubicBezTo>
                      <a:pt x="909" y="1"/>
                      <a:pt x="1" y="909"/>
                      <a:pt x="1" y="2020"/>
                    </a:cubicBezTo>
                    <a:cubicBezTo>
                      <a:pt x="1" y="3144"/>
                      <a:pt x="909" y="4039"/>
                      <a:pt x="2020" y="4039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83" name="Google Shape;1783;p42"/>
              <p:cNvSpPr/>
              <p:nvPr/>
            </p:nvSpPr>
            <p:spPr>
              <a:xfrm>
                <a:off x="5594100" y="1820025"/>
                <a:ext cx="48450" cy="25400"/>
              </a:xfrm>
              <a:custGeom>
                <a:avLst/>
                <a:gdLst/>
                <a:ahLst/>
                <a:cxnLst/>
                <a:rect l="l" t="t" r="r" b="b"/>
                <a:pathLst>
                  <a:path w="1938" h="1016" extrusionOk="0">
                    <a:moveTo>
                      <a:pt x="190" y="407"/>
                    </a:moveTo>
                    <a:cubicBezTo>
                      <a:pt x="244" y="488"/>
                      <a:pt x="298" y="555"/>
                      <a:pt x="365" y="623"/>
                    </a:cubicBezTo>
                    <a:cubicBezTo>
                      <a:pt x="488" y="759"/>
                      <a:pt x="623" y="867"/>
                      <a:pt x="799" y="934"/>
                    </a:cubicBezTo>
                    <a:lnTo>
                      <a:pt x="799" y="934"/>
                    </a:lnTo>
                    <a:lnTo>
                      <a:pt x="813" y="934"/>
                    </a:lnTo>
                    <a:lnTo>
                      <a:pt x="840" y="949"/>
                    </a:lnTo>
                    <a:cubicBezTo>
                      <a:pt x="1030" y="1016"/>
                      <a:pt x="1192" y="1016"/>
                      <a:pt x="1395" y="962"/>
                    </a:cubicBezTo>
                    <a:cubicBezTo>
                      <a:pt x="1476" y="934"/>
                      <a:pt x="1545" y="907"/>
                      <a:pt x="1612" y="867"/>
                    </a:cubicBezTo>
                    <a:cubicBezTo>
                      <a:pt x="1666" y="840"/>
                      <a:pt x="1937" y="636"/>
                      <a:pt x="1856" y="555"/>
                    </a:cubicBezTo>
                    <a:cubicBezTo>
                      <a:pt x="1789" y="488"/>
                      <a:pt x="1585" y="623"/>
                      <a:pt x="1503" y="663"/>
                    </a:cubicBezTo>
                    <a:cubicBezTo>
                      <a:pt x="1449" y="691"/>
                      <a:pt x="1395" y="705"/>
                      <a:pt x="1328" y="718"/>
                    </a:cubicBezTo>
                    <a:cubicBezTo>
                      <a:pt x="1192" y="745"/>
                      <a:pt x="1070" y="732"/>
                      <a:pt x="934" y="691"/>
                    </a:cubicBezTo>
                    <a:lnTo>
                      <a:pt x="907" y="678"/>
                    </a:lnTo>
                    <a:lnTo>
                      <a:pt x="907" y="678"/>
                    </a:lnTo>
                    <a:lnTo>
                      <a:pt x="894" y="678"/>
                    </a:lnTo>
                    <a:cubicBezTo>
                      <a:pt x="759" y="623"/>
                      <a:pt x="650" y="542"/>
                      <a:pt x="542" y="447"/>
                    </a:cubicBezTo>
                    <a:cubicBezTo>
                      <a:pt x="515" y="434"/>
                      <a:pt x="407" y="311"/>
                      <a:pt x="379" y="271"/>
                    </a:cubicBezTo>
                    <a:cubicBezTo>
                      <a:pt x="325" y="217"/>
                      <a:pt x="176" y="0"/>
                      <a:pt x="94" y="27"/>
                    </a:cubicBezTo>
                    <a:cubicBezTo>
                      <a:pt x="0" y="81"/>
                      <a:pt x="163" y="365"/>
                      <a:pt x="190" y="407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84" name="Google Shape;1784;p42"/>
              <p:cNvSpPr/>
              <p:nvPr/>
            </p:nvSpPr>
            <p:spPr>
              <a:xfrm>
                <a:off x="5583250" y="1835250"/>
                <a:ext cx="58975" cy="19000"/>
              </a:xfrm>
              <a:custGeom>
                <a:avLst/>
                <a:gdLst/>
                <a:ahLst/>
                <a:cxnLst/>
                <a:rect l="l" t="t" r="r" b="b"/>
                <a:pathLst>
                  <a:path w="2359" h="760" extrusionOk="0">
                    <a:moveTo>
                      <a:pt x="326" y="475"/>
                    </a:moveTo>
                    <a:cubicBezTo>
                      <a:pt x="420" y="542"/>
                      <a:pt x="501" y="596"/>
                      <a:pt x="610" y="651"/>
                    </a:cubicBezTo>
                    <a:cubicBezTo>
                      <a:pt x="799" y="719"/>
                      <a:pt x="976" y="759"/>
                      <a:pt x="1179" y="759"/>
                    </a:cubicBezTo>
                    <a:lnTo>
                      <a:pt x="1179" y="759"/>
                    </a:lnTo>
                    <a:lnTo>
                      <a:pt x="1193" y="759"/>
                    </a:lnTo>
                    <a:cubicBezTo>
                      <a:pt x="1206" y="759"/>
                      <a:pt x="1260" y="746"/>
                      <a:pt x="1260" y="746"/>
                    </a:cubicBezTo>
                    <a:cubicBezTo>
                      <a:pt x="1491" y="719"/>
                      <a:pt x="1667" y="651"/>
                      <a:pt x="1870" y="542"/>
                    </a:cubicBezTo>
                    <a:cubicBezTo>
                      <a:pt x="1897" y="529"/>
                      <a:pt x="2006" y="448"/>
                      <a:pt x="2033" y="421"/>
                    </a:cubicBezTo>
                    <a:cubicBezTo>
                      <a:pt x="2087" y="380"/>
                      <a:pt x="2358" y="150"/>
                      <a:pt x="2263" y="69"/>
                    </a:cubicBezTo>
                    <a:cubicBezTo>
                      <a:pt x="2195" y="0"/>
                      <a:pt x="1979" y="190"/>
                      <a:pt x="1897" y="231"/>
                    </a:cubicBezTo>
                    <a:cubicBezTo>
                      <a:pt x="1856" y="271"/>
                      <a:pt x="1802" y="298"/>
                      <a:pt x="1748" y="325"/>
                    </a:cubicBezTo>
                    <a:cubicBezTo>
                      <a:pt x="1572" y="407"/>
                      <a:pt x="1423" y="461"/>
                      <a:pt x="1233" y="475"/>
                    </a:cubicBezTo>
                    <a:lnTo>
                      <a:pt x="1179" y="475"/>
                    </a:lnTo>
                    <a:lnTo>
                      <a:pt x="1166" y="488"/>
                    </a:lnTo>
                    <a:lnTo>
                      <a:pt x="1166" y="475"/>
                    </a:lnTo>
                    <a:cubicBezTo>
                      <a:pt x="1003" y="488"/>
                      <a:pt x="868" y="461"/>
                      <a:pt x="705" y="407"/>
                    </a:cubicBezTo>
                    <a:cubicBezTo>
                      <a:pt x="624" y="367"/>
                      <a:pt x="555" y="340"/>
                      <a:pt x="474" y="285"/>
                    </a:cubicBezTo>
                    <a:cubicBezTo>
                      <a:pt x="393" y="231"/>
                      <a:pt x="163" y="27"/>
                      <a:pt x="95" y="82"/>
                    </a:cubicBezTo>
                    <a:cubicBezTo>
                      <a:pt x="0" y="163"/>
                      <a:pt x="284" y="434"/>
                      <a:pt x="326" y="475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85" name="Google Shape;1785;p42"/>
              <p:cNvSpPr/>
              <p:nvPr/>
            </p:nvSpPr>
            <p:spPr>
              <a:xfrm>
                <a:off x="5736675" y="1887075"/>
                <a:ext cx="152825" cy="57950"/>
              </a:xfrm>
              <a:custGeom>
                <a:avLst/>
                <a:gdLst/>
                <a:ahLst/>
                <a:cxnLst/>
                <a:rect l="l" t="t" r="r" b="b"/>
                <a:pathLst>
                  <a:path w="6113" h="2318" extrusionOk="0">
                    <a:moveTo>
                      <a:pt x="4770" y="177"/>
                    </a:moveTo>
                    <a:cubicBezTo>
                      <a:pt x="4797" y="68"/>
                      <a:pt x="4906" y="1"/>
                      <a:pt x="5014" y="28"/>
                    </a:cubicBezTo>
                    <a:cubicBezTo>
                      <a:pt x="5122" y="55"/>
                      <a:pt x="5191" y="163"/>
                      <a:pt x="5164" y="272"/>
                    </a:cubicBezTo>
                    <a:cubicBezTo>
                      <a:pt x="5164" y="285"/>
                      <a:pt x="4933" y="1206"/>
                      <a:pt x="5922" y="1437"/>
                    </a:cubicBezTo>
                    <a:cubicBezTo>
                      <a:pt x="6031" y="1464"/>
                      <a:pt x="6112" y="1573"/>
                      <a:pt x="6085" y="1681"/>
                    </a:cubicBezTo>
                    <a:cubicBezTo>
                      <a:pt x="6058" y="1789"/>
                      <a:pt x="5950" y="1871"/>
                      <a:pt x="5827" y="1844"/>
                    </a:cubicBezTo>
                    <a:cubicBezTo>
                      <a:pt x="5462" y="1748"/>
                      <a:pt x="5204" y="1586"/>
                      <a:pt x="5041" y="1410"/>
                    </a:cubicBezTo>
                    <a:cubicBezTo>
                      <a:pt x="4784" y="1789"/>
                      <a:pt x="4215" y="2317"/>
                      <a:pt x="3050" y="2317"/>
                    </a:cubicBezTo>
                    <a:lnTo>
                      <a:pt x="3050" y="2317"/>
                    </a:lnTo>
                    <a:cubicBezTo>
                      <a:pt x="1885" y="2317"/>
                      <a:pt x="1316" y="1789"/>
                      <a:pt x="1072" y="1410"/>
                    </a:cubicBezTo>
                    <a:cubicBezTo>
                      <a:pt x="909" y="1586"/>
                      <a:pt x="651" y="1748"/>
                      <a:pt x="272" y="1844"/>
                    </a:cubicBezTo>
                    <a:cubicBezTo>
                      <a:pt x="163" y="1871"/>
                      <a:pt x="55" y="1789"/>
                      <a:pt x="28" y="1681"/>
                    </a:cubicBezTo>
                    <a:cubicBezTo>
                      <a:pt x="1" y="1573"/>
                      <a:pt x="69" y="1464"/>
                      <a:pt x="177" y="1437"/>
                    </a:cubicBezTo>
                    <a:cubicBezTo>
                      <a:pt x="1180" y="1206"/>
                      <a:pt x="936" y="285"/>
                      <a:pt x="936" y="272"/>
                    </a:cubicBezTo>
                    <a:cubicBezTo>
                      <a:pt x="909" y="163"/>
                      <a:pt x="976" y="55"/>
                      <a:pt x="1085" y="28"/>
                    </a:cubicBezTo>
                    <a:cubicBezTo>
                      <a:pt x="1193" y="1"/>
                      <a:pt x="1316" y="68"/>
                      <a:pt x="1343" y="177"/>
                    </a:cubicBezTo>
                    <a:cubicBezTo>
                      <a:pt x="1343" y="177"/>
                      <a:pt x="1437" y="570"/>
                      <a:pt x="1302" y="989"/>
                    </a:cubicBezTo>
                    <a:cubicBezTo>
                      <a:pt x="1397" y="1206"/>
                      <a:pt x="1803" y="1911"/>
                      <a:pt x="3050" y="1911"/>
                    </a:cubicBezTo>
                    <a:cubicBezTo>
                      <a:pt x="4310" y="1911"/>
                      <a:pt x="4703" y="1206"/>
                      <a:pt x="4797" y="989"/>
                    </a:cubicBezTo>
                    <a:cubicBezTo>
                      <a:pt x="4662" y="570"/>
                      <a:pt x="4770" y="177"/>
                      <a:pt x="4770" y="177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86" name="Google Shape;1786;p42"/>
              <p:cNvSpPr/>
              <p:nvPr/>
            </p:nvSpPr>
            <p:spPr>
              <a:xfrm>
                <a:off x="5581225" y="1835925"/>
                <a:ext cx="56250" cy="27475"/>
              </a:xfrm>
              <a:custGeom>
                <a:avLst/>
                <a:gdLst/>
                <a:ahLst/>
                <a:cxnLst/>
                <a:rect l="l" t="t" r="r" b="b"/>
                <a:pathLst>
                  <a:path w="2250" h="1099" extrusionOk="0">
                    <a:moveTo>
                      <a:pt x="407" y="990"/>
                    </a:moveTo>
                    <a:cubicBezTo>
                      <a:pt x="515" y="1030"/>
                      <a:pt x="609" y="1057"/>
                      <a:pt x="718" y="1071"/>
                    </a:cubicBezTo>
                    <a:cubicBezTo>
                      <a:pt x="935" y="1098"/>
                      <a:pt x="1097" y="1084"/>
                      <a:pt x="1301" y="1017"/>
                    </a:cubicBezTo>
                    <a:lnTo>
                      <a:pt x="1314" y="1003"/>
                    </a:lnTo>
                    <a:lnTo>
                      <a:pt x="1314" y="1003"/>
                    </a:lnTo>
                    <a:cubicBezTo>
                      <a:pt x="1328" y="1003"/>
                      <a:pt x="1382" y="976"/>
                      <a:pt x="1382" y="976"/>
                    </a:cubicBezTo>
                    <a:cubicBezTo>
                      <a:pt x="1599" y="882"/>
                      <a:pt x="1748" y="773"/>
                      <a:pt x="1897" y="597"/>
                    </a:cubicBezTo>
                    <a:cubicBezTo>
                      <a:pt x="1924" y="584"/>
                      <a:pt x="2005" y="475"/>
                      <a:pt x="2018" y="434"/>
                    </a:cubicBezTo>
                    <a:cubicBezTo>
                      <a:pt x="2060" y="394"/>
                      <a:pt x="2249" y="82"/>
                      <a:pt x="2141" y="27"/>
                    </a:cubicBezTo>
                    <a:cubicBezTo>
                      <a:pt x="2046" y="0"/>
                      <a:pt x="1897" y="231"/>
                      <a:pt x="1843" y="298"/>
                    </a:cubicBezTo>
                    <a:lnTo>
                      <a:pt x="1720" y="421"/>
                    </a:lnTo>
                    <a:cubicBezTo>
                      <a:pt x="1585" y="556"/>
                      <a:pt x="1449" y="651"/>
                      <a:pt x="1274" y="732"/>
                    </a:cubicBezTo>
                    <a:cubicBezTo>
                      <a:pt x="1274" y="732"/>
                      <a:pt x="1233" y="746"/>
                      <a:pt x="1220" y="746"/>
                    </a:cubicBezTo>
                    <a:lnTo>
                      <a:pt x="1220" y="746"/>
                    </a:lnTo>
                    <a:cubicBezTo>
                      <a:pt x="1206" y="746"/>
                      <a:pt x="1206" y="759"/>
                      <a:pt x="1206" y="759"/>
                    </a:cubicBezTo>
                    <a:cubicBezTo>
                      <a:pt x="1043" y="813"/>
                      <a:pt x="922" y="827"/>
                      <a:pt x="745" y="813"/>
                    </a:cubicBezTo>
                    <a:cubicBezTo>
                      <a:pt x="651" y="813"/>
                      <a:pt x="582" y="800"/>
                      <a:pt x="488" y="773"/>
                    </a:cubicBezTo>
                    <a:cubicBezTo>
                      <a:pt x="407" y="746"/>
                      <a:pt x="122" y="624"/>
                      <a:pt x="67" y="678"/>
                    </a:cubicBezTo>
                    <a:cubicBezTo>
                      <a:pt x="0" y="786"/>
                      <a:pt x="352" y="963"/>
                      <a:pt x="407" y="99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87" name="Google Shape;1787;p42"/>
              <p:cNvSpPr/>
              <p:nvPr/>
            </p:nvSpPr>
            <p:spPr>
              <a:xfrm>
                <a:off x="5633375" y="1837625"/>
                <a:ext cx="35950" cy="35925"/>
              </a:xfrm>
              <a:custGeom>
                <a:avLst/>
                <a:gdLst/>
                <a:ahLst/>
                <a:cxnLst/>
                <a:rect l="l" t="t" r="r" b="b"/>
                <a:pathLst>
                  <a:path w="1438" h="1437" extrusionOk="0">
                    <a:moveTo>
                      <a:pt x="718" y="1437"/>
                    </a:moveTo>
                    <a:cubicBezTo>
                      <a:pt x="1112" y="1437"/>
                      <a:pt x="1437" y="1112"/>
                      <a:pt x="1437" y="718"/>
                    </a:cubicBezTo>
                    <a:cubicBezTo>
                      <a:pt x="1437" y="326"/>
                      <a:pt x="1112" y="1"/>
                      <a:pt x="718" y="1"/>
                    </a:cubicBezTo>
                    <a:cubicBezTo>
                      <a:pt x="326" y="1"/>
                      <a:pt x="1" y="326"/>
                      <a:pt x="1" y="718"/>
                    </a:cubicBezTo>
                    <a:cubicBezTo>
                      <a:pt x="1" y="1112"/>
                      <a:pt x="326" y="1437"/>
                      <a:pt x="718" y="143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88" name="Google Shape;1788;p42"/>
              <p:cNvSpPr/>
              <p:nvPr/>
            </p:nvSpPr>
            <p:spPr>
              <a:xfrm>
                <a:off x="5919950" y="1825075"/>
                <a:ext cx="100975" cy="100975"/>
              </a:xfrm>
              <a:custGeom>
                <a:avLst/>
                <a:gdLst/>
                <a:ahLst/>
                <a:cxnLst/>
                <a:rect l="l" t="t" r="r" b="b"/>
                <a:pathLst>
                  <a:path w="4039" h="4039" extrusionOk="0">
                    <a:moveTo>
                      <a:pt x="2019" y="4039"/>
                    </a:moveTo>
                    <a:cubicBezTo>
                      <a:pt x="3130" y="4039"/>
                      <a:pt x="4038" y="3144"/>
                      <a:pt x="4038" y="2020"/>
                    </a:cubicBezTo>
                    <a:cubicBezTo>
                      <a:pt x="4038" y="909"/>
                      <a:pt x="3130" y="1"/>
                      <a:pt x="2019" y="1"/>
                    </a:cubicBezTo>
                    <a:cubicBezTo>
                      <a:pt x="908" y="1"/>
                      <a:pt x="1" y="909"/>
                      <a:pt x="1" y="2020"/>
                    </a:cubicBezTo>
                    <a:cubicBezTo>
                      <a:pt x="1" y="3144"/>
                      <a:pt x="908" y="4039"/>
                      <a:pt x="2019" y="4039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89" name="Google Shape;1789;p42"/>
              <p:cNvSpPr/>
              <p:nvPr/>
            </p:nvSpPr>
            <p:spPr>
              <a:xfrm>
                <a:off x="5983275" y="1820025"/>
                <a:ext cx="48800" cy="25400"/>
              </a:xfrm>
              <a:custGeom>
                <a:avLst/>
                <a:gdLst/>
                <a:ahLst/>
                <a:cxnLst/>
                <a:rect l="l" t="t" r="r" b="b"/>
                <a:pathLst>
                  <a:path w="1952" h="1016" extrusionOk="0">
                    <a:moveTo>
                      <a:pt x="1749" y="407"/>
                    </a:moveTo>
                    <a:cubicBezTo>
                      <a:pt x="1695" y="488"/>
                      <a:pt x="1641" y="555"/>
                      <a:pt x="1587" y="623"/>
                    </a:cubicBezTo>
                    <a:cubicBezTo>
                      <a:pt x="1451" y="759"/>
                      <a:pt x="1316" y="867"/>
                      <a:pt x="1153" y="934"/>
                    </a:cubicBezTo>
                    <a:lnTo>
                      <a:pt x="1139" y="934"/>
                    </a:lnTo>
                    <a:lnTo>
                      <a:pt x="1139" y="934"/>
                    </a:lnTo>
                    <a:cubicBezTo>
                      <a:pt x="1126" y="934"/>
                      <a:pt x="1112" y="949"/>
                      <a:pt x="1099" y="949"/>
                    </a:cubicBezTo>
                    <a:cubicBezTo>
                      <a:pt x="909" y="1016"/>
                      <a:pt x="747" y="1016"/>
                      <a:pt x="557" y="962"/>
                    </a:cubicBezTo>
                    <a:cubicBezTo>
                      <a:pt x="476" y="934"/>
                      <a:pt x="407" y="907"/>
                      <a:pt x="340" y="867"/>
                    </a:cubicBezTo>
                    <a:cubicBezTo>
                      <a:pt x="286" y="840"/>
                      <a:pt x="1" y="636"/>
                      <a:pt x="96" y="555"/>
                    </a:cubicBezTo>
                    <a:cubicBezTo>
                      <a:pt x="150" y="488"/>
                      <a:pt x="367" y="623"/>
                      <a:pt x="448" y="663"/>
                    </a:cubicBezTo>
                    <a:cubicBezTo>
                      <a:pt x="503" y="691"/>
                      <a:pt x="557" y="705"/>
                      <a:pt x="611" y="718"/>
                    </a:cubicBezTo>
                    <a:cubicBezTo>
                      <a:pt x="760" y="745"/>
                      <a:pt x="868" y="732"/>
                      <a:pt x="1018" y="691"/>
                    </a:cubicBezTo>
                    <a:cubicBezTo>
                      <a:pt x="1018" y="691"/>
                      <a:pt x="1031" y="678"/>
                      <a:pt x="1045" y="678"/>
                    </a:cubicBezTo>
                    <a:lnTo>
                      <a:pt x="1045" y="678"/>
                    </a:lnTo>
                    <a:lnTo>
                      <a:pt x="1045" y="678"/>
                    </a:lnTo>
                    <a:cubicBezTo>
                      <a:pt x="1193" y="623"/>
                      <a:pt x="1289" y="542"/>
                      <a:pt x="1397" y="447"/>
                    </a:cubicBezTo>
                    <a:cubicBezTo>
                      <a:pt x="1424" y="434"/>
                      <a:pt x="1532" y="311"/>
                      <a:pt x="1559" y="271"/>
                    </a:cubicBezTo>
                    <a:cubicBezTo>
                      <a:pt x="1614" y="217"/>
                      <a:pt x="1762" y="0"/>
                      <a:pt x="1843" y="27"/>
                    </a:cubicBezTo>
                    <a:cubicBezTo>
                      <a:pt x="1952" y="81"/>
                      <a:pt x="1789" y="365"/>
                      <a:pt x="1749" y="407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90" name="Google Shape;1790;p42"/>
              <p:cNvSpPr/>
              <p:nvPr/>
            </p:nvSpPr>
            <p:spPr>
              <a:xfrm>
                <a:off x="5983950" y="1835250"/>
                <a:ext cx="58975" cy="19000"/>
              </a:xfrm>
              <a:custGeom>
                <a:avLst/>
                <a:gdLst/>
                <a:ahLst/>
                <a:cxnLst/>
                <a:rect l="l" t="t" r="r" b="b"/>
                <a:pathLst>
                  <a:path w="2359" h="760" extrusionOk="0">
                    <a:moveTo>
                      <a:pt x="2020" y="475"/>
                    </a:moveTo>
                    <a:cubicBezTo>
                      <a:pt x="1939" y="542"/>
                      <a:pt x="1844" y="596"/>
                      <a:pt x="1749" y="651"/>
                    </a:cubicBezTo>
                    <a:cubicBezTo>
                      <a:pt x="1560" y="719"/>
                      <a:pt x="1383" y="759"/>
                      <a:pt x="1180" y="759"/>
                    </a:cubicBezTo>
                    <a:lnTo>
                      <a:pt x="1166" y="759"/>
                    </a:lnTo>
                    <a:lnTo>
                      <a:pt x="1153" y="759"/>
                    </a:lnTo>
                    <a:cubicBezTo>
                      <a:pt x="1139" y="759"/>
                      <a:pt x="1099" y="746"/>
                      <a:pt x="1085" y="746"/>
                    </a:cubicBezTo>
                    <a:cubicBezTo>
                      <a:pt x="855" y="719"/>
                      <a:pt x="678" y="651"/>
                      <a:pt x="476" y="542"/>
                    </a:cubicBezTo>
                    <a:cubicBezTo>
                      <a:pt x="449" y="529"/>
                      <a:pt x="340" y="448"/>
                      <a:pt x="313" y="421"/>
                    </a:cubicBezTo>
                    <a:cubicBezTo>
                      <a:pt x="272" y="380"/>
                      <a:pt x="1" y="150"/>
                      <a:pt x="82" y="69"/>
                    </a:cubicBezTo>
                    <a:cubicBezTo>
                      <a:pt x="163" y="0"/>
                      <a:pt x="380" y="190"/>
                      <a:pt x="449" y="231"/>
                    </a:cubicBezTo>
                    <a:cubicBezTo>
                      <a:pt x="503" y="271"/>
                      <a:pt x="543" y="298"/>
                      <a:pt x="597" y="325"/>
                    </a:cubicBezTo>
                    <a:cubicBezTo>
                      <a:pt x="774" y="407"/>
                      <a:pt x="922" y="461"/>
                      <a:pt x="1112" y="475"/>
                    </a:cubicBezTo>
                    <a:lnTo>
                      <a:pt x="1180" y="475"/>
                    </a:lnTo>
                    <a:lnTo>
                      <a:pt x="1180" y="488"/>
                    </a:lnTo>
                    <a:cubicBezTo>
                      <a:pt x="1180" y="488"/>
                      <a:pt x="1180" y="475"/>
                      <a:pt x="1193" y="475"/>
                    </a:cubicBezTo>
                    <a:cubicBezTo>
                      <a:pt x="1356" y="488"/>
                      <a:pt x="1478" y="461"/>
                      <a:pt x="1641" y="407"/>
                    </a:cubicBezTo>
                    <a:cubicBezTo>
                      <a:pt x="1735" y="367"/>
                      <a:pt x="1803" y="340"/>
                      <a:pt x="1885" y="285"/>
                    </a:cubicBezTo>
                    <a:cubicBezTo>
                      <a:pt x="1952" y="231"/>
                      <a:pt x="2183" y="27"/>
                      <a:pt x="2250" y="82"/>
                    </a:cubicBezTo>
                    <a:cubicBezTo>
                      <a:pt x="2358" y="163"/>
                      <a:pt x="2060" y="434"/>
                      <a:pt x="2020" y="475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91" name="Google Shape;1791;p42"/>
              <p:cNvSpPr/>
              <p:nvPr/>
            </p:nvSpPr>
            <p:spPr>
              <a:xfrm>
                <a:off x="5988700" y="1835925"/>
                <a:ext cx="56250" cy="27475"/>
              </a:xfrm>
              <a:custGeom>
                <a:avLst/>
                <a:gdLst/>
                <a:ahLst/>
                <a:cxnLst/>
                <a:rect l="l" t="t" r="r" b="b"/>
                <a:pathLst>
                  <a:path w="2250" h="1099" extrusionOk="0">
                    <a:moveTo>
                      <a:pt x="1830" y="990"/>
                    </a:moveTo>
                    <a:cubicBezTo>
                      <a:pt x="1735" y="1030"/>
                      <a:pt x="1641" y="1057"/>
                      <a:pt x="1518" y="1071"/>
                    </a:cubicBezTo>
                    <a:cubicBezTo>
                      <a:pt x="1315" y="1098"/>
                      <a:pt x="1139" y="1084"/>
                      <a:pt x="949" y="1017"/>
                    </a:cubicBezTo>
                    <a:cubicBezTo>
                      <a:pt x="936" y="1017"/>
                      <a:pt x="936" y="1017"/>
                      <a:pt x="936" y="1003"/>
                    </a:cubicBezTo>
                    <a:lnTo>
                      <a:pt x="922" y="1003"/>
                    </a:lnTo>
                    <a:cubicBezTo>
                      <a:pt x="909" y="1003"/>
                      <a:pt x="868" y="976"/>
                      <a:pt x="855" y="976"/>
                    </a:cubicBezTo>
                    <a:cubicBezTo>
                      <a:pt x="651" y="882"/>
                      <a:pt x="502" y="773"/>
                      <a:pt x="340" y="597"/>
                    </a:cubicBezTo>
                    <a:cubicBezTo>
                      <a:pt x="326" y="584"/>
                      <a:pt x="244" y="475"/>
                      <a:pt x="217" y="434"/>
                    </a:cubicBezTo>
                    <a:cubicBezTo>
                      <a:pt x="190" y="394"/>
                      <a:pt x="1" y="82"/>
                      <a:pt x="109" y="27"/>
                    </a:cubicBezTo>
                    <a:cubicBezTo>
                      <a:pt x="190" y="0"/>
                      <a:pt x="353" y="231"/>
                      <a:pt x="407" y="298"/>
                    </a:cubicBezTo>
                    <a:lnTo>
                      <a:pt x="530" y="421"/>
                    </a:lnTo>
                    <a:cubicBezTo>
                      <a:pt x="665" y="556"/>
                      <a:pt x="786" y="651"/>
                      <a:pt x="963" y="732"/>
                    </a:cubicBezTo>
                    <a:cubicBezTo>
                      <a:pt x="976" y="732"/>
                      <a:pt x="1017" y="746"/>
                      <a:pt x="1017" y="746"/>
                    </a:cubicBezTo>
                    <a:lnTo>
                      <a:pt x="1030" y="746"/>
                    </a:lnTo>
                    <a:lnTo>
                      <a:pt x="1030" y="759"/>
                    </a:lnTo>
                    <a:cubicBezTo>
                      <a:pt x="1193" y="813"/>
                      <a:pt x="1328" y="827"/>
                      <a:pt x="1491" y="813"/>
                    </a:cubicBezTo>
                    <a:cubicBezTo>
                      <a:pt x="1586" y="813"/>
                      <a:pt x="1668" y="800"/>
                      <a:pt x="1762" y="773"/>
                    </a:cubicBezTo>
                    <a:cubicBezTo>
                      <a:pt x="1843" y="746"/>
                      <a:pt x="2114" y="624"/>
                      <a:pt x="2168" y="678"/>
                    </a:cubicBezTo>
                    <a:cubicBezTo>
                      <a:pt x="2250" y="786"/>
                      <a:pt x="1884" y="963"/>
                      <a:pt x="1830" y="99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92" name="Google Shape;1792;p42"/>
              <p:cNvSpPr/>
              <p:nvPr/>
            </p:nvSpPr>
            <p:spPr>
              <a:xfrm>
                <a:off x="5956525" y="1837625"/>
                <a:ext cx="35950" cy="35925"/>
              </a:xfrm>
              <a:custGeom>
                <a:avLst/>
                <a:gdLst/>
                <a:ahLst/>
                <a:cxnLst/>
                <a:rect l="l" t="t" r="r" b="b"/>
                <a:pathLst>
                  <a:path w="1438" h="1437" extrusionOk="0">
                    <a:moveTo>
                      <a:pt x="718" y="1437"/>
                    </a:moveTo>
                    <a:cubicBezTo>
                      <a:pt x="1112" y="1437"/>
                      <a:pt x="1437" y="1112"/>
                      <a:pt x="1437" y="718"/>
                    </a:cubicBezTo>
                    <a:cubicBezTo>
                      <a:pt x="1437" y="326"/>
                      <a:pt x="1112" y="1"/>
                      <a:pt x="718" y="1"/>
                    </a:cubicBezTo>
                    <a:cubicBezTo>
                      <a:pt x="326" y="1"/>
                      <a:pt x="1" y="326"/>
                      <a:pt x="1" y="718"/>
                    </a:cubicBezTo>
                    <a:cubicBezTo>
                      <a:pt x="1" y="1112"/>
                      <a:pt x="326" y="1437"/>
                      <a:pt x="718" y="143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93" name="Google Shape;1793;p42"/>
              <p:cNvSpPr/>
              <p:nvPr/>
            </p:nvSpPr>
            <p:spPr>
              <a:xfrm>
                <a:off x="5616450" y="1937225"/>
                <a:ext cx="78600" cy="30500"/>
              </a:xfrm>
              <a:custGeom>
                <a:avLst/>
                <a:gdLst/>
                <a:ahLst/>
                <a:cxnLst/>
                <a:rect l="l" t="t" r="r" b="b"/>
                <a:pathLst>
                  <a:path w="3144" h="1220" extrusionOk="0">
                    <a:moveTo>
                      <a:pt x="1572" y="1220"/>
                    </a:moveTo>
                    <a:cubicBezTo>
                      <a:pt x="2439" y="1220"/>
                      <a:pt x="3144" y="949"/>
                      <a:pt x="3144" y="609"/>
                    </a:cubicBezTo>
                    <a:cubicBezTo>
                      <a:pt x="3144" y="271"/>
                      <a:pt x="2439" y="0"/>
                      <a:pt x="1572" y="0"/>
                    </a:cubicBezTo>
                    <a:cubicBezTo>
                      <a:pt x="705" y="0"/>
                      <a:pt x="0" y="271"/>
                      <a:pt x="0" y="609"/>
                    </a:cubicBezTo>
                    <a:cubicBezTo>
                      <a:pt x="0" y="949"/>
                      <a:pt x="705" y="1220"/>
                      <a:pt x="1572" y="1220"/>
                    </a:cubicBezTo>
                    <a:close/>
                  </a:path>
                </a:pathLst>
              </a:custGeom>
              <a:solidFill>
                <a:srgbClr val="F58CA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94" name="Google Shape;1794;p42"/>
              <p:cNvSpPr/>
              <p:nvPr/>
            </p:nvSpPr>
            <p:spPr>
              <a:xfrm>
                <a:off x="5931125" y="1937225"/>
                <a:ext cx="78600" cy="30500"/>
              </a:xfrm>
              <a:custGeom>
                <a:avLst/>
                <a:gdLst/>
                <a:ahLst/>
                <a:cxnLst/>
                <a:rect l="l" t="t" r="r" b="b"/>
                <a:pathLst>
                  <a:path w="3144" h="1220" extrusionOk="0">
                    <a:moveTo>
                      <a:pt x="1572" y="1220"/>
                    </a:moveTo>
                    <a:cubicBezTo>
                      <a:pt x="2439" y="1220"/>
                      <a:pt x="3144" y="949"/>
                      <a:pt x="3144" y="609"/>
                    </a:cubicBezTo>
                    <a:cubicBezTo>
                      <a:pt x="3144" y="271"/>
                      <a:pt x="2439" y="0"/>
                      <a:pt x="1572" y="0"/>
                    </a:cubicBezTo>
                    <a:cubicBezTo>
                      <a:pt x="705" y="0"/>
                      <a:pt x="0" y="271"/>
                      <a:pt x="0" y="609"/>
                    </a:cubicBezTo>
                    <a:cubicBezTo>
                      <a:pt x="0" y="949"/>
                      <a:pt x="705" y="1220"/>
                      <a:pt x="1572" y="1220"/>
                    </a:cubicBezTo>
                    <a:close/>
                  </a:path>
                </a:pathLst>
              </a:custGeom>
              <a:solidFill>
                <a:srgbClr val="F58CA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795" name="Google Shape;1795;p42"/>
            <p:cNvSpPr/>
            <p:nvPr/>
          </p:nvSpPr>
          <p:spPr>
            <a:xfrm>
              <a:off x="4354930" y="3338379"/>
              <a:ext cx="353700" cy="353700"/>
            </a:xfrm>
            <a:prstGeom prst="ellipse">
              <a:avLst/>
            </a:prstGeom>
            <a:gradFill>
              <a:gsLst>
                <a:gs pos="0">
                  <a:srgbClr val="96E7B7"/>
                </a:gs>
                <a:gs pos="100000">
                  <a:srgbClr val="37C46F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796" name="Google Shape;1796;p42"/>
            <p:cNvGrpSpPr/>
            <p:nvPr/>
          </p:nvGrpSpPr>
          <p:grpSpPr>
            <a:xfrm>
              <a:off x="4381216" y="3467266"/>
              <a:ext cx="301143" cy="95916"/>
              <a:chOff x="5581225" y="1820025"/>
              <a:chExt cx="463725" cy="147700"/>
            </a:xfrm>
          </p:grpSpPr>
          <p:sp>
            <p:nvSpPr>
              <p:cNvPr id="1797" name="Google Shape;1797;p42"/>
              <p:cNvSpPr/>
              <p:nvPr/>
            </p:nvSpPr>
            <p:spPr>
              <a:xfrm>
                <a:off x="5605250" y="1825075"/>
                <a:ext cx="100975" cy="100975"/>
              </a:xfrm>
              <a:custGeom>
                <a:avLst/>
                <a:gdLst/>
                <a:ahLst/>
                <a:cxnLst/>
                <a:rect l="l" t="t" r="r" b="b"/>
                <a:pathLst>
                  <a:path w="4039" h="4039" extrusionOk="0">
                    <a:moveTo>
                      <a:pt x="2020" y="4039"/>
                    </a:moveTo>
                    <a:cubicBezTo>
                      <a:pt x="3131" y="4039"/>
                      <a:pt x="4038" y="3144"/>
                      <a:pt x="4038" y="2020"/>
                    </a:cubicBezTo>
                    <a:cubicBezTo>
                      <a:pt x="4038" y="909"/>
                      <a:pt x="3131" y="1"/>
                      <a:pt x="2020" y="1"/>
                    </a:cubicBezTo>
                    <a:cubicBezTo>
                      <a:pt x="909" y="1"/>
                      <a:pt x="1" y="909"/>
                      <a:pt x="1" y="2020"/>
                    </a:cubicBezTo>
                    <a:cubicBezTo>
                      <a:pt x="1" y="3144"/>
                      <a:pt x="909" y="4039"/>
                      <a:pt x="2020" y="4039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98" name="Google Shape;1798;p42"/>
              <p:cNvSpPr/>
              <p:nvPr/>
            </p:nvSpPr>
            <p:spPr>
              <a:xfrm>
                <a:off x="5594100" y="1820025"/>
                <a:ext cx="48450" cy="25400"/>
              </a:xfrm>
              <a:custGeom>
                <a:avLst/>
                <a:gdLst/>
                <a:ahLst/>
                <a:cxnLst/>
                <a:rect l="l" t="t" r="r" b="b"/>
                <a:pathLst>
                  <a:path w="1938" h="1016" extrusionOk="0">
                    <a:moveTo>
                      <a:pt x="190" y="407"/>
                    </a:moveTo>
                    <a:cubicBezTo>
                      <a:pt x="244" y="488"/>
                      <a:pt x="298" y="555"/>
                      <a:pt x="365" y="623"/>
                    </a:cubicBezTo>
                    <a:cubicBezTo>
                      <a:pt x="488" y="759"/>
                      <a:pt x="623" y="867"/>
                      <a:pt x="799" y="934"/>
                    </a:cubicBezTo>
                    <a:lnTo>
                      <a:pt x="799" y="934"/>
                    </a:lnTo>
                    <a:lnTo>
                      <a:pt x="813" y="934"/>
                    </a:lnTo>
                    <a:lnTo>
                      <a:pt x="840" y="949"/>
                    </a:lnTo>
                    <a:cubicBezTo>
                      <a:pt x="1030" y="1016"/>
                      <a:pt x="1192" y="1016"/>
                      <a:pt x="1395" y="962"/>
                    </a:cubicBezTo>
                    <a:cubicBezTo>
                      <a:pt x="1476" y="934"/>
                      <a:pt x="1545" y="907"/>
                      <a:pt x="1612" y="867"/>
                    </a:cubicBezTo>
                    <a:cubicBezTo>
                      <a:pt x="1666" y="840"/>
                      <a:pt x="1937" y="636"/>
                      <a:pt x="1856" y="555"/>
                    </a:cubicBezTo>
                    <a:cubicBezTo>
                      <a:pt x="1789" y="488"/>
                      <a:pt x="1585" y="623"/>
                      <a:pt x="1503" y="663"/>
                    </a:cubicBezTo>
                    <a:cubicBezTo>
                      <a:pt x="1449" y="691"/>
                      <a:pt x="1395" y="705"/>
                      <a:pt x="1328" y="718"/>
                    </a:cubicBezTo>
                    <a:cubicBezTo>
                      <a:pt x="1192" y="745"/>
                      <a:pt x="1070" y="732"/>
                      <a:pt x="934" y="691"/>
                    </a:cubicBezTo>
                    <a:lnTo>
                      <a:pt x="907" y="678"/>
                    </a:lnTo>
                    <a:lnTo>
                      <a:pt x="907" y="678"/>
                    </a:lnTo>
                    <a:lnTo>
                      <a:pt x="894" y="678"/>
                    </a:lnTo>
                    <a:cubicBezTo>
                      <a:pt x="759" y="623"/>
                      <a:pt x="650" y="542"/>
                      <a:pt x="542" y="447"/>
                    </a:cubicBezTo>
                    <a:cubicBezTo>
                      <a:pt x="515" y="434"/>
                      <a:pt x="407" y="311"/>
                      <a:pt x="379" y="271"/>
                    </a:cubicBezTo>
                    <a:cubicBezTo>
                      <a:pt x="325" y="217"/>
                      <a:pt x="176" y="0"/>
                      <a:pt x="94" y="27"/>
                    </a:cubicBezTo>
                    <a:cubicBezTo>
                      <a:pt x="0" y="81"/>
                      <a:pt x="163" y="365"/>
                      <a:pt x="190" y="407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99" name="Google Shape;1799;p42"/>
              <p:cNvSpPr/>
              <p:nvPr/>
            </p:nvSpPr>
            <p:spPr>
              <a:xfrm>
                <a:off x="5583250" y="1835250"/>
                <a:ext cx="58975" cy="19000"/>
              </a:xfrm>
              <a:custGeom>
                <a:avLst/>
                <a:gdLst/>
                <a:ahLst/>
                <a:cxnLst/>
                <a:rect l="l" t="t" r="r" b="b"/>
                <a:pathLst>
                  <a:path w="2359" h="760" extrusionOk="0">
                    <a:moveTo>
                      <a:pt x="326" y="475"/>
                    </a:moveTo>
                    <a:cubicBezTo>
                      <a:pt x="420" y="542"/>
                      <a:pt x="501" y="596"/>
                      <a:pt x="610" y="651"/>
                    </a:cubicBezTo>
                    <a:cubicBezTo>
                      <a:pt x="799" y="719"/>
                      <a:pt x="976" y="759"/>
                      <a:pt x="1179" y="759"/>
                    </a:cubicBezTo>
                    <a:lnTo>
                      <a:pt x="1179" y="759"/>
                    </a:lnTo>
                    <a:lnTo>
                      <a:pt x="1193" y="759"/>
                    </a:lnTo>
                    <a:cubicBezTo>
                      <a:pt x="1206" y="759"/>
                      <a:pt x="1260" y="746"/>
                      <a:pt x="1260" y="746"/>
                    </a:cubicBezTo>
                    <a:cubicBezTo>
                      <a:pt x="1491" y="719"/>
                      <a:pt x="1667" y="651"/>
                      <a:pt x="1870" y="542"/>
                    </a:cubicBezTo>
                    <a:cubicBezTo>
                      <a:pt x="1897" y="529"/>
                      <a:pt x="2006" y="448"/>
                      <a:pt x="2033" y="421"/>
                    </a:cubicBezTo>
                    <a:cubicBezTo>
                      <a:pt x="2087" y="380"/>
                      <a:pt x="2358" y="150"/>
                      <a:pt x="2263" y="69"/>
                    </a:cubicBezTo>
                    <a:cubicBezTo>
                      <a:pt x="2195" y="0"/>
                      <a:pt x="1979" y="190"/>
                      <a:pt x="1897" y="231"/>
                    </a:cubicBezTo>
                    <a:cubicBezTo>
                      <a:pt x="1856" y="271"/>
                      <a:pt x="1802" y="298"/>
                      <a:pt x="1748" y="325"/>
                    </a:cubicBezTo>
                    <a:cubicBezTo>
                      <a:pt x="1572" y="407"/>
                      <a:pt x="1423" y="461"/>
                      <a:pt x="1233" y="475"/>
                    </a:cubicBezTo>
                    <a:lnTo>
                      <a:pt x="1179" y="475"/>
                    </a:lnTo>
                    <a:lnTo>
                      <a:pt x="1166" y="488"/>
                    </a:lnTo>
                    <a:lnTo>
                      <a:pt x="1166" y="475"/>
                    </a:lnTo>
                    <a:cubicBezTo>
                      <a:pt x="1003" y="488"/>
                      <a:pt x="868" y="461"/>
                      <a:pt x="705" y="407"/>
                    </a:cubicBezTo>
                    <a:cubicBezTo>
                      <a:pt x="624" y="367"/>
                      <a:pt x="555" y="340"/>
                      <a:pt x="474" y="285"/>
                    </a:cubicBezTo>
                    <a:cubicBezTo>
                      <a:pt x="393" y="231"/>
                      <a:pt x="163" y="27"/>
                      <a:pt x="95" y="82"/>
                    </a:cubicBezTo>
                    <a:cubicBezTo>
                      <a:pt x="0" y="163"/>
                      <a:pt x="284" y="434"/>
                      <a:pt x="326" y="475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00" name="Google Shape;1800;p42"/>
              <p:cNvSpPr/>
              <p:nvPr/>
            </p:nvSpPr>
            <p:spPr>
              <a:xfrm>
                <a:off x="5736675" y="1887075"/>
                <a:ext cx="152825" cy="57950"/>
              </a:xfrm>
              <a:custGeom>
                <a:avLst/>
                <a:gdLst/>
                <a:ahLst/>
                <a:cxnLst/>
                <a:rect l="l" t="t" r="r" b="b"/>
                <a:pathLst>
                  <a:path w="6113" h="2318" extrusionOk="0">
                    <a:moveTo>
                      <a:pt x="4770" y="177"/>
                    </a:moveTo>
                    <a:cubicBezTo>
                      <a:pt x="4797" y="68"/>
                      <a:pt x="4906" y="1"/>
                      <a:pt x="5014" y="28"/>
                    </a:cubicBezTo>
                    <a:cubicBezTo>
                      <a:pt x="5122" y="55"/>
                      <a:pt x="5191" y="163"/>
                      <a:pt x="5164" y="272"/>
                    </a:cubicBezTo>
                    <a:cubicBezTo>
                      <a:pt x="5164" y="285"/>
                      <a:pt x="4933" y="1206"/>
                      <a:pt x="5922" y="1437"/>
                    </a:cubicBezTo>
                    <a:cubicBezTo>
                      <a:pt x="6031" y="1464"/>
                      <a:pt x="6112" y="1573"/>
                      <a:pt x="6085" y="1681"/>
                    </a:cubicBezTo>
                    <a:cubicBezTo>
                      <a:pt x="6058" y="1789"/>
                      <a:pt x="5950" y="1871"/>
                      <a:pt x="5827" y="1844"/>
                    </a:cubicBezTo>
                    <a:cubicBezTo>
                      <a:pt x="5462" y="1748"/>
                      <a:pt x="5204" y="1586"/>
                      <a:pt x="5041" y="1410"/>
                    </a:cubicBezTo>
                    <a:cubicBezTo>
                      <a:pt x="4784" y="1789"/>
                      <a:pt x="4215" y="2317"/>
                      <a:pt x="3050" y="2317"/>
                    </a:cubicBezTo>
                    <a:lnTo>
                      <a:pt x="3050" y="2317"/>
                    </a:lnTo>
                    <a:cubicBezTo>
                      <a:pt x="1885" y="2317"/>
                      <a:pt x="1316" y="1789"/>
                      <a:pt x="1072" y="1410"/>
                    </a:cubicBezTo>
                    <a:cubicBezTo>
                      <a:pt x="909" y="1586"/>
                      <a:pt x="651" y="1748"/>
                      <a:pt x="272" y="1844"/>
                    </a:cubicBezTo>
                    <a:cubicBezTo>
                      <a:pt x="163" y="1871"/>
                      <a:pt x="55" y="1789"/>
                      <a:pt x="28" y="1681"/>
                    </a:cubicBezTo>
                    <a:cubicBezTo>
                      <a:pt x="1" y="1573"/>
                      <a:pt x="69" y="1464"/>
                      <a:pt x="177" y="1437"/>
                    </a:cubicBezTo>
                    <a:cubicBezTo>
                      <a:pt x="1180" y="1206"/>
                      <a:pt x="936" y="285"/>
                      <a:pt x="936" y="272"/>
                    </a:cubicBezTo>
                    <a:cubicBezTo>
                      <a:pt x="909" y="163"/>
                      <a:pt x="976" y="55"/>
                      <a:pt x="1085" y="28"/>
                    </a:cubicBezTo>
                    <a:cubicBezTo>
                      <a:pt x="1193" y="1"/>
                      <a:pt x="1316" y="68"/>
                      <a:pt x="1343" y="177"/>
                    </a:cubicBezTo>
                    <a:cubicBezTo>
                      <a:pt x="1343" y="177"/>
                      <a:pt x="1437" y="570"/>
                      <a:pt x="1302" y="989"/>
                    </a:cubicBezTo>
                    <a:cubicBezTo>
                      <a:pt x="1397" y="1206"/>
                      <a:pt x="1803" y="1911"/>
                      <a:pt x="3050" y="1911"/>
                    </a:cubicBezTo>
                    <a:cubicBezTo>
                      <a:pt x="4310" y="1911"/>
                      <a:pt x="4703" y="1206"/>
                      <a:pt x="4797" y="989"/>
                    </a:cubicBezTo>
                    <a:cubicBezTo>
                      <a:pt x="4662" y="570"/>
                      <a:pt x="4770" y="177"/>
                      <a:pt x="4770" y="177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01" name="Google Shape;1801;p42"/>
              <p:cNvSpPr/>
              <p:nvPr/>
            </p:nvSpPr>
            <p:spPr>
              <a:xfrm>
                <a:off x="5581225" y="1835925"/>
                <a:ext cx="56250" cy="27475"/>
              </a:xfrm>
              <a:custGeom>
                <a:avLst/>
                <a:gdLst/>
                <a:ahLst/>
                <a:cxnLst/>
                <a:rect l="l" t="t" r="r" b="b"/>
                <a:pathLst>
                  <a:path w="2250" h="1099" extrusionOk="0">
                    <a:moveTo>
                      <a:pt x="407" y="990"/>
                    </a:moveTo>
                    <a:cubicBezTo>
                      <a:pt x="515" y="1030"/>
                      <a:pt x="609" y="1057"/>
                      <a:pt x="718" y="1071"/>
                    </a:cubicBezTo>
                    <a:cubicBezTo>
                      <a:pt x="935" y="1098"/>
                      <a:pt x="1097" y="1084"/>
                      <a:pt x="1301" y="1017"/>
                    </a:cubicBezTo>
                    <a:lnTo>
                      <a:pt x="1314" y="1003"/>
                    </a:lnTo>
                    <a:lnTo>
                      <a:pt x="1314" y="1003"/>
                    </a:lnTo>
                    <a:cubicBezTo>
                      <a:pt x="1328" y="1003"/>
                      <a:pt x="1382" y="976"/>
                      <a:pt x="1382" y="976"/>
                    </a:cubicBezTo>
                    <a:cubicBezTo>
                      <a:pt x="1599" y="882"/>
                      <a:pt x="1748" y="773"/>
                      <a:pt x="1897" y="597"/>
                    </a:cubicBezTo>
                    <a:cubicBezTo>
                      <a:pt x="1924" y="584"/>
                      <a:pt x="2005" y="475"/>
                      <a:pt x="2018" y="434"/>
                    </a:cubicBezTo>
                    <a:cubicBezTo>
                      <a:pt x="2060" y="394"/>
                      <a:pt x="2249" y="82"/>
                      <a:pt x="2141" y="27"/>
                    </a:cubicBezTo>
                    <a:cubicBezTo>
                      <a:pt x="2046" y="0"/>
                      <a:pt x="1897" y="231"/>
                      <a:pt x="1843" y="298"/>
                    </a:cubicBezTo>
                    <a:lnTo>
                      <a:pt x="1720" y="421"/>
                    </a:lnTo>
                    <a:cubicBezTo>
                      <a:pt x="1585" y="556"/>
                      <a:pt x="1449" y="651"/>
                      <a:pt x="1274" y="732"/>
                    </a:cubicBezTo>
                    <a:cubicBezTo>
                      <a:pt x="1274" y="732"/>
                      <a:pt x="1233" y="746"/>
                      <a:pt x="1220" y="746"/>
                    </a:cubicBezTo>
                    <a:lnTo>
                      <a:pt x="1220" y="746"/>
                    </a:lnTo>
                    <a:cubicBezTo>
                      <a:pt x="1206" y="746"/>
                      <a:pt x="1206" y="759"/>
                      <a:pt x="1206" y="759"/>
                    </a:cubicBezTo>
                    <a:cubicBezTo>
                      <a:pt x="1043" y="813"/>
                      <a:pt x="922" y="827"/>
                      <a:pt x="745" y="813"/>
                    </a:cubicBezTo>
                    <a:cubicBezTo>
                      <a:pt x="651" y="813"/>
                      <a:pt x="582" y="800"/>
                      <a:pt x="488" y="773"/>
                    </a:cubicBezTo>
                    <a:cubicBezTo>
                      <a:pt x="407" y="746"/>
                      <a:pt x="122" y="624"/>
                      <a:pt x="67" y="678"/>
                    </a:cubicBezTo>
                    <a:cubicBezTo>
                      <a:pt x="0" y="786"/>
                      <a:pt x="352" y="963"/>
                      <a:pt x="407" y="99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02" name="Google Shape;1802;p42"/>
              <p:cNvSpPr/>
              <p:nvPr/>
            </p:nvSpPr>
            <p:spPr>
              <a:xfrm>
                <a:off x="5633375" y="1837625"/>
                <a:ext cx="35950" cy="35925"/>
              </a:xfrm>
              <a:custGeom>
                <a:avLst/>
                <a:gdLst/>
                <a:ahLst/>
                <a:cxnLst/>
                <a:rect l="l" t="t" r="r" b="b"/>
                <a:pathLst>
                  <a:path w="1438" h="1437" extrusionOk="0">
                    <a:moveTo>
                      <a:pt x="718" y="1437"/>
                    </a:moveTo>
                    <a:cubicBezTo>
                      <a:pt x="1112" y="1437"/>
                      <a:pt x="1437" y="1112"/>
                      <a:pt x="1437" y="718"/>
                    </a:cubicBezTo>
                    <a:cubicBezTo>
                      <a:pt x="1437" y="326"/>
                      <a:pt x="1112" y="1"/>
                      <a:pt x="718" y="1"/>
                    </a:cubicBezTo>
                    <a:cubicBezTo>
                      <a:pt x="326" y="1"/>
                      <a:pt x="1" y="326"/>
                      <a:pt x="1" y="718"/>
                    </a:cubicBezTo>
                    <a:cubicBezTo>
                      <a:pt x="1" y="1112"/>
                      <a:pt x="326" y="1437"/>
                      <a:pt x="718" y="143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03" name="Google Shape;1803;p42"/>
              <p:cNvSpPr/>
              <p:nvPr/>
            </p:nvSpPr>
            <p:spPr>
              <a:xfrm>
                <a:off x="5919950" y="1825075"/>
                <a:ext cx="100975" cy="100975"/>
              </a:xfrm>
              <a:custGeom>
                <a:avLst/>
                <a:gdLst/>
                <a:ahLst/>
                <a:cxnLst/>
                <a:rect l="l" t="t" r="r" b="b"/>
                <a:pathLst>
                  <a:path w="4039" h="4039" extrusionOk="0">
                    <a:moveTo>
                      <a:pt x="2019" y="4039"/>
                    </a:moveTo>
                    <a:cubicBezTo>
                      <a:pt x="3130" y="4039"/>
                      <a:pt x="4038" y="3144"/>
                      <a:pt x="4038" y="2020"/>
                    </a:cubicBezTo>
                    <a:cubicBezTo>
                      <a:pt x="4038" y="909"/>
                      <a:pt x="3130" y="1"/>
                      <a:pt x="2019" y="1"/>
                    </a:cubicBezTo>
                    <a:cubicBezTo>
                      <a:pt x="908" y="1"/>
                      <a:pt x="1" y="909"/>
                      <a:pt x="1" y="2020"/>
                    </a:cubicBezTo>
                    <a:cubicBezTo>
                      <a:pt x="1" y="3144"/>
                      <a:pt x="908" y="4039"/>
                      <a:pt x="2019" y="4039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04" name="Google Shape;1804;p42"/>
              <p:cNvSpPr/>
              <p:nvPr/>
            </p:nvSpPr>
            <p:spPr>
              <a:xfrm>
                <a:off x="5983275" y="1820025"/>
                <a:ext cx="48800" cy="25400"/>
              </a:xfrm>
              <a:custGeom>
                <a:avLst/>
                <a:gdLst/>
                <a:ahLst/>
                <a:cxnLst/>
                <a:rect l="l" t="t" r="r" b="b"/>
                <a:pathLst>
                  <a:path w="1952" h="1016" extrusionOk="0">
                    <a:moveTo>
                      <a:pt x="1749" y="407"/>
                    </a:moveTo>
                    <a:cubicBezTo>
                      <a:pt x="1695" y="488"/>
                      <a:pt x="1641" y="555"/>
                      <a:pt x="1587" y="623"/>
                    </a:cubicBezTo>
                    <a:cubicBezTo>
                      <a:pt x="1451" y="759"/>
                      <a:pt x="1316" y="867"/>
                      <a:pt x="1153" y="934"/>
                    </a:cubicBezTo>
                    <a:lnTo>
                      <a:pt x="1139" y="934"/>
                    </a:lnTo>
                    <a:lnTo>
                      <a:pt x="1139" y="934"/>
                    </a:lnTo>
                    <a:cubicBezTo>
                      <a:pt x="1126" y="934"/>
                      <a:pt x="1112" y="949"/>
                      <a:pt x="1099" y="949"/>
                    </a:cubicBezTo>
                    <a:cubicBezTo>
                      <a:pt x="909" y="1016"/>
                      <a:pt x="747" y="1016"/>
                      <a:pt x="557" y="962"/>
                    </a:cubicBezTo>
                    <a:cubicBezTo>
                      <a:pt x="476" y="934"/>
                      <a:pt x="407" y="907"/>
                      <a:pt x="340" y="867"/>
                    </a:cubicBezTo>
                    <a:cubicBezTo>
                      <a:pt x="286" y="840"/>
                      <a:pt x="1" y="636"/>
                      <a:pt x="96" y="555"/>
                    </a:cubicBezTo>
                    <a:cubicBezTo>
                      <a:pt x="150" y="488"/>
                      <a:pt x="367" y="623"/>
                      <a:pt x="448" y="663"/>
                    </a:cubicBezTo>
                    <a:cubicBezTo>
                      <a:pt x="503" y="691"/>
                      <a:pt x="557" y="705"/>
                      <a:pt x="611" y="718"/>
                    </a:cubicBezTo>
                    <a:cubicBezTo>
                      <a:pt x="760" y="745"/>
                      <a:pt x="868" y="732"/>
                      <a:pt x="1018" y="691"/>
                    </a:cubicBezTo>
                    <a:cubicBezTo>
                      <a:pt x="1018" y="691"/>
                      <a:pt x="1031" y="678"/>
                      <a:pt x="1045" y="678"/>
                    </a:cubicBezTo>
                    <a:lnTo>
                      <a:pt x="1045" y="678"/>
                    </a:lnTo>
                    <a:lnTo>
                      <a:pt x="1045" y="678"/>
                    </a:lnTo>
                    <a:cubicBezTo>
                      <a:pt x="1193" y="623"/>
                      <a:pt x="1289" y="542"/>
                      <a:pt x="1397" y="447"/>
                    </a:cubicBezTo>
                    <a:cubicBezTo>
                      <a:pt x="1424" y="434"/>
                      <a:pt x="1532" y="311"/>
                      <a:pt x="1559" y="271"/>
                    </a:cubicBezTo>
                    <a:cubicBezTo>
                      <a:pt x="1614" y="217"/>
                      <a:pt x="1762" y="0"/>
                      <a:pt x="1843" y="27"/>
                    </a:cubicBezTo>
                    <a:cubicBezTo>
                      <a:pt x="1952" y="81"/>
                      <a:pt x="1789" y="365"/>
                      <a:pt x="1749" y="407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05" name="Google Shape;1805;p42"/>
              <p:cNvSpPr/>
              <p:nvPr/>
            </p:nvSpPr>
            <p:spPr>
              <a:xfrm>
                <a:off x="5983950" y="1835250"/>
                <a:ext cx="58975" cy="19000"/>
              </a:xfrm>
              <a:custGeom>
                <a:avLst/>
                <a:gdLst/>
                <a:ahLst/>
                <a:cxnLst/>
                <a:rect l="l" t="t" r="r" b="b"/>
                <a:pathLst>
                  <a:path w="2359" h="760" extrusionOk="0">
                    <a:moveTo>
                      <a:pt x="2020" y="475"/>
                    </a:moveTo>
                    <a:cubicBezTo>
                      <a:pt x="1939" y="542"/>
                      <a:pt x="1844" y="596"/>
                      <a:pt x="1749" y="651"/>
                    </a:cubicBezTo>
                    <a:cubicBezTo>
                      <a:pt x="1560" y="719"/>
                      <a:pt x="1383" y="759"/>
                      <a:pt x="1180" y="759"/>
                    </a:cubicBezTo>
                    <a:lnTo>
                      <a:pt x="1166" y="759"/>
                    </a:lnTo>
                    <a:lnTo>
                      <a:pt x="1153" y="759"/>
                    </a:lnTo>
                    <a:cubicBezTo>
                      <a:pt x="1139" y="759"/>
                      <a:pt x="1099" y="746"/>
                      <a:pt x="1085" y="746"/>
                    </a:cubicBezTo>
                    <a:cubicBezTo>
                      <a:pt x="855" y="719"/>
                      <a:pt x="678" y="651"/>
                      <a:pt x="476" y="542"/>
                    </a:cubicBezTo>
                    <a:cubicBezTo>
                      <a:pt x="449" y="529"/>
                      <a:pt x="340" y="448"/>
                      <a:pt x="313" y="421"/>
                    </a:cubicBezTo>
                    <a:cubicBezTo>
                      <a:pt x="272" y="380"/>
                      <a:pt x="1" y="150"/>
                      <a:pt x="82" y="69"/>
                    </a:cubicBezTo>
                    <a:cubicBezTo>
                      <a:pt x="163" y="0"/>
                      <a:pt x="380" y="190"/>
                      <a:pt x="449" y="231"/>
                    </a:cubicBezTo>
                    <a:cubicBezTo>
                      <a:pt x="503" y="271"/>
                      <a:pt x="543" y="298"/>
                      <a:pt x="597" y="325"/>
                    </a:cubicBezTo>
                    <a:cubicBezTo>
                      <a:pt x="774" y="407"/>
                      <a:pt x="922" y="461"/>
                      <a:pt x="1112" y="475"/>
                    </a:cubicBezTo>
                    <a:lnTo>
                      <a:pt x="1180" y="475"/>
                    </a:lnTo>
                    <a:lnTo>
                      <a:pt x="1180" y="488"/>
                    </a:lnTo>
                    <a:cubicBezTo>
                      <a:pt x="1180" y="488"/>
                      <a:pt x="1180" y="475"/>
                      <a:pt x="1193" y="475"/>
                    </a:cubicBezTo>
                    <a:cubicBezTo>
                      <a:pt x="1356" y="488"/>
                      <a:pt x="1478" y="461"/>
                      <a:pt x="1641" y="407"/>
                    </a:cubicBezTo>
                    <a:cubicBezTo>
                      <a:pt x="1735" y="367"/>
                      <a:pt x="1803" y="340"/>
                      <a:pt x="1885" y="285"/>
                    </a:cubicBezTo>
                    <a:cubicBezTo>
                      <a:pt x="1952" y="231"/>
                      <a:pt x="2183" y="27"/>
                      <a:pt x="2250" y="82"/>
                    </a:cubicBezTo>
                    <a:cubicBezTo>
                      <a:pt x="2358" y="163"/>
                      <a:pt x="2060" y="434"/>
                      <a:pt x="2020" y="475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06" name="Google Shape;1806;p42"/>
              <p:cNvSpPr/>
              <p:nvPr/>
            </p:nvSpPr>
            <p:spPr>
              <a:xfrm>
                <a:off x="5988700" y="1835925"/>
                <a:ext cx="56250" cy="27475"/>
              </a:xfrm>
              <a:custGeom>
                <a:avLst/>
                <a:gdLst/>
                <a:ahLst/>
                <a:cxnLst/>
                <a:rect l="l" t="t" r="r" b="b"/>
                <a:pathLst>
                  <a:path w="2250" h="1099" extrusionOk="0">
                    <a:moveTo>
                      <a:pt x="1830" y="990"/>
                    </a:moveTo>
                    <a:cubicBezTo>
                      <a:pt x="1735" y="1030"/>
                      <a:pt x="1641" y="1057"/>
                      <a:pt x="1518" y="1071"/>
                    </a:cubicBezTo>
                    <a:cubicBezTo>
                      <a:pt x="1315" y="1098"/>
                      <a:pt x="1139" y="1084"/>
                      <a:pt x="949" y="1017"/>
                    </a:cubicBezTo>
                    <a:cubicBezTo>
                      <a:pt x="936" y="1017"/>
                      <a:pt x="936" y="1017"/>
                      <a:pt x="936" y="1003"/>
                    </a:cubicBezTo>
                    <a:lnTo>
                      <a:pt x="922" y="1003"/>
                    </a:lnTo>
                    <a:cubicBezTo>
                      <a:pt x="909" y="1003"/>
                      <a:pt x="868" y="976"/>
                      <a:pt x="855" y="976"/>
                    </a:cubicBezTo>
                    <a:cubicBezTo>
                      <a:pt x="651" y="882"/>
                      <a:pt x="502" y="773"/>
                      <a:pt x="340" y="597"/>
                    </a:cubicBezTo>
                    <a:cubicBezTo>
                      <a:pt x="326" y="584"/>
                      <a:pt x="244" y="475"/>
                      <a:pt x="217" y="434"/>
                    </a:cubicBezTo>
                    <a:cubicBezTo>
                      <a:pt x="190" y="394"/>
                      <a:pt x="1" y="82"/>
                      <a:pt x="109" y="27"/>
                    </a:cubicBezTo>
                    <a:cubicBezTo>
                      <a:pt x="190" y="0"/>
                      <a:pt x="353" y="231"/>
                      <a:pt x="407" y="298"/>
                    </a:cubicBezTo>
                    <a:lnTo>
                      <a:pt x="530" y="421"/>
                    </a:lnTo>
                    <a:cubicBezTo>
                      <a:pt x="665" y="556"/>
                      <a:pt x="786" y="651"/>
                      <a:pt x="963" y="732"/>
                    </a:cubicBezTo>
                    <a:cubicBezTo>
                      <a:pt x="976" y="732"/>
                      <a:pt x="1017" y="746"/>
                      <a:pt x="1017" y="746"/>
                    </a:cubicBezTo>
                    <a:lnTo>
                      <a:pt x="1030" y="746"/>
                    </a:lnTo>
                    <a:lnTo>
                      <a:pt x="1030" y="759"/>
                    </a:lnTo>
                    <a:cubicBezTo>
                      <a:pt x="1193" y="813"/>
                      <a:pt x="1328" y="827"/>
                      <a:pt x="1491" y="813"/>
                    </a:cubicBezTo>
                    <a:cubicBezTo>
                      <a:pt x="1586" y="813"/>
                      <a:pt x="1668" y="800"/>
                      <a:pt x="1762" y="773"/>
                    </a:cubicBezTo>
                    <a:cubicBezTo>
                      <a:pt x="1843" y="746"/>
                      <a:pt x="2114" y="624"/>
                      <a:pt x="2168" y="678"/>
                    </a:cubicBezTo>
                    <a:cubicBezTo>
                      <a:pt x="2250" y="786"/>
                      <a:pt x="1884" y="963"/>
                      <a:pt x="1830" y="99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07" name="Google Shape;1807;p42"/>
              <p:cNvSpPr/>
              <p:nvPr/>
            </p:nvSpPr>
            <p:spPr>
              <a:xfrm>
                <a:off x="5956525" y="1837625"/>
                <a:ext cx="35950" cy="35925"/>
              </a:xfrm>
              <a:custGeom>
                <a:avLst/>
                <a:gdLst/>
                <a:ahLst/>
                <a:cxnLst/>
                <a:rect l="l" t="t" r="r" b="b"/>
                <a:pathLst>
                  <a:path w="1438" h="1437" extrusionOk="0">
                    <a:moveTo>
                      <a:pt x="718" y="1437"/>
                    </a:moveTo>
                    <a:cubicBezTo>
                      <a:pt x="1112" y="1437"/>
                      <a:pt x="1437" y="1112"/>
                      <a:pt x="1437" y="718"/>
                    </a:cubicBezTo>
                    <a:cubicBezTo>
                      <a:pt x="1437" y="326"/>
                      <a:pt x="1112" y="1"/>
                      <a:pt x="718" y="1"/>
                    </a:cubicBezTo>
                    <a:cubicBezTo>
                      <a:pt x="326" y="1"/>
                      <a:pt x="1" y="326"/>
                      <a:pt x="1" y="718"/>
                    </a:cubicBezTo>
                    <a:cubicBezTo>
                      <a:pt x="1" y="1112"/>
                      <a:pt x="326" y="1437"/>
                      <a:pt x="718" y="143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08" name="Google Shape;1808;p42"/>
              <p:cNvSpPr/>
              <p:nvPr/>
            </p:nvSpPr>
            <p:spPr>
              <a:xfrm>
                <a:off x="5616450" y="1937225"/>
                <a:ext cx="78600" cy="30500"/>
              </a:xfrm>
              <a:custGeom>
                <a:avLst/>
                <a:gdLst/>
                <a:ahLst/>
                <a:cxnLst/>
                <a:rect l="l" t="t" r="r" b="b"/>
                <a:pathLst>
                  <a:path w="3144" h="1220" extrusionOk="0">
                    <a:moveTo>
                      <a:pt x="1572" y="1220"/>
                    </a:moveTo>
                    <a:cubicBezTo>
                      <a:pt x="2439" y="1220"/>
                      <a:pt x="3144" y="949"/>
                      <a:pt x="3144" y="609"/>
                    </a:cubicBezTo>
                    <a:cubicBezTo>
                      <a:pt x="3144" y="271"/>
                      <a:pt x="2439" y="0"/>
                      <a:pt x="1572" y="0"/>
                    </a:cubicBezTo>
                    <a:cubicBezTo>
                      <a:pt x="705" y="0"/>
                      <a:pt x="0" y="271"/>
                      <a:pt x="0" y="609"/>
                    </a:cubicBezTo>
                    <a:cubicBezTo>
                      <a:pt x="0" y="949"/>
                      <a:pt x="705" y="1220"/>
                      <a:pt x="1572" y="1220"/>
                    </a:cubicBezTo>
                    <a:close/>
                  </a:path>
                </a:pathLst>
              </a:custGeom>
              <a:solidFill>
                <a:srgbClr val="F58CA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09" name="Google Shape;1809;p42"/>
              <p:cNvSpPr/>
              <p:nvPr/>
            </p:nvSpPr>
            <p:spPr>
              <a:xfrm>
                <a:off x="5931125" y="1937225"/>
                <a:ext cx="78600" cy="30500"/>
              </a:xfrm>
              <a:custGeom>
                <a:avLst/>
                <a:gdLst/>
                <a:ahLst/>
                <a:cxnLst/>
                <a:rect l="l" t="t" r="r" b="b"/>
                <a:pathLst>
                  <a:path w="3144" h="1220" extrusionOk="0">
                    <a:moveTo>
                      <a:pt x="1572" y="1220"/>
                    </a:moveTo>
                    <a:cubicBezTo>
                      <a:pt x="2439" y="1220"/>
                      <a:pt x="3144" y="949"/>
                      <a:pt x="3144" y="609"/>
                    </a:cubicBezTo>
                    <a:cubicBezTo>
                      <a:pt x="3144" y="271"/>
                      <a:pt x="2439" y="0"/>
                      <a:pt x="1572" y="0"/>
                    </a:cubicBezTo>
                    <a:cubicBezTo>
                      <a:pt x="705" y="0"/>
                      <a:pt x="0" y="271"/>
                      <a:pt x="0" y="609"/>
                    </a:cubicBezTo>
                    <a:cubicBezTo>
                      <a:pt x="0" y="949"/>
                      <a:pt x="705" y="1220"/>
                      <a:pt x="1572" y="1220"/>
                    </a:cubicBezTo>
                    <a:close/>
                  </a:path>
                </a:pathLst>
              </a:custGeom>
              <a:solidFill>
                <a:srgbClr val="F58CA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810" name="Google Shape;1810;p42"/>
            <p:cNvSpPr/>
            <p:nvPr/>
          </p:nvSpPr>
          <p:spPr>
            <a:xfrm>
              <a:off x="3163480" y="4603504"/>
              <a:ext cx="353700" cy="353700"/>
            </a:xfrm>
            <a:prstGeom prst="ellipse">
              <a:avLst/>
            </a:prstGeom>
            <a:gradFill>
              <a:gsLst>
                <a:gs pos="0">
                  <a:srgbClr val="96E7B7"/>
                </a:gs>
                <a:gs pos="100000">
                  <a:srgbClr val="37C46F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811" name="Google Shape;1811;p42"/>
            <p:cNvGrpSpPr/>
            <p:nvPr/>
          </p:nvGrpSpPr>
          <p:grpSpPr>
            <a:xfrm>
              <a:off x="3189766" y="4732391"/>
              <a:ext cx="301143" cy="95916"/>
              <a:chOff x="5581225" y="1820025"/>
              <a:chExt cx="463725" cy="147700"/>
            </a:xfrm>
          </p:grpSpPr>
          <p:sp>
            <p:nvSpPr>
              <p:cNvPr id="1812" name="Google Shape;1812;p42"/>
              <p:cNvSpPr/>
              <p:nvPr/>
            </p:nvSpPr>
            <p:spPr>
              <a:xfrm>
                <a:off x="5605250" y="1825075"/>
                <a:ext cx="100975" cy="100975"/>
              </a:xfrm>
              <a:custGeom>
                <a:avLst/>
                <a:gdLst/>
                <a:ahLst/>
                <a:cxnLst/>
                <a:rect l="l" t="t" r="r" b="b"/>
                <a:pathLst>
                  <a:path w="4039" h="4039" extrusionOk="0">
                    <a:moveTo>
                      <a:pt x="2020" y="4039"/>
                    </a:moveTo>
                    <a:cubicBezTo>
                      <a:pt x="3131" y="4039"/>
                      <a:pt x="4038" y="3144"/>
                      <a:pt x="4038" y="2020"/>
                    </a:cubicBezTo>
                    <a:cubicBezTo>
                      <a:pt x="4038" y="909"/>
                      <a:pt x="3131" y="1"/>
                      <a:pt x="2020" y="1"/>
                    </a:cubicBezTo>
                    <a:cubicBezTo>
                      <a:pt x="909" y="1"/>
                      <a:pt x="1" y="909"/>
                      <a:pt x="1" y="2020"/>
                    </a:cubicBezTo>
                    <a:cubicBezTo>
                      <a:pt x="1" y="3144"/>
                      <a:pt x="909" y="4039"/>
                      <a:pt x="2020" y="4039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13" name="Google Shape;1813;p42"/>
              <p:cNvSpPr/>
              <p:nvPr/>
            </p:nvSpPr>
            <p:spPr>
              <a:xfrm>
                <a:off x="5594100" y="1820025"/>
                <a:ext cx="48450" cy="25400"/>
              </a:xfrm>
              <a:custGeom>
                <a:avLst/>
                <a:gdLst/>
                <a:ahLst/>
                <a:cxnLst/>
                <a:rect l="l" t="t" r="r" b="b"/>
                <a:pathLst>
                  <a:path w="1938" h="1016" extrusionOk="0">
                    <a:moveTo>
                      <a:pt x="190" y="407"/>
                    </a:moveTo>
                    <a:cubicBezTo>
                      <a:pt x="244" y="488"/>
                      <a:pt x="298" y="555"/>
                      <a:pt x="365" y="623"/>
                    </a:cubicBezTo>
                    <a:cubicBezTo>
                      <a:pt x="488" y="759"/>
                      <a:pt x="623" y="867"/>
                      <a:pt x="799" y="934"/>
                    </a:cubicBezTo>
                    <a:lnTo>
                      <a:pt x="799" y="934"/>
                    </a:lnTo>
                    <a:lnTo>
                      <a:pt x="813" y="934"/>
                    </a:lnTo>
                    <a:lnTo>
                      <a:pt x="840" y="949"/>
                    </a:lnTo>
                    <a:cubicBezTo>
                      <a:pt x="1030" y="1016"/>
                      <a:pt x="1192" y="1016"/>
                      <a:pt x="1395" y="962"/>
                    </a:cubicBezTo>
                    <a:cubicBezTo>
                      <a:pt x="1476" y="934"/>
                      <a:pt x="1545" y="907"/>
                      <a:pt x="1612" y="867"/>
                    </a:cubicBezTo>
                    <a:cubicBezTo>
                      <a:pt x="1666" y="840"/>
                      <a:pt x="1937" y="636"/>
                      <a:pt x="1856" y="555"/>
                    </a:cubicBezTo>
                    <a:cubicBezTo>
                      <a:pt x="1789" y="488"/>
                      <a:pt x="1585" y="623"/>
                      <a:pt x="1503" y="663"/>
                    </a:cubicBezTo>
                    <a:cubicBezTo>
                      <a:pt x="1449" y="691"/>
                      <a:pt x="1395" y="705"/>
                      <a:pt x="1328" y="718"/>
                    </a:cubicBezTo>
                    <a:cubicBezTo>
                      <a:pt x="1192" y="745"/>
                      <a:pt x="1070" y="732"/>
                      <a:pt x="934" y="691"/>
                    </a:cubicBezTo>
                    <a:lnTo>
                      <a:pt x="907" y="678"/>
                    </a:lnTo>
                    <a:lnTo>
                      <a:pt x="907" y="678"/>
                    </a:lnTo>
                    <a:lnTo>
                      <a:pt x="894" y="678"/>
                    </a:lnTo>
                    <a:cubicBezTo>
                      <a:pt x="759" y="623"/>
                      <a:pt x="650" y="542"/>
                      <a:pt x="542" y="447"/>
                    </a:cubicBezTo>
                    <a:cubicBezTo>
                      <a:pt x="515" y="434"/>
                      <a:pt x="407" y="311"/>
                      <a:pt x="379" y="271"/>
                    </a:cubicBezTo>
                    <a:cubicBezTo>
                      <a:pt x="325" y="217"/>
                      <a:pt x="176" y="0"/>
                      <a:pt x="94" y="27"/>
                    </a:cubicBezTo>
                    <a:cubicBezTo>
                      <a:pt x="0" y="81"/>
                      <a:pt x="163" y="365"/>
                      <a:pt x="190" y="407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14" name="Google Shape;1814;p42"/>
              <p:cNvSpPr/>
              <p:nvPr/>
            </p:nvSpPr>
            <p:spPr>
              <a:xfrm>
                <a:off x="5583250" y="1835250"/>
                <a:ext cx="58975" cy="19000"/>
              </a:xfrm>
              <a:custGeom>
                <a:avLst/>
                <a:gdLst/>
                <a:ahLst/>
                <a:cxnLst/>
                <a:rect l="l" t="t" r="r" b="b"/>
                <a:pathLst>
                  <a:path w="2359" h="760" extrusionOk="0">
                    <a:moveTo>
                      <a:pt x="326" y="475"/>
                    </a:moveTo>
                    <a:cubicBezTo>
                      <a:pt x="420" y="542"/>
                      <a:pt x="501" y="596"/>
                      <a:pt x="610" y="651"/>
                    </a:cubicBezTo>
                    <a:cubicBezTo>
                      <a:pt x="799" y="719"/>
                      <a:pt x="976" y="759"/>
                      <a:pt x="1179" y="759"/>
                    </a:cubicBezTo>
                    <a:lnTo>
                      <a:pt x="1179" y="759"/>
                    </a:lnTo>
                    <a:lnTo>
                      <a:pt x="1193" y="759"/>
                    </a:lnTo>
                    <a:cubicBezTo>
                      <a:pt x="1206" y="759"/>
                      <a:pt x="1260" y="746"/>
                      <a:pt x="1260" y="746"/>
                    </a:cubicBezTo>
                    <a:cubicBezTo>
                      <a:pt x="1491" y="719"/>
                      <a:pt x="1667" y="651"/>
                      <a:pt x="1870" y="542"/>
                    </a:cubicBezTo>
                    <a:cubicBezTo>
                      <a:pt x="1897" y="529"/>
                      <a:pt x="2006" y="448"/>
                      <a:pt x="2033" y="421"/>
                    </a:cubicBezTo>
                    <a:cubicBezTo>
                      <a:pt x="2087" y="380"/>
                      <a:pt x="2358" y="150"/>
                      <a:pt x="2263" y="69"/>
                    </a:cubicBezTo>
                    <a:cubicBezTo>
                      <a:pt x="2195" y="0"/>
                      <a:pt x="1979" y="190"/>
                      <a:pt x="1897" y="231"/>
                    </a:cubicBezTo>
                    <a:cubicBezTo>
                      <a:pt x="1856" y="271"/>
                      <a:pt x="1802" y="298"/>
                      <a:pt x="1748" y="325"/>
                    </a:cubicBezTo>
                    <a:cubicBezTo>
                      <a:pt x="1572" y="407"/>
                      <a:pt x="1423" y="461"/>
                      <a:pt x="1233" y="475"/>
                    </a:cubicBezTo>
                    <a:lnTo>
                      <a:pt x="1179" y="475"/>
                    </a:lnTo>
                    <a:lnTo>
                      <a:pt x="1166" y="488"/>
                    </a:lnTo>
                    <a:lnTo>
                      <a:pt x="1166" y="475"/>
                    </a:lnTo>
                    <a:cubicBezTo>
                      <a:pt x="1003" y="488"/>
                      <a:pt x="868" y="461"/>
                      <a:pt x="705" y="407"/>
                    </a:cubicBezTo>
                    <a:cubicBezTo>
                      <a:pt x="624" y="367"/>
                      <a:pt x="555" y="340"/>
                      <a:pt x="474" y="285"/>
                    </a:cubicBezTo>
                    <a:cubicBezTo>
                      <a:pt x="393" y="231"/>
                      <a:pt x="163" y="27"/>
                      <a:pt x="95" y="82"/>
                    </a:cubicBezTo>
                    <a:cubicBezTo>
                      <a:pt x="0" y="163"/>
                      <a:pt x="284" y="434"/>
                      <a:pt x="326" y="475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15" name="Google Shape;1815;p42"/>
              <p:cNvSpPr/>
              <p:nvPr/>
            </p:nvSpPr>
            <p:spPr>
              <a:xfrm>
                <a:off x="5736675" y="1887075"/>
                <a:ext cx="152825" cy="57950"/>
              </a:xfrm>
              <a:custGeom>
                <a:avLst/>
                <a:gdLst/>
                <a:ahLst/>
                <a:cxnLst/>
                <a:rect l="l" t="t" r="r" b="b"/>
                <a:pathLst>
                  <a:path w="6113" h="2318" extrusionOk="0">
                    <a:moveTo>
                      <a:pt x="4770" y="177"/>
                    </a:moveTo>
                    <a:cubicBezTo>
                      <a:pt x="4797" y="68"/>
                      <a:pt x="4906" y="1"/>
                      <a:pt x="5014" y="28"/>
                    </a:cubicBezTo>
                    <a:cubicBezTo>
                      <a:pt x="5122" y="55"/>
                      <a:pt x="5191" y="163"/>
                      <a:pt x="5164" y="272"/>
                    </a:cubicBezTo>
                    <a:cubicBezTo>
                      <a:pt x="5164" y="285"/>
                      <a:pt x="4933" y="1206"/>
                      <a:pt x="5922" y="1437"/>
                    </a:cubicBezTo>
                    <a:cubicBezTo>
                      <a:pt x="6031" y="1464"/>
                      <a:pt x="6112" y="1573"/>
                      <a:pt x="6085" y="1681"/>
                    </a:cubicBezTo>
                    <a:cubicBezTo>
                      <a:pt x="6058" y="1789"/>
                      <a:pt x="5950" y="1871"/>
                      <a:pt x="5827" y="1844"/>
                    </a:cubicBezTo>
                    <a:cubicBezTo>
                      <a:pt x="5462" y="1748"/>
                      <a:pt x="5204" y="1586"/>
                      <a:pt x="5041" y="1410"/>
                    </a:cubicBezTo>
                    <a:cubicBezTo>
                      <a:pt x="4784" y="1789"/>
                      <a:pt x="4215" y="2317"/>
                      <a:pt x="3050" y="2317"/>
                    </a:cubicBezTo>
                    <a:lnTo>
                      <a:pt x="3050" y="2317"/>
                    </a:lnTo>
                    <a:cubicBezTo>
                      <a:pt x="1885" y="2317"/>
                      <a:pt x="1316" y="1789"/>
                      <a:pt x="1072" y="1410"/>
                    </a:cubicBezTo>
                    <a:cubicBezTo>
                      <a:pt x="909" y="1586"/>
                      <a:pt x="651" y="1748"/>
                      <a:pt x="272" y="1844"/>
                    </a:cubicBezTo>
                    <a:cubicBezTo>
                      <a:pt x="163" y="1871"/>
                      <a:pt x="55" y="1789"/>
                      <a:pt x="28" y="1681"/>
                    </a:cubicBezTo>
                    <a:cubicBezTo>
                      <a:pt x="1" y="1573"/>
                      <a:pt x="69" y="1464"/>
                      <a:pt x="177" y="1437"/>
                    </a:cubicBezTo>
                    <a:cubicBezTo>
                      <a:pt x="1180" y="1206"/>
                      <a:pt x="936" y="285"/>
                      <a:pt x="936" y="272"/>
                    </a:cubicBezTo>
                    <a:cubicBezTo>
                      <a:pt x="909" y="163"/>
                      <a:pt x="976" y="55"/>
                      <a:pt x="1085" y="28"/>
                    </a:cubicBezTo>
                    <a:cubicBezTo>
                      <a:pt x="1193" y="1"/>
                      <a:pt x="1316" y="68"/>
                      <a:pt x="1343" y="177"/>
                    </a:cubicBezTo>
                    <a:cubicBezTo>
                      <a:pt x="1343" y="177"/>
                      <a:pt x="1437" y="570"/>
                      <a:pt x="1302" y="989"/>
                    </a:cubicBezTo>
                    <a:cubicBezTo>
                      <a:pt x="1397" y="1206"/>
                      <a:pt x="1803" y="1911"/>
                      <a:pt x="3050" y="1911"/>
                    </a:cubicBezTo>
                    <a:cubicBezTo>
                      <a:pt x="4310" y="1911"/>
                      <a:pt x="4703" y="1206"/>
                      <a:pt x="4797" y="989"/>
                    </a:cubicBezTo>
                    <a:cubicBezTo>
                      <a:pt x="4662" y="570"/>
                      <a:pt x="4770" y="177"/>
                      <a:pt x="4770" y="177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16" name="Google Shape;1816;p42"/>
              <p:cNvSpPr/>
              <p:nvPr/>
            </p:nvSpPr>
            <p:spPr>
              <a:xfrm>
                <a:off x="5581225" y="1835925"/>
                <a:ext cx="56250" cy="27475"/>
              </a:xfrm>
              <a:custGeom>
                <a:avLst/>
                <a:gdLst/>
                <a:ahLst/>
                <a:cxnLst/>
                <a:rect l="l" t="t" r="r" b="b"/>
                <a:pathLst>
                  <a:path w="2250" h="1099" extrusionOk="0">
                    <a:moveTo>
                      <a:pt x="407" y="990"/>
                    </a:moveTo>
                    <a:cubicBezTo>
                      <a:pt x="515" y="1030"/>
                      <a:pt x="609" y="1057"/>
                      <a:pt x="718" y="1071"/>
                    </a:cubicBezTo>
                    <a:cubicBezTo>
                      <a:pt x="935" y="1098"/>
                      <a:pt x="1097" y="1084"/>
                      <a:pt x="1301" y="1017"/>
                    </a:cubicBezTo>
                    <a:lnTo>
                      <a:pt x="1314" y="1003"/>
                    </a:lnTo>
                    <a:lnTo>
                      <a:pt x="1314" y="1003"/>
                    </a:lnTo>
                    <a:cubicBezTo>
                      <a:pt x="1328" y="1003"/>
                      <a:pt x="1382" y="976"/>
                      <a:pt x="1382" y="976"/>
                    </a:cubicBezTo>
                    <a:cubicBezTo>
                      <a:pt x="1599" y="882"/>
                      <a:pt x="1748" y="773"/>
                      <a:pt x="1897" y="597"/>
                    </a:cubicBezTo>
                    <a:cubicBezTo>
                      <a:pt x="1924" y="584"/>
                      <a:pt x="2005" y="475"/>
                      <a:pt x="2018" y="434"/>
                    </a:cubicBezTo>
                    <a:cubicBezTo>
                      <a:pt x="2060" y="394"/>
                      <a:pt x="2249" y="82"/>
                      <a:pt x="2141" y="27"/>
                    </a:cubicBezTo>
                    <a:cubicBezTo>
                      <a:pt x="2046" y="0"/>
                      <a:pt x="1897" y="231"/>
                      <a:pt x="1843" y="298"/>
                    </a:cubicBezTo>
                    <a:lnTo>
                      <a:pt x="1720" y="421"/>
                    </a:lnTo>
                    <a:cubicBezTo>
                      <a:pt x="1585" y="556"/>
                      <a:pt x="1449" y="651"/>
                      <a:pt x="1274" y="732"/>
                    </a:cubicBezTo>
                    <a:cubicBezTo>
                      <a:pt x="1274" y="732"/>
                      <a:pt x="1233" y="746"/>
                      <a:pt x="1220" y="746"/>
                    </a:cubicBezTo>
                    <a:lnTo>
                      <a:pt x="1220" y="746"/>
                    </a:lnTo>
                    <a:cubicBezTo>
                      <a:pt x="1206" y="746"/>
                      <a:pt x="1206" y="759"/>
                      <a:pt x="1206" y="759"/>
                    </a:cubicBezTo>
                    <a:cubicBezTo>
                      <a:pt x="1043" y="813"/>
                      <a:pt x="922" y="827"/>
                      <a:pt x="745" y="813"/>
                    </a:cubicBezTo>
                    <a:cubicBezTo>
                      <a:pt x="651" y="813"/>
                      <a:pt x="582" y="800"/>
                      <a:pt x="488" y="773"/>
                    </a:cubicBezTo>
                    <a:cubicBezTo>
                      <a:pt x="407" y="746"/>
                      <a:pt x="122" y="624"/>
                      <a:pt x="67" y="678"/>
                    </a:cubicBezTo>
                    <a:cubicBezTo>
                      <a:pt x="0" y="786"/>
                      <a:pt x="352" y="963"/>
                      <a:pt x="407" y="99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17" name="Google Shape;1817;p42"/>
              <p:cNvSpPr/>
              <p:nvPr/>
            </p:nvSpPr>
            <p:spPr>
              <a:xfrm>
                <a:off x="5633375" y="1837625"/>
                <a:ext cx="35950" cy="35925"/>
              </a:xfrm>
              <a:custGeom>
                <a:avLst/>
                <a:gdLst/>
                <a:ahLst/>
                <a:cxnLst/>
                <a:rect l="l" t="t" r="r" b="b"/>
                <a:pathLst>
                  <a:path w="1438" h="1437" extrusionOk="0">
                    <a:moveTo>
                      <a:pt x="718" y="1437"/>
                    </a:moveTo>
                    <a:cubicBezTo>
                      <a:pt x="1112" y="1437"/>
                      <a:pt x="1437" y="1112"/>
                      <a:pt x="1437" y="718"/>
                    </a:cubicBezTo>
                    <a:cubicBezTo>
                      <a:pt x="1437" y="326"/>
                      <a:pt x="1112" y="1"/>
                      <a:pt x="718" y="1"/>
                    </a:cubicBezTo>
                    <a:cubicBezTo>
                      <a:pt x="326" y="1"/>
                      <a:pt x="1" y="326"/>
                      <a:pt x="1" y="718"/>
                    </a:cubicBezTo>
                    <a:cubicBezTo>
                      <a:pt x="1" y="1112"/>
                      <a:pt x="326" y="1437"/>
                      <a:pt x="718" y="143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18" name="Google Shape;1818;p42"/>
              <p:cNvSpPr/>
              <p:nvPr/>
            </p:nvSpPr>
            <p:spPr>
              <a:xfrm>
                <a:off x="5919950" y="1825075"/>
                <a:ext cx="100975" cy="100975"/>
              </a:xfrm>
              <a:custGeom>
                <a:avLst/>
                <a:gdLst/>
                <a:ahLst/>
                <a:cxnLst/>
                <a:rect l="l" t="t" r="r" b="b"/>
                <a:pathLst>
                  <a:path w="4039" h="4039" extrusionOk="0">
                    <a:moveTo>
                      <a:pt x="2019" y="4039"/>
                    </a:moveTo>
                    <a:cubicBezTo>
                      <a:pt x="3130" y="4039"/>
                      <a:pt x="4038" y="3144"/>
                      <a:pt x="4038" y="2020"/>
                    </a:cubicBezTo>
                    <a:cubicBezTo>
                      <a:pt x="4038" y="909"/>
                      <a:pt x="3130" y="1"/>
                      <a:pt x="2019" y="1"/>
                    </a:cubicBezTo>
                    <a:cubicBezTo>
                      <a:pt x="908" y="1"/>
                      <a:pt x="1" y="909"/>
                      <a:pt x="1" y="2020"/>
                    </a:cubicBezTo>
                    <a:cubicBezTo>
                      <a:pt x="1" y="3144"/>
                      <a:pt x="908" y="4039"/>
                      <a:pt x="2019" y="4039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19" name="Google Shape;1819;p42"/>
              <p:cNvSpPr/>
              <p:nvPr/>
            </p:nvSpPr>
            <p:spPr>
              <a:xfrm>
                <a:off x="5983275" y="1820025"/>
                <a:ext cx="48800" cy="25400"/>
              </a:xfrm>
              <a:custGeom>
                <a:avLst/>
                <a:gdLst/>
                <a:ahLst/>
                <a:cxnLst/>
                <a:rect l="l" t="t" r="r" b="b"/>
                <a:pathLst>
                  <a:path w="1952" h="1016" extrusionOk="0">
                    <a:moveTo>
                      <a:pt x="1749" y="407"/>
                    </a:moveTo>
                    <a:cubicBezTo>
                      <a:pt x="1695" y="488"/>
                      <a:pt x="1641" y="555"/>
                      <a:pt x="1587" y="623"/>
                    </a:cubicBezTo>
                    <a:cubicBezTo>
                      <a:pt x="1451" y="759"/>
                      <a:pt x="1316" y="867"/>
                      <a:pt x="1153" y="934"/>
                    </a:cubicBezTo>
                    <a:lnTo>
                      <a:pt x="1139" y="934"/>
                    </a:lnTo>
                    <a:lnTo>
                      <a:pt x="1139" y="934"/>
                    </a:lnTo>
                    <a:cubicBezTo>
                      <a:pt x="1126" y="934"/>
                      <a:pt x="1112" y="949"/>
                      <a:pt x="1099" y="949"/>
                    </a:cubicBezTo>
                    <a:cubicBezTo>
                      <a:pt x="909" y="1016"/>
                      <a:pt x="747" y="1016"/>
                      <a:pt x="557" y="962"/>
                    </a:cubicBezTo>
                    <a:cubicBezTo>
                      <a:pt x="476" y="934"/>
                      <a:pt x="407" y="907"/>
                      <a:pt x="340" y="867"/>
                    </a:cubicBezTo>
                    <a:cubicBezTo>
                      <a:pt x="286" y="840"/>
                      <a:pt x="1" y="636"/>
                      <a:pt x="96" y="555"/>
                    </a:cubicBezTo>
                    <a:cubicBezTo>
                      <a:pt x="150" y="488"/>
                      <a:pt x="367" y="623"/>
                      <a:pt x="448" y="663"/>
                    </a:cubicBezTo>
                    <a:cubicBezTo>
                      <a:pt x="503" y="691"/>
                      <a:pt x="557" y="705"/>
                      <a:pt x="611" y="718"/>
                    </a:cubicBezTo>
                    <a:cubicBezTo>
                      <a:pt x="760" y="745"/>
                      <a:pt x="868" y="732"/>
                      <a:pt x="1018" y="691"/>
                    </a:cubicBezTo>
                    <a:cubicBezTo>
                      <a:pt x="1018" y="691"/>
                      <a:pt x="1031" y="678"/>
                      <a:pt x="1045" y="678"/>
                    </a:cubicBezTo>
                    <a:lnTo>
                      <a:pt x="1045" y="678"/>
                    </a:lnTo>
                    <a:lnTo>
                      <a:pt x="1045" y="678"/>
                    </a:lnTo>
                    <a:cubicBezTo>
                      <a:pt x="1193" y="623"/>
                      <a:pt x="1289" y="542"/>
                      <a:pt x="1397" y="447"/>
                    </a:cubicBezTo>
                    <a:cubicBezTo>
                      <a:pt x="1424" y="434"/>
                      <a:pt x="1532" y="311"/>
                      <a:pt x="1559" y="271"/>
                    </a:cubicBezTo>
                    <a:cubicBezTo>
                      <a:pt x="1614" y="217"/>
                      <a:pt x="1762" y="0"/>
                      <a:pt x="1843" y="27"/>
                    </a:cubicBezTo>
                    <a:cubicBezTo>
                      <a:pt x="1952" y="81"/>
                      <a:pt x="1789" y="365"/>
                      <a:pt x="1749" y="407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20" name="Google Shape;1820;p42"/>
              <p:cNvSpPr/>
              <p:nvPr/>
            </p:nvSpPr>
            <p:spPr>
              <a:xfrm>
                <a:off x="5983950" y="1835250"/>
                <a:ext cx="58975" cy="19000"/>
              </a:xfrm>
              <a:custGeom>
                <a:avLst/>
                <a:gdLst/>
                <a:ahLst/>
                <a:cxnLst/>
                <a:rect l="l" t="t" r="r" b="b"/>
                <a:pathLst>
                  <a:path w="2359" h="760" extrusionOk="0">
                    <a:moveTo>
                      <a:pt x="2020" y="475"/>
                    </a:moveTo>
                    <a:cubicBezTo>
                      <a:pt x="1939" y="542"/>
                      <a:pt x="1844" y="596"/>
                      <a:pt x="1749" y="651"/>
                    </a:cubicBezTo>
                    <a:cubicBezTo>
                      <a:pt x="1560" y="719"/>
                      <a:pt x="1383" y="759"/>
                      <a:pt x="1180" y="759"/>
                    </a:cubicBezTo>
                    <a:lnTo>
                      <a:pt x="1166" y="759"/>
                    </a:lnTo>
                    <a:lnTo>
                      <a:pt x="1153" y="759"/>
                    </a:lnTo>
                    <a:cubicBezTo>
                      <a:pt x="1139" y="759"/>
                      <a:pt x="1099" y="746"/>
                      <a:pt x="1085" y="746"/>
                    </a:cubicBezTo>
                    <a:cubicBezTo>
                      <a:pt x="855" y="719"/>
                      <a:pt x="678" y="651"/>
                      <a:pt x="476" y="542"/>
                    </a:cubicBezTo>
                    <a:cubicBezTo>
                      <a:pt x="449" y="529"/>
                      <a:pt x="340" y="448"/>
                      <a:pt x="313" y="421"/>
                    </a:cubicBezTo>
                    <a:cubicBezTo>
                      <a:pt x="272" y="380"/>
                      <a:pt x="1" y="150"/>
                      <a:pt x="82" y="69"/>
                    </a:cubicBezTo>
                    <a:cubicBezTo>
                      <a:pt x="163" y="0"/>
                      <a:pt x="380" y="190"/>
                      <a:pt x="449" y="231"/>
                    </a:cubicBezTo>
                    <a:cubicBezTo>
                      <a:pt x="503" y="271"/>
                      <a:pt x="543" y="298"/>
                      <a:pt x="597" y="325"/>
                    </a:cubicBezTo>
                    <a:cubicBezTo>
                      <a:pt x="774" y="407"/>
                      <a:pt x="922" y="461"/>
                      <a:pt x="1112" y="475"/>
                    </a:cubicBezTo>
                    <a:lnTo>
                      <a:pt x="1180" y="475"/>
                    </a:lnTo>
                    <a:lnTo>
                      <a:pt x="1180" y="488"/>
                    </a:lnTo>
                    <a:cubicBezTo>
                      <a:pt x="1180" y="488"/>
                      <a:pt x="1180" y="475"/>
                      <a:pt x="1193" y="475"/>
                    </a:cubicBezTo>
                    <a:cubicBezTo>
                      <a:pt x="1356" y="488"/>
                      <a:pt x="1478" y="461"/>
                      <a:pt x="1641" y="407"/>
                    </a:cubicBezTo>
                    <a:cubicBezTo>
                      <a:pt x="1735" y="367"/>
                      <a:pt x="1803" y="340"/>
                      <a:pt x="1885" y="285"/>
                    </a:cubicBezTo>
                    <a:cubicBezTo>
                      <a:pt x="1952" y="231"/>
                      <a:pt x="2183" y="27"/>
                      <a:pt x="2250" y="82"/>
                    </a:cubicBezTo>
                    <a:cubicBezTo>
                      <a:pt x="2358" y="163"/>
                      <a:pt x="2060" y="434"/>
                      <a:pt x="2020" y="475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21" name="Google Shape;1821;p42"/>
              <p:cNvSpPr/>
              <p:nvPr/>
            </p:nvSpPr>
            <p:spPr>
              <a:xfrm>
                <a:off x="5988700" y="1835925"/>
                <a:ext cx="56250" cy="27475"/>
              </a:xfrm>
              <a:custGeom>
                <a:avLst/>
                <a:gdLst/>
                <a:ahLst/>
                <a:cxnLst/>
                <a:rect l="l" t="t" r="r" b="b"/>
                <a:pathLst>
                  <a:path w="2250" h="1099" extrusionOk="0">
                    <a:moveTo>
                      <a:pt x="1830" y="990"/>
                    </a:moveTo>
                    <a:cubicBezTo>
                      <a:pt x="1735" y="1030"/>
                      <a:pt x="1641" y="1057"/>
                      <a:pt x="1518" y="1071"/>
                    </a:cubicBezTo>
                    <a:cubicBezTo>
                      <a:pt x="1315" y="1098"/>
                      <a:pt x="1139" y="1084"/>
                      <a:pt x="949" y="1017"/>
                    </a:cubicBezTo>
                    <a:cubicBezTo>
                      <a:pt x="936" y="1017"/>
                      <a:pt x="936" y="1017"/>
                      <a:pt x="936" y="1003"/>
                    </a:cubicBezTo>
                    <a:lnTo>
                      <a:pt x="922" y="1003"/>
                    </a:lnTo>
                    <a:cubicBezTo>
                      <a:pt x="909" y="1003"/>
                      <a:pt x="868" y="976"/>
                      <a:pt x="855" y="976"/>
                    </a:cubicBezTo>
                    <a:cubicBezTo>
                      <a:pt x="651" y="882"/>
                      <a:pt x="502" y="773"/>
                      <a:pt x="340" y="597"/>
                    </a:cubicBezTo>
                    <a:cubicBezTo>
                      <a:pt x="326" y="584"/>
                      <a:pt x="244" y="475"/>
                      <a:pt x="217" y="434"/>
                    </a:cubicBezTo>
                    <a:cubicBezTo>
                      <a:pt x="190" y="394"/>
                      <a:pt x="1" y="82"/>
                      <a:pt x="109" y="27"/>
                    </a:cubicBezTo>
                    <a:cubicBezTo>
                      <a:pt x="190" y="0"/>
                      <a:pt x="353" y="231"/>
                      <a:pt x="407" y="298"/>
                    </a:cubicBezTo>
                    <a:lnTo>
                      <a:pt x="530" y="421"/>
                    </a:lnTo>
                    <a:cubicBezTo>
                      <a:pt x="665" y="556"/>
                      <a:pt x="786" y="651"/>
                      <a:pt x="963" y="732"/>
                    </a:cubicBezTo>
                    <a:cubicBezTo>
                      <a:pt x="976" y="732"/>
                      <a:pt x="1017" y="746"/>
                      <a:pt x="1017" y="746"/>
                    </a:cubicBezTo>
                    <a:lnTo>
                      <a:pt x="1030" y="746"/>
                    </a:lnTo>
                    <a:lnTo>
                      <a:pt x="1030" y="759"/>
                    </a:lnTo>
                    <a:cubicBezTo>
                      <a:pt x="1193" y="813"/>
                      <a:pt x="1328" y="827"/>
                      <a:pt x="1491" y="813"/>
                    </a:cubicBezTo>
                    <a:cubicBezTo>
                      <a:pt x="1586" y="813"/>
                      <a:pt x="1668" y="800"/>
                      <a:pt x="1762" y="773"/>
                    </a:cubicBezTo>
                    <a:cubicBezTo>
                      <a:pt x="1843" y="746"/>
                      <a:pt x="2114" y="624"/>
                      <a:pt x="2168" y="678"/>
                    </a:cubicBezTo>
                    <a:cubicBezTo>
                      <a:pt x="2250" y="786"/>
                      <a:pt x="1884" y="963"/>
                      <a:pt x="1830" y="99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22" name="Google Shape;1822;p42"/>
              <p:cNvSpPr/>
              <p:nvPr/>
            </p:nvSpPr>
            <p:spPr>
              <a:xfrm>
                <a:off x="5956525" y="1837625"/>
                <a:ext cx="35950" cy="35925"/>
              </a:xfrm>
              <a:custGeom>
                <a:avLst/>
                <a:gdLst/>
                <a:ahLst/>
                <a:cxnLst/>
                <a:rect l="l" t="t" r="r" b="b"/>
                <a:pathLst>
                  <a:path w="1438" h="1437" extrusionOk="0">
                    <a:moveTo>
                      <a:pt x="718" y="1437"/>
                    </a:moveTo>
                    <a:cubicBezTo>
                      <a:pt x="1112" y="1437"/>
                      <a:pt x="1437" y="1112"/>
                      <a:pt x="1437" y="718"/>
                    </a:cubicBezTo>
                    <a:cubicBezTo>
                      <a:pt x="1437" y="326"/>
                      <a:pt x="1112" y="1"/>
                      <a:pt x="718" y="1"/>
                    </a:cubicBezTo>
                    <a:cubicBezTo>
                      <a:pt x="326" y="1"/>
                      <a:pt x="1" y="326"/>
                      <a:pt x="1" y="718"/>
                    </a:cubicBezTo>
                    <a:cubicBezTo>
                      <a:pt x="1" y="1112"/>
                      <a:pt x="326" y="1437"/>
                      <a:pt x="718" y="143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23" name="Google Shape;1823;p42"/>
              <p:cNvSpPr/>
              <p:nvPr/>
            </p:nvSpPr>
            <p:spPr>
              <a:xfrm>
                <a:off x="5616450" y="1937225"/>
                <a:ext cx="78600" cy="30500"/>
              </a:xfrm>
              <a:custGeom>
                <a:avLst/>
                <a:gdLst/>
                <a:ahLst/>
                <a:cxnLst/>
                <a:rect l="l" t="t" r="r" b="b"/>
                <a:pathLst>
                  <a:path w="3144" h="1220" extrusionOk="0">
                    <a:moveTo>
                      <a:pt x="1572" y="1220"/>
                    </a:moveTo>
                    <a:cubicBezTo>
                      <a:pt x="2439" y="1220"/>
                      <a:pt x="3144" y="949"/>
                      <a:pt x="3144" y="609"/>
                    </a:cubicBezTo>
                    <a:cubicBezTo>
                      <a:pt x="3144" y="271"/>
                      <a:pt x="2439" y="0"/>
                      <a:pt x="1572" y="0"/>
                    </a:cubicBezTo>
                    <a:cubicBezTo>
                      <a:pt x="705" y="0"/>
                      <a:pt x="0" y="271"/>
                      <a:pt x="0" y="609"/>
                    </a:cubicBezTo>
                    <a:cubicBezTo>
                      <a:pt x="0" y="949"/>
                      <a:pt x="705" y="1220"/>
                      <a:pt x="1572" y="1220"/>
                    </a:cubicBezTo>
                    <a:close/>
                  </a:path>
                </a:pathLst>
              </a:custGeom>
              <a:solidFill>
                <a:srgbClr val="F58CA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24" name="Google Shape;1824;p42"/>
              <p:cNvSpPr/>
              <p:nvPr/>
            </p:nvSpPr>
            <p:spPr>
              <a:xfrm>
                <a:off x="5931125" y="1937225"/>
                <a:ext cx="78600" cy="30500"/>
              </a:xfrm>
              <a:custGeom>
                <a:avLst/>
                <a:gdLst/>
                <a:ahLst/>
                <a:cxnLst/>
                <a:rect l="l" t="t" r="r" b="b"/>
                <a:pathLst>
                  <a:path w="3144" h="1220" extrusionOk="0">
                    <a:moveTo>
                      <a:pt x="1572" y="1220"/>
                    </a:moveTo>
                    <a:cubicBezTo>
                      <a:pt x="2439" y="1220"/>
                      <a:pt x="3144" y="949"/>
                      <a:pt x="3144" y="609"/>
                    </a:cubicBezTo>
                    <a:cubicBezTo>
                      <a:pt x="3144" y="271"/>
                      <a:pt x="2439" y="0"/>
                      <a:pt x="1572" y="0"/>
                    </a:cubicBezTo>
                    <a:cubicBezTo>
                      <a:pt x="705" y="0"/>
                      <a:pt x="0" y="271"/>
                      <a:pt x="0" y="609"/>
                    </a:cubicBezTo>
                    <a:cubicBezTo>
                      <a:pt x="0" y="949"/>
                      <a:pt x="705" y="1220"/>
                      <a:pt x="1572" y="1220"/>
                    </a:cubicBezTo>
                    <a:close/>
                  </a:path>
                </a:pathLst>
              </a:custGeom>
              <a:solidFill>
                <a:srgbClr val="F58CA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825" name="Google Shape;1825;p42"/>
            <p:cNvSpPr/>
            <p:nvPr/>
          </p:nvSpPr>
          <p:spPr>
            <a:xfrm rot="367083">
              <a:off x="3328261" y="3532838"/>
              <a:ext cx="478525" cy="478525"/>
            </a:xfrm>
            <a:prstGeom prst="ellipse">
              <a:avLst/>
            </a:prstGeom>
            <a:gradFill>
              <a:gsLst>
                <a:gs pos="0">
                  <a:srgbClr val="FFE8CD"/>
                </a:gs>
                <a:gs pos="100000">
                  <a:schemeClr val="accent1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826" name="Google Shape;1826;p42"/>
            <p:cNvGrpSpPr/>
            <p:nvPr/>
          </p:nvGrpSpPr>
          <p:grpSpPr>
            <a:xfrm>
              <a:off x="3390682" y="3715768"/>
              <a:ext cx="353683" cy="112666"/>
              <a:chOff x="5581225" y="1820025"/>
              <a:chExt cx="463725" cy="147700"/>
            </a:xfrm>
          </p:grpSpPr>
          <p:sp>
            <p:nvSpPr>
              <p:cNvPr id="1827" name="Google Shape;1827;p42"/>
              <p:cNvSpPr/>
              <p:nvPr/>
            </p:nvSpPr>
            <p:spPr>
              <a:xfrm>
                <a:off x="5605250" y="1825075"/>
                <a:ext cx="100975" cy="100975"/>
              </a:xfrm>
              <a:custGeom>
                <a:avLst/>
                <a:gdLst/>
                <a:ahLst/>
                <a:cxnLst/>
                <a:rect l="l" t="t" r="r" b="b"/>
                <a:pathLst>
                  <a:path w="4039" h="4039" extrusionOk="0">
                    <a:moveTo>
                      <a:pt x="2020" y="4039"/>
                    </a:moveTo>
                    <a:cubicBezTo>
                      <a:pt x="3131" y="4039"/>
                      <a:pt x="4038" y="3144"/>
                      <a:pt x="4038" y="2020"/>
                    </a:cubicBezTo>
                    <a:cubicBezTo>
                      <a:pt x="4038" y="909"/>
                      <a:pt x="3131" y="1"/>
                      <a:pt x="2020" y="1"/>
                    </a:cubicBezTo>
                    <a:cubicBezTo>
                      <a:pt x="909" y="1"/>
                      <a:pt x="1" y="909"/>
                      <a:pt x="1" y="2020"/>
                    </a:cubicBezTo>
                    <a:cubicBezTo>
                      <a:pt x="1" y="3144"/>
                      <a:pt x="909" y="4039"/>
                      <a:pt x="2020" y="4039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28" name="Google Shape;1828;p42"/>
              <p:cNvSpPr/>
              <p:nvPr/>
            </p:nvSpPr>
            <p:spPr>
              <a:xfrm>
                <a:off x="5594100" y="1820025"/>
                <a:ext cx="48450" cy="25400"/>
              </a:xfrm>
              <a:custGeom>
                <a:avLst/>
                <a:gdLst/>
                <a:ahLst/>
                <a:cxnLst/>
                <a:rect l="l" t="t" r="r" b="b"/>
                <a:pathLst>
                  <a:path w="1938" h="1016" extrusionOk="0">
                    <a:moveTo>
                      <a:pt x="190" y="407"/>
                    </a:moveTo>
                    <a:cubicBezTo>
                      <a:pt x="244" y="488"/>
                      <a:pt x="298" y="555"/>
                      <a:pt x="365" y="623"/>
                    </a:cubicBezTo>
                    <a:cubicBezTo>
                      <a:pt x="488" y="759"/>
                      <a:pt x="623" y="867"/>
                      <a:pt x="799" y="934"/>
                    </a:cubicBezTo>
                    <a:lnTo>
                      <a:pt x="799" y="934"/>
                    </a:lnTo>
                    <a:lnTo>
                      <a:pt x="813" y="934"/>
                    </a:lnTo>
                    <a:lnTo>
                      <a:pt x="840" y="949"/>
                    </a:lnTo>
                    <a:cubicBezTo>
                      <a:pt x="1030" y="1016"/>
                      <a:pt x="1192" y="1016"/>
                      <a:pt x="1395" y="962"/>
                    </a:cubicBezTo>
                    <a:cubicBezTo>
                      <a:pt x="1476" y="934"/>
                      <a:pt x="1545" y="907"/>
                      <a:pt x="1612" y="867"/>
                    </a:cubicBezTo>
                    <a:cubicBezTo>
                      <a:pt x="1666" y="840"/>
                      <a:pt x="1937" y="636"/>
                      <a:pt x="1856" y="555"/>
                    </a:cubicBezTo>
                    <a:cubicBezTo>
                      <a:pt x="1789" y="488"/>
                      <a:pt x="1585" y="623"/>
                      <a:pt x="1503" y="663"/>
                    </a:cubicBezTo>
                    <a:cubicBezTo>
                      <a:pt x="1449" y="691"/>
                      <a:pt x="1395" y="705"/>
                      <a:pt x="1328" y="718"/>
                    </a:cubicBezTo>
                    <a:cubicBezTo>
                      <a:pt x="1192" y="745"/>
                      <a:pt x="1070" y="732"/>
                      <a:pt x="934" y="691"/>
                    </a:cubicBezTo>
                    <a:lnTo>
                      <a:pt x="907" y="678"/>
                    </a:lnTo>
                    <a:lnTo>
                      <a:pt x="907" y="678"/>
                    </a:lnTo>
                    <a:lnTo>
                      <a:pt x="894" y="678"/>
                    </a:lnTo>
                    <a:cubicBezTo>
                      <a:pt x="759" y="623"/>
                      <a:pt x="650" y="542"/>
                      <a:pt x="542" y="447"/>
                    </a:cubicBezTo>
                    <a:cubicBezTo>
                      <a:pt x="515" y="434"/>
                      <a:pt x="407" y="311"/>
                      <a:pt x="379" y="271"/>
                    </a:cubicBezTo>
                    <a:cubicBezTo>
                      <a:pt x="325" y="217"/>
                      <a:pt x="176" y="0"/>
                      <a:pt x="94" y="27"/>
                    </a:cubicBezTo>
                    <a:cubicBezTo>
                      <a:pt x="0" y="81"/>
                      <a:pt x="163" y="365"/>
                      <a:pt x="190" y="407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29" name="Google Shape;1829;p42"/>
              <p:cNvSpPr/>
              <p:nvPr/>
            </p:nvSpPr>
            <p:spPr>
              <a:xfrm>
                <a:off x="5583250" y="1835250"/>
                <a:ext cx="58975" cy="19000"/>
              </a:xfrm>
              <a:custGeom>
                <a:avLst/>
                <a:gdLst/>
                <a:ahLst/>
                <a:cxnLst/>
                <a:rect l="l" t="t" r="r" b="b"/>
                <a:pathLst>
                  <a:path w="2359" h="760" extrusionOk="0">
                    <a:moveTo>
                      <a:pt x="326" y="475"/>
                    </a:moveTo>
                    <a:cubicBezTo>
                      <a:pt x="420" y="542"/>
                      <a:pt x="501" y="596"/>
                      <a:pt x="610" y="651"/>
                    </a:cubicBezTo>
                    <a:cubicBezTo>
                      <a:pt x="799" y="719"/>
                      <a:pt x="976" y="759"/>
                      <a:pt x="1179" y="759"/>
                    </a:cubicBezTo>
                    <a:lnTo>
                      <a:pt x="1179" y="759"/>
                    </a:lnTo>
                    <a:lnTo>
                      <a:pt x="1193" y="759"/>
                    </a:lnTo>
                    <a:cubicBezTo>
                      <a:pt x="1206" y="759"/>
                      <a:pt x="1260" y="746"/>
                      <a:pt x="1260" y="746"/>
                    </a:cubicBezTo>
                    <a:cubicBezTo>
                      <a:pt x="1491" y="719"/>
                      <a:pt x="1667" y="651"/>
                      <a:pt x="1870" y="542"/>
                    </a:cubicBezTo>
                    <a:cubicBezTo>
                      <a:pt x="1897" y="529"/>
                      <a:pt x="2006" y="448"/>
                      <a:pt x="2033" y="421"/>
                    </a:cubicBezTo>
                    <a:cubicBezTo>
                      <a:pt x="2087" y="380"/>
                      <a:pt x="2358" y="150"/>
                      <a:pt x="2263" y="69"/>
                    </a:cubicBezTo>
                    <a:cubicBezTo>
                      <a:pt x="2195" y="0"/>
                      <a:pt x="1979" y="190"/>
                      <a:pt x="1897" y="231"/>
                    </a:cubicBezTo>
                    <a:cubicBezTo>
                      <a:pt x="1856" y="271"/>
                      <a:pt x="1802" y="298"/>
                      <a:pt x="1748" y="325"/>
                    </a:cubicBezTo>
                    <a:cubicBezTo>
                      <a:pt x="1572" y="407"/>
                      <a:pt x="1423" y="461"/>
                      <a:pt x="1233" y="475"/>
                    </a:cubicBezTo>
                    <a:lnTo>
                      <a:pt x="1179" y="475"/>
                    </a:lnTo>
                    <a:lnTo>
                      <a:pt x="1166" y="488"/>
                    </a:lnTo>
                    <a:lnTo>
                      <a:pt x="1166" y="475"/>
                    </a:lnTo>
                    <a:cubicBezTo>
                      <a:pt x="1003" y="488"/>
                      <a:pt x="868" y="461"/>
                      <a:pt x="705" y="407"/>
                    </a:cubicBezTo>
                    <a:cubicBezTo>
                      <a:pt x="624" y="367"/>
                      <a:pt x="555" y="340"/>
                      <a:pt x="474" y="285"/>
                    </a:cubicBezTo>
                    <a:cubicBezTo>
                      <a:pt x="393" y="231"/>
                      <a:pt x="163" y="27"/>
                      <a:pt x="95" y="82"/>
                    </a:cubicBezTo>
                    <a:cubicBezTo>
                      <a:pt x="0" y="163"/>
                      <a:pt x="284" y="434"/>
                      <a:pt x="326" y="475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30" name="Google Shape;1830;p42"/>
              <p:cNvSpPr/>
              <p:nvPr/>
            </p:nvSpPr>
            <p:spPr>
              <a:xfrm>
                <a:off x="5736675" y="1887075"/>
                <a:ext cx="152825" cy="57950"/>
              </a:xfrm>
              <a:custGeom>
                <a:avLst/>
                <a:gdLst/>
                <a:ahLst/>
                <a:cxnLst/>
                <a:rect l="l" t="t" r="r" b="b"/>
                <a:pathLst>
                  <a:path w="6113" h="2318" extrusionOk="0">
                    <a:moveTo>
                      <a:pt x="4770" y="177"/>
                    </a:moveTo>
                    <a:cubicBezTo>
                      <a:pt x="4797" y="68"/>
                      <a:pt x="4906" y="1"/>
                      <a:pt x="5014" y="28"/>
                    </a:cubicBezTo>
                    <a:cubicBezTo>
                      <a:pt x="5122" y="55"/>
                      <a:pt x="5191" y="163"/>
                      <a:pt x="5164" y="272"/>
                    </a:cubicBezTo>
                    <a:cubicBezTo>
                      <a:pt x="5164" y="285"/>
                      <a:pt x="4933" y="1206"/>
                      <a:pt x="5922" y="1437"/>
                    </a:cubicBezTo>
                    <a:cubicBezTo>
                      <a:pt x="6031" y="1464"/>
                      <a:pt x="6112" y="1573"/>
                      <a:pt x="6085" y="1681"/>
                    </a:cubicBezTo>
                    <a:cubicBezTo>
                      <a:pt x="6058" y="1789"/>
                      <a:pt x="5950" y="1871"/>
                      <a:pt x="5827" y="1844"/>
                    </a:cubicBezTo>
                    <a:cubicBezTo>
                      <a:pt x="5462" y="1748"/>
                      <a:pt x="5204" y="1586"/>
                      <a:pt x="5041" y="1410"/>
                    </a:cubicBezTo>
                    <a:cubicBezTo>
                      <a:pt x="4784" y="1789"/>
                      <a:pt x="4215" y="2317"/>
                      <a:pt x="3050" y="2317"/>
                    </a:cubicBezTo>
                    <a:lnTo>
                      <a:pt x="3050" y="2317"/>
                    </a:lnTo>
                    <a:cubicBezTo>
                      <a:pt x="1885" y="2317"/>
                      <a:pt x="1316" y="1789"/>
                      <a:pt x="1072" y="1410"/>
                    </a:cubicBezTo>
                    <a:cubicBezTo>
                      <a:pt x="909" y="1586"/>
                      <a:pt x="651" y="1748"/>
                      <a:pt x="272" y="1844"/>
                    </a:cubicBezTo>
                    <a:cubicBezTo>
                      <a:pt x="163" y="1871"/>
                      <a:pt x="55" y="1789"/>
                      <a:pt x="28" y="1681"/>
                    </a:cubicBezTo>
                    <a:cubicBezTo>
                      <a:pt x="1" y="1573"/>
                      <a:pt x="69" y="1464"/>
                      <a:pt x="177" y="1437"/>
                    </a:cubicBezTo>
                    <a:cubicBezTo>
                      <a:pt x="1180" y="1206"/>
                      <a:pt x="936" y="285"/>
                      <a:pt x="936" y="272"/>
                    </a:cubicBezTo>
                    <a:cubicBezTo>
                      <a:pt x="909" y="163"/>
                      <a:pt x="976" y="55"/>
                      <a:pt x="1085" y="28"/>
                    </a:cubicBezTo>
                    <a:cubicBezTo>
                      <a:pt x="1193" y="1"/>
                      <a:pt x="1316" y="68"/>
                      <a:pt x="1343" y="177"/>
                    </a:cubicBezTo>
                    <a:cubicBezTo>
                      <a:pt x="1343" y="177"/>
                      <a:pt x="1437" y="570"/>
                      <a:pt x="1302" y="989"/>
                    </a:cubicBezTo>
                    <a:cubicBezTo>
                      <a:pt x="1397" y="1206"/>
                      <a:pt x="1803" y="1911"/>
                      <a:pt x="3050" y="1911"/>
                    </a:cubicBezTo>
                    <a:cubicBezTo>
                      <a:pt x="4310" y="1911"/>
                      <a:pt x="4703" y="1206"/>
                      <a:pt x="4797" y="989"/>
                    </a:cubicBezTo>
                    <a:cubicBezTo>
                      <a:pt x="4662" y="570"/>
                      <a:pt x="4770" y="177"/>
                      <a:pt x="4770" y="177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31" name="Google Shape;1831;p42"/>
              <p:cNvSpPr/>
              <p:nvPr/>
            </p:nvSpPr>
            <p:spPr>
              <a:xfrm>
                <a:off x="5581225" y="1835925"/>
                <a:ext cx="56250" cy="27475"/>
              </a:xfrm>
              <a:custGeom>
                <a:avLst/>
                <a:gdLst/>
                <a:ahLst/>
                <a:cxnLst/>
                <a:rect l="l" t="t" r="r" b="b"/>
                <a:pathLst>
                  <a:path w="2250" h="1099" extrusionOk="0">
                    <a:moveTo>
                      <a:pt x="407" y="990"/>
                    </a:moveTo>
                    <a:cubicBezTo>
                      <a:pt x="515" y="1030"/>
                      <a:pt x="609" y="1057"/>
                      <a:pt x="718" y="1071"/>
                    </a:cubicBezTo>
                    <a:cubicBezTo>
                      <a:pt x="935" y="1098"/>
                      <a:pt x="1097" y="1084"/>
                      <a:pt x="1301" y="1017"/>
                    </a:cubicBezTo>
                    <a:lnTo>
                      <a:pt x="1314" y="1003"/>
                    </a:lnTo>
                    <a:lnTo>
                      <a:pt x="1314" y="1003"/>
                    </a:lnTo>
                    <a:cubicBezTo>
                      <a:pt x="1328" y="1003"/>
                      <a:pt x="1382" y="976"/>
                      <a:pt x="1382" y="976"/>
                    </a:cubicBezTo>
                    <a:cubicBezTo>
                      <a:pt x="1599" y="882"/>
                      <a:pt x="1748" y="773"/>
                      <a:pt x="1897" y="597"/>
                    </a:cubicBezTo>
                    <a:cubicBezTo>
                      <a:pt x="1924" y="584"/>
                      <a:pt x="2005" y="475"/>
                      <a:pt x="2018" y="434"/>
                    </a:cubicBezTo>
                    <a:cubicBezTo>
                      <a:pt x="2060" y="394"/>
                      <a:pt x="2249" y="82"/>
                      <a:pt x="2141" y="27"/>
                    </a:cubicBezTo>
                    <a:cubicBezTo>
                      <a:pt x="2046" y="0"/>
                      <a:pt x="1897" y="231"/>
                      <a:pt x="1843" y="298"/>
                    </a:cubicBezTo>
                    <a:lnTo>
                      <a:pt x="1720" y="421"/>
                    </a:lnTo>
                    <a:cubicBezTo>
                      <a:pt x="1585" y="556"/>
                      <a:pt x="1449" y="651"/>
                      <a:pt x="1274" y="732"/>
                    </a:cubicBezTo>
                    <a:cubicBezTo>
                      <a:pt x="1274" y="732"/>
                      <a:pt x="1233" y="746"/>
                      <a:pt x="1220" y="746"/>
                    </a:cubicBezTo>
                    <a:lnTo>
                      <a:pt x="1220" y="746"/>
                    </a:lnTo>
                    <a:cubicBezTo>
                      <a:pt x="1206" y="746"/>
                      <a:pt x="1206" y="759"/>
                      <a:pt x="1206" y="759"/>
                    </a:cubicBezTo>
                    <a:cubicBezTo>
                      <a:pt x="1043" y="813"/>
                      <a:pt x="922" y="827"/>
                      <a:pt x="745" y="813"/>
                    </a:cubicBezTo>
                    <a:cubicBezTo>
                      <a:pt x="651" y="813"/>
                      <a:pt x="582" y="800"/>
                      <a:pt x="488" y="773"/>
                    </a:cubicBezTo>
                    <a:cubicBezTo>
                      <a:pt x="407" y="746"/>
                      <a:pt x="122" y="624"/>
                      <a:pt x="67" y="678"/>
                    </a:cubicBezTo>
                    <a:cubicBezTo>
                      <a:pt x="0" y="786"/>
                      <a:pt x="352" y="963"/>
                      <a:pt x="407" y="99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32" name="Google Shape;1832;p42"/>
              <p:cNvSpPr/>
              <p:nvPr/>
            </p:nvSpPr>
            <p:spPr>
              <a:xfrm>
                <a:off x="5633375" y="1837625"/>
                <a:ext cx="35950" cy="35925"/>
              </a:xfrm>
              <a:custGeom>
                <a:avLst/>
                <a:gdLst/>
                <a:ahLst/>
                <a:cxnLst/>
                <a:rect l="l" t="t" r="r" b="b"/>
                <a:pathLst>
                  <a:path w="1438" h="1437" extrusionOk="0">
                    <a:moveTo>
                      <a:pt x="718" y="1437"/>
                    </a:moveTo>
                    <a:cubicBezTo>
                      <a:pt x="1112" y="1437"/>
                      <a:pt x="1437" y="1112"/>
                      <a:pt x="1437" y="718"/>
                    </a:cubicBezTo>
                    <a:cubicBezTo>
                      <a:pt x="1437" y="326"/>
                      <a:pt x="1112" y="1"/>
                      <a:pt x="718" y="1"/>
                    </a:cubicBezTo>
                    <a:cubicBezTo>
                      <a:pt x="326" y="1"/>
                      <a:pt x="1" y="326"/>
                      <a:pt x="1" y="718"/>
                    </a:cubicBezTo>
                    <a:cubicBezTo>
                      <a:pt x="1" y="1112"/>
                      <a:pt x="326" y="1437"/>
                      <a:pt x="718" y="143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33" name="Google Shape;1833;p42"/>
              <p:cNvSpPr/>
              <p:nvPr/>
            </p:nvSpPr>
            <p:spPr>
              <a:xfrm>
                <a:off x="5919950" y="1825075"/>
                <a:ext cx="100975" cy="100975"/>
              </a:xfrm>
              <a:custGeom>
                <a:avLst/>
                <a:gdLst/>
                <a:ahLst/>
                <a:cxnLst/>
                <a:rect l="l" t="t" r="r" b="b"/>
                <a:pathLst>
                  <a:path w="4039" h="4039" extrusionOk="0">
                    <a:moveTo>
                      <a:pt x="2019" y="4039"/>
                    </a:moveTo>
                    <a:cubicBezTo>
                      <a:pt x="3130" y="4039"/>
                      <a:pt x="4038" y="3144"/>
                      <a:pt x="4038" y="2020"/>
                    </a:cubicBezTo>
                    <a:cubicBezTo>
                      <a:pt x="4038" y="909"/>
                      <a:pt x="3130" y="1"/>
                      <a:pt x="2019" y="1"/>
                    </a:cubicBezTo>
                    <a:cubicBezTo>
                      <a:pt x="908" y="1"/>
                      <a:pt x="1" y="909"/>
                      <a:pt x="1" y="2020"/>
                    </a:cubicBezTo>
                    <a:cubicBezTo>
                      <a:pt x="1" y="3144"/>
                      <a:pt x="908" y="4039"/>
                      <a:pt x="2019" y="4039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34" name="Google Shape;1834;p42"/>
              <p:cNvSpPr/>
              <p:nvPr/>
            </p:nvSpPr>
            <p:spPr>
              <a:xfrm>
                <a:off x="5983275" y="1820025"/>
                <a:ext cx="48800" cy="25400"/>
              </a:xfrm>
              <a:custGeom>
                <a:avLst/>
                <a:gdLst/>
                <a:ahLst/>
                <a:cxnLst/>
                <a:rect l="l" t="t" r="r" b="b"/>
                <a:pathLst>
                  <a:path w="1952" h="1016" extrusionOk="0">
                    <a:moveTo>
                      <a:pt x="1749" y="407"/>
                    </a:moveTo>
                    <a:cubicBezTo>
                      <a:pt x="1695" y="488"/>
                      <a:pt x="1641" y="555"/>
                      <a:pt x="1587" y="623"/>
                    </a:cubicBezTo>
                    <a:cubicBezTo>
                      <a:pt x="1451" y="759"/>
                      <a:pt x="1316" y="867"/>
                      <a:pt x="1153" y="934"/>
                    </a:cubicBezTo>
                    <a:lnTo>
                      <a:pt x="1139" y="934"/>
                    </a:lnTo>
                    <a:lnTo>
                      <a:pt x="1139" y="934"/>
                    </a:lnTo>
                    <a:cubicBezTo>
                      <a:pt x="1126" y="934"/>
                      <a:pt x="1112" y="949"/>
                      <a:pt x="1099" y="949"/>
                    </a:cubicBezTo>
                    <a:cubicBezTo>
                      <a:pt x="909" y="1016"/>
                      <a:pt x="747" y="1016"/>
                      <a:pt x="557" y="962"/>
                    </a:cubicBezTo>
                    <a:cubicBezTo>
                      <a:pt x="476" y="934"/>
                      <a:pt x="407" y="907"/>
                      <a:pt x="340" y="867"/>
                    </a:cubicBezTo>
                    <a:cubicBezTo>
                      <a:pt x="286" y="840"/>
                      <a:pt x="1" y="636"/>
                      <a:pt x="96" y="555"/>
                    </a:cubicBezTo>
                    <a:cubicBezTo>
                      <a:pt x="150" y="488"/>
                      <a:pt x="367" y="623"/>
                      <a:pt x="448" y="663"/>
                    </a:cubicBezTo>
                    <a:cubicBezTo>
                      <a:pt x="503" y="691"/>
                      <a:pt x="557" y="705"/>
                      <a:pt x="611" y="718"/>
                    </a:cubicBezTo>
                    <a:cubicBezTo>
                      <a:pt x="760" y="745"/>
                      <a:pt x="868" y="732"/>
                      <a:pt x="1018" y="691"/>
                    </a:cubicBezTo>
                    <a:cubicBezTo>
                      <a:pt x="1018" y="691"/>
                      <a:pt x="1031" y="678"/>
                      <a:pt x="1045" y="678"/>
                    </a:cubicBezTo>
                    <a:lnTo>
                      <a:pt x="1045" y="678"/>
                    </a:lnTo>
                    <a:lnTo>
                      <a:pt x="1045" y="678"/>
                    </a:lnTo>
                    <a:cubicBezTo>
                      <a:pt x="1193" y="623"/>
                      <a:pt x="1289" y="542"/>
                      <a:pt x="1397" y="447"/>
                    </a:cubicBezTo>
                    <a:cubicBezTo>
                      <a:pt x="1424" y="434"/>
                      <a:pt x="1532" y="311"/>
                      <a:pt x="1559" y="271"/>
                    </a:cubicBezTo>
                    <a:cubicBezTo>
                      <a:pt x="1614" y="217"/>
                      <a:pt x="1762" y="0"/>
                      <a:pt x="1843" y="27"/>
                    </a:cubicBezTo>
                    <a:cubicBezTo>
                      <a:pt x="1952" y="81"/>
                      <a:pt x="1789" y="365"/>
                      <a:pt x="1749" y="407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35" name="Google Shape;1835;p42"/>
              <p:cNvSpPr/>
              <p:nvPr/>
            </p:nvSpPr>
            <p:spPr>
              <a:xfrm>
                <a:off x="5983950" y="1835250"/>
                <a:ext cx="58975" cy="19000"/>
              </a:xfrm>
              <a:custGeom>
                <a:avLst/>
                <a:gdLst/>
                <a:ahLst/>
                <a:cxnLst/>
                <a:rect l="l" t="t" r="r" b="b"/>
                <a:pathLst>
                  <a:path w="2359" h="760" extrusionOk="0">
                    <a:moveTo>
                      <a:pt x="2020" y="475"/>
                    </a:moveTo>
                    <a:cubicBezTo>
                      <a:pt x="1939" y="542"/>
                      <a:pt x="1844" y="596"/>
                      <a:pt x="1749" y="651"/>
                    </a:cubicBezTo>
                    <a:cubicBezTo>
                      <a:pt x="1560" y="719"/>
                      <a:pt x="1383" y="759"/>
                      <a:pt x="1180" y="759"/>
                    </a:cubicBezTo>
                    <a:lnTo>
                      <a:pt x="1166" y="759"/>
                    </a:lnTo>
                    <a:lnTo>
                      <a:pt x="1153" y="759"/>
                    </a:lnTo>
                    <a:cubicBezTo>
                      <a:pt x="1139" y="759"/>
                      <a:pt x="1099" y="746"/>
                      <a:pt x="1085" y="746"/>
                    </a:cubicBezTo>
                    <a:cubicBezTo>
                      <a:pt x="855" y="719"/>
                      <a:pt x="678" y="651"/>
                      <a:pt x="476" y="542"/>
                    </a:cubicBezTo>
                    <a:cubicBezTo>
                      <a:pt x="449" y="529"/>
                      <a:pt x="340" y="448"/>
                      <a:pt x="313" y="421"/>
                    </a:cubicBezTo>
                    <a:cubicBezTo>
                      <a:pt x="272" y="380"/>
                      <a:pt x="1" y="150"/>
                      <a:pt x="82" y="69"/>
                    </a:cubicBezTo>
                    <a:cubicBezTo>
                      <a:pt x="163" y="0"/>
                      <a:pt x="380" y="190"/>
                      <a:pt x="449" y="231"/>
                    </a:cubicBezTo>
                    <a:cubicBezTo>
                      <a:pt x="503" y="271"/>
                      <a:pt x="543" y="298"/>
                      <a:pt x="597" y="325"/>
                    </a:cubicBezTo>
                    <a:cubicBezTo>
                      <a:pt x="774" y="407"/>
                      <a:pt x="922" y="461"/>
                      <a:pt x="1112" y="475"/>
                    </a:cubicBezTo>
                    <a:lnTo>
                      <a:pt x="1180" y="475"/>
                    </a:lnTo>
                    <a:lnTo>
                      <a:pt x="1180" y="488"/>
                    </a:lnTo>
                    <a:cubicBezTo>
                      <a:pt x="1180" y="488"/>
                      <a:pt x="1180" y="475"/>
                      <a:pt x="1193" y="475"/>
                    </a:cubicBezTo>
                    <a:cubicBezTo>
                      <a:pt x="1356" y="488"/>
                      <a:pt x="1478" y="461"/>
                      <a:pt x="1641" y="407"/>
                    </a:cubicBezTo>
                    <a:cubicBezTo>
                      <a:pt x="1735" y="367"/>
                      <a:pt x="1803" y="340"/>
                      <a:pt x="1885" y="285"/>
                    </a:cubicBezTo>
                    <a:cubicBezTo>
                      <a:pt x="1952" y="231"/>
                      <a:pt x="2183" y="27"/>
                      <a:pt x="2250" y="82"/>
                    </a:cubicBezTo>
                    <a:cubicBezTo>
                      <a:pt x="2358" y="163"/>
                      <a:pt x="2060" y="434"/>
                      <a:pt x="2020" y="475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36" name="Google Shape;1836;p42"/>
              <p:cNvSpPr/>
              <p:nvPr/>
            </p:nvSpPr>
            <p:spPr>
              <a:xfrm>
                <a:off x="5988700" y="1835925"/>
                <a:ext cx="56250" cy="27475"/>
              </a:xfrm>
              <a:custGeom>
                <a:avLst/>
                <a:gdLst/>
                <a:ahLst/>
                <a:cxnLst/>
                <a:rect l="l" t="t" r="r" b="b"/>
                <a:pathLst>
                  <a:path w="2250" h="1099" extrusionOk="0">
                    <a:moveTo>
                      <a:pt x="1830" y="990"/>
                    </a:moveTo>
                    <a:cubicBezTo>
                      <a:pt x="1735" y="1030"/>
                      <a:pt x="1641" y="1057"/>
                      <a:pt x="1518" y="1071"/>
                    </a:cubicBezTo>
                    <a:cubicBezTo>
                      <a:pt x="1315" y="1098"/>
                      <a:pt x="1139" y="1084"/>
                      <a:pt x="949" y="1017"/>
                    </a:cubicBezTo>
                    <a:cubicBezTo>
                      <a:pt x="936" y="1017"/>
                      <a:pt x="936" y="1017"/>
                      <a:pt x="936" y="1003"/>
                    </a:cubicBezTo>
                    <a:lnTo>
                      <a:pt x="922" y="1003"/>
                    </a:lnTo>
                    <a:cubicBezTo>
                      <a:pt x="909" y="1003"/>
                      <a:pt x="868" y="976"/>
                      <a:pt x="855" y="976"/>
                    </a:cubicBezTo>
                    <a:cubicBezTo>
                      <a:pt x="651" y="882"/>
                      <a:pt x="502" y="773"/>
                      <a:pt x="340" y="597"/>
                    </a:cubicBezTo>
                    <a:cubicBezTo>
                      <a:pt x="326" y="584"/>
                      <a:pt x="244" y="475"/>
                      <a:pt x="217" y="434"/>
                    </a:cubicBezTo>
                    <a:cubicBezTo>
                      <a:pt x="190" y="394"/>
                      <a:pt x="1" y="82"/>
                      <a:pt x="109" y="27"/>
                    </a:cubicBezTo>
                    <a:cubicBezTo>
                      <a:pt x="190" y="0"/>
                      <a:pt x="353" y="231"/>
                      <a:pt x="407" y="298"/>
                    </a:cubicBezTo>
                    <a:lnTo>
                      <a:pt x="530" y="421"/>
                    </a:lnTo>
                    <a:cubicBezTo>
                      <a:pt x="665" y="556"/>
                      <a:pt x="786" y="651"/>
                      <a:pt x="963" y="732"/>
                    </a:cubicBezTo>
                    <a:cubicBezTo>
                      <a:pt x="976" y="732"/>
                      <a:pt x="1017" y="746"/>
                      <a:pt x="1017" y="746"/>
                    </a:cubicBezTo>
                    <a:lnTo>
                      <a:pt x="1030" y="746"/>
                    </a:lnTo>
                    <a:lnTo>
                      <a:pt x="1030" y="759"/>
                    </a:lnTo>
                    <a:cubicBezTo>
                      <a:pt x="1193" y="813"/>
                      <a:pt x="1328" y="827"/>
                      <a:pt x="1491" y="813"/>
                    </a:cubicBezTo>
                    <a:cubicBezTo>
                      <a:pt x="1586" y="813"/>
                      <a:pt x="1668" y="800"/>
                      <a:pt x="1762" y="773"/>
                    </a:cubicBezTo>
                    <a:cubicBezTo>
                      <a:pt x="1843" y="746"/>
                      <a:pt x="2114" y="624"/>
                      <a:pt x="2168" y="678"/>
                    </a:cubicBezTo>
                    <a:cubicBezTo>
                      <a:pt x="2250" y="786"/>
                      <a:pt x="1884" y="963"/>
                      <a:pt x="1830" y="99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37" name="Google Shape;1837;p42"/>
              <p:cNvSpPr/>
              <p:nvPr/>
            </p:nvSpPr>
            <p:spPr>
              <a:xfrm>
                <a:off x="5956525" y="1837625"/>
                <a:ext cx="35950" cy="35925"/>
              </a:xfrm>
              <a:custGeom>
                <a:avLst/>
                <a:gdLst/>
                <a:ahLst/>
                <a:cxnLst/>
                <a:rect l="l" t="t" r="r" b="b"/>
                <a:pathLst>
                  <a:path w="1438" h="1437" extrusionOk="0">
                    <a:moveTo>
                      <a:pt x="718" y="1437"/>
                    </a:moveTo>
                    <a:cubicBezTo>
                      <a:pt x="1112" y="1437"/>
                      <a:pt x="1437" y="1112"/>
                      <a:pt x="1437" y="718"/>
                    </a:cubicBezTo>
                    <a:cubicBezTo>
                      <a:pt x="1437" y="326"/>
                      <a:pt x="1112" y="1"/>
                      <a:pt x="718" y="1"/>
                    </a:cubicBezTo>
                    <a:cubicBezTo>
                      <a:pt x="326" y="1"/>
                      <a:pt x="1" y="326"/>
                      <a:pt x="1" y="718"/>
                    </a:cubicBezTo>
                    <a:cubicBezTo>
                      <a:pt x="1" y="1112"/>
                      <a:pt x="326" y="1437"/>
                      <a:pt x="718" y="143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38" name="Google Shape;1838;p42"/>
              <p:cNvSpPr/>
              <p:nvPr/>
            </p:nvSpPr>
            <p:spPr>
              <a:xfrm>
                <a:off x="5616450" y="1937225"/>
                <a:ext cx="78600" cy="30500"/>
              </a:xfrm>
              <a:custGeom>
                <a:avLst/>
                <a:gdLst/>
                <a:ahLst/>
                <a:cxnLst/>
                <a:rect l="l" t="t" r="r" b="b"/>
                <a:pathLst>
                  <a:path w="3144" h="1220" extrusionOk="0">
                    <a:moveTo>
                      <a:pt x="1572" y="1220"/>
                    </a:moveTo>
                    <a:cubicBezTo>
                      <a:pt x="2439" y="1220"/>
                      <a:pt x="3144" y="949"/>
                      <a:pt x="3144" y="609"/>
                    </a:cubicBezTo>
                    <a:cubicBezTo>
                      <a:pt x="3144" y="271"/>
                      <a:pt x="2439" y="0"/>
                      <a:pt x="1572" y="0"/>
                    </a:cubicBezTo>
                    <a:cubicBezTo>
                      <a:pt x="705" y="0"/>
                      <a:pt x="0" y="271"/>
                      <a:pt x="0" y="609"/>
                    </a:cubicBezTo>
                    <a:cubicBezTo>
                      <a:pt x="0" y="949"/>
                      <a:pt x="705" y="1220"/>
                      <a:pt x="1572" y="1220"/>
                    </a:cubicBezTo>
                    <a:close/>
                  </a:path>
                </a:pathLst>
              </a:custGeom>
              <a:solidFill>
                <a:srgbClr val="F58CA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39" name="Google Shape;1839;p42"/>
              <p:cNvSpPr/>
              <p:nvPr/>
            </p:nvSpPr>
            <p:spPr>
              <a:xfrm>
                <a:off x="5931125" y="1937225"/>
                <a:ext cx="78600" cy="30500"/>
              </a:xfrm>
              <a:custGeom>
                <a:avLst/>
                <a:gdLst/>
                <a:ahLst/>
                <a:cxnLst/>
                <a:rect l="l" t="t" r="r" b="b"/>
                <a:pathLst>
                  <a:path w="3144" h="1220" extrusionOk="0">
                    <a:moveTo>
                      <a:pt x="1572" y="1220"/>
                    </a:moveTo>
                    <a:cubicBezTo>
                      <a:pt x="2439" y="1220"/>
                      <a:pt x="3144" y="949"/>
                      <a:pt x="3144" y="609"/>
                    </a:cubicBezTo>
                    <a:cubicBezTo>
                      <a:pt x="3144" y="271"/>
                      <a:pt x="2439" y="0"/>
                      <a:pt x="1572" y="0"/>
                    </a:cubicBezTo>
                    <a:cubicBezTo>
                      <a:pt x="705" y="0"/>
                      <a:pt x="0" y="271"/>
                      <a:pt x="0" y="609"/>
                    </a:cubicBezTo>
                    <a:cubicBezTo>
                      <a:pt x="0" y="949"/>
                      <a:pt x="705" y="1220"/>
                      <a:pt x="1572" y="1220"/>
                    </a:cubicBezTo>
                    <a:close/>
                  </a:path>
                </a:pathLst>
              </a:custGeom>
              <a:solidFill>
                <a:srgbClr val="F58CA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cxnSp>
        <p:nvCxnSpPr>
          <p:cNvPr id="1840" name="Google Shape;1840;p42"/>
          <p:cNvCxnSpPr/>
          <p:nvPr/>
        </p:nvCxnSpPr>
        <p:spPr>
          <a:xfrm>
            <a:off x="3088676" y="2394209"/>
            <a:ext cx="2708700" cy="0"/>
          </a:xfrm>
          <a:prstGeom prst="straightConnector1">
            <a:avLst/>
          </a:prstGeom>
          <a:noFill/>
          <a:ln w="19050" cap="flat" cmpd="sng">
            <a:solidFill>
              <a:schemeClr val="dk1"/>
            </a:solidFill>
            <a:prstDash val="dot"/>
            <a:round/>
            <a:headEnd type="oval" w="med" len="med"/>
            <a:tailEnd type="triangle" w="med" len="med"/>
          </a:ln>
        </p:spPr>
      </p:cxnSp>
      <p:sp>
        <p:nvSpPr>
          <p:cNvPr id="3" name="TextBox 2">
            <a:extLst>
              <a:ext uri="{FF2B5EF4-FFF2-40B4-BE49-F238E27FC236}">
                <a16:creationId xmlns:a16="http://schemas.microsoft.com/office/drawing/2014/main" id="{E31ADD29-62EE-5C53-95B3-C401D2C0CA5F}"/>
              </a:ext>
            </a:extLst>
          </p:cNvPr>
          <p:cNvSpPr txBox="1"/>
          <p:nvPr/>
        </p:nvSpPr>
        <p:spPr>
          <a:xfrm>
            <a:off x="5449986" y="3395991"/>
            <a:ext cx="2646095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spcAft>
                <a:spcPts val="1200"/>
              </a:spcAft>
              <a:buClr>
                <a:schemeClr val="dk1"/>
              </a:buClr>
              <a:buSzPts val="1600"/>
              <a:defRPr/>
            </a:pPr>
            <a:r>
              <a:rPr lang="ru-RU" sz="2000" dirty="0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rPr>
              <a:t>Экспериментальное задание, стр.126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8A45000-E190-BBC5-8E0F-671FD4EB5F17}"/>
              </a:ext>
            </a:extLst>
          </p:cNvPr>
          <p:cNvSpPr txBox="1"/>
          <p:nvPr/>
        </p:nvSpPr>
        <p:spPr>
          <a:xfrm>
            <a:off x="0" y="3422791"/>
            <a:ext cx="457200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spcAft>
                <a:spcPts val="1200"/>
              </a:spcAft>
              <a:buClr>
                <a:schemeClr val="dk1"/>
              </a:buClr>
              <a:buSzPts val="1600"/>
              <a:defRPr/>
            </a:pPr>
            <a:r>
              <a:rPr lang="ru-RU" sz="2000" dirty="0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rPr>
              <a:t>Параграфы 42-43 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3" name="Google Shape;1363;p39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dirty="0">
                <a:solidFill>
                  <a:schemeClr val="dk2"/>
                </a:solidFill>
              </a:rPr>
              <a:t>Рефлексия. </a:t>
            </a:r>
            <a:r>
              <a:rPr lang="ru-RU" dirty="0">
                <a:solidFill>
                  <a:schemeClr val="tx1"/>
                </a:solidFill>
              </a:rPr>
              <a:t>Самооценка урока</a:t>
            </a:r>
            <a:endParaRPr dirty="0">
              <a:solidFill>
                <a:schemeClr val="tx1"/>
              </a:solidFill>
            </a:endParaRPr>
          </a:p>
        </p:txBody>
      </p:sp>
      <p:sp>
        <p:nvSpPr>
          <p:cNvPr id="1372" name="Google Shape;1372;p39"/>
          <p:cNvSpPr/>
          <p:nvPr/>
        </p:nvSpPr>
        <p:spPr>
          <a:xfrm>
            <a:off x="791269" y="3910219"/>
            <a:ext cx="632929" cy="621320"/>
          </a:xfrm>
          <a:prstGeom prst="ellipse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73" name="Google Shape;1373;p39"/>
          <p:cNvSpPr/>
          <p:nvPr/>
        </p:nvSpPr>
        <p:spPr>
          <a:xfrm>
            <a:off x="799361" y="3099298"/>
            <a:ext cx="649114" cy="614946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74" name="Google Shape;1374;p39"/>
          <p:cNvSpPr/>
          <p:nvPr/>
        </p:nvSpPr>
        <p:spPr>
          <a:xfrm>
            <a:off x="768616" y="2259444"/>
            <a:ext cx="631306" cy="621320"/>
          </a:xfrm>
          <a:prstGeom prst="ellipse">
            <a:avLst/>
          </a:prstGeom>
          <a:solidFill>
            <a:srgbClr val="FFFF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75" name="Google Shape;1375;p39"/>
          <p:cNvSpPr/>
          <p:nvPr/>
        </p:nvSpPr>
        <p:spPr>
          <a:xfrm>
            <a:off x="752432" y="1424248"/>
            <a:ext cx="655582" cy="647313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264CDCD9-2887-63FE-11A3-DF4FBF2E3E4D}"/>
              </a:ext>
            </a:extLst>
          </p:cNvPr>
          <p:cNvSpPr txBox="1"/>
          <p:nvPr/>
        </p:nvSpPr>
        <p:spPr>
          <a:xfrm>
            <a:off x="1436335" y="1487301"/>
            <a:ext cx="6501950" cy="29238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1200"/>
              </a:spcAft>
              <a:buClr>
                <a:schemeClr val="dk1"/>
              </a:buClr>
              <a:buSzPts val="1600"/>
            </a:pPr>
            <a:r>
              <a:rPr lang="ru-RU" altLang="ru-RU" sz="2000" dirty="0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rPr>
              <a:t>- Урок прошёл удачно. Я доволен собой!</a:t>
            </a:r>
          </a:p>
          <a:p>
            <a:pPr>
              <a:spcAft>
                <a:spcPts val="1200"/>
              </a:spcAft>
              <a:buClr>
                <a:schemeClr val="dk1"/>
              </a:buClr>
              <a:buSzPts val="1600"/>
            </a:pPr>
            <a:endParaRPr lang="ru-RU" altLang="ru-RU" sz="800" dirty="0">
              <a:solidFill>
                <a:schemeClr val="dk1"/>
              </a:solidFill>
              <a:latin typeface="Questrial"/>
              <a:ea typeface="Questrial"/>
              <a:cs typeface="Questrial"/>
              <a:sym typeface="Questrial"/>
            </a:endParaRPr>
          </a:p>
          <a:p>
            <a:pPr>
              <a:spcAft>
                <a:spcPts val="1200"/>
              </a:spcAft>
              <a:buClr>
                <a:schemeClr val="dk1"/>
              </a:buClr>
              <a:buSzPts val="1600"/>
            </a:pPr>
            <a:r>
              <a:rPr lang="ru-RU" altLang="ru-RU" sz="2000" dirty="0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rPr>
              <a:t>- Мне было трудно, но я справлялся с заданиями.      Я вполне доволен собой!</a:t>
            </a:r>
          </a:p>
          <a:p>
            <a:pPr>
              <a:spcAft>
                <a:spcPts val="1200"/>
              </a:spcAft>
              <a:buClr>
                <a:schemeClr val="dk1"/>
              </a:buClr>
              <a:buSzPts val="1600"/>
            </a:pPr>
            <a:endParaRPr lang="ru-RU" altLang="ru-RU" sz="800" dirty="0">
              <a:solidFill>
                <a:schemeClr val="dk1"/>
              </a:solidFill>
              <a:latin typeface="Questrial"/>
              <a:ea typeface="Questrial"/>
              <a:cs typeface="Questrial"/>
              <a:sym typeface="Questrial"/>
            </a:endParaRPr>
          </a:p>
          <a:p>
            <a:pPr>
              <a:spcAft>
                <a:spcPts val="1200"/>
              </a:spcAft>
              <a:buClr>
                <a:schemeClr val="dk1"/>
              </a:buClr>
              <a:buSzPts val="1600"/>
            </a:pPr>
            <a:r>
              <a:rPr lang="ru-RU" altLang="ru-RU" sz="2000" dirty="0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rPr>
              <a:t>- Мне было трудно. Мне нужна помощь!</a:t>
            </a:r>
          </a:p>
          <a:p>
            <a:pPr>
              <a:spcAft>
                <a:spcPts val="1200"/>
              </a:spcAft>
              <a:buClr>
                <a:schemeClr val="dk1"/>
              </a:buClr>
              <a:buSzPts val="1600"/>
            </a:pPr>
            <a:endParaRPr lang="ru-RU" altLang="ru-RU" sz="800" dirty="0">
              <a:solidFill>
                <a:schemeClr val="dk1"/>
              </a:solidFill>
              <a:latin typeface="Questrial"/>
              <a:ea typeface="Questrial"/>
              <a:cs typeface="Questrial"/>
              <a:sym typeface="Questrial"/>
            </a:endParaRPr>
          </a:p>
          <a:p>
            <a:pPr>
              <a:spcAft>
                <a:spcPts val="1200"/>
              </a:spcAft>
              <a:buClr>
                <a:schemeClr val="dk1"/>
              </a:buClr>
              <a:buSzPts val="1600"/>
            </a:pPr>
            <a:r>
              <a:rPr lang="ru-RU" altLang="ru-RU" sz="2000" dirty="0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rPr>
              <a:t>- Мне было неинтересно!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6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95" name="Google Shape;6195;p47"/>
          <p:cNvSpPr txBox="1">
            <a:spLocks noGrp="1"/>
          </p:cNvSpPr>
          <p:nvPr>
            <p:ph type="title"/>
          </p:nvPr>
        </p:nvSpPr>
        <p:spPr>
          <a:xfrm>
            <a:off x="1402200" y="1265475"/>
            <a:ext cx="6339600" cy="1963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6000" dirty="0"/>
              <a:t>МОЛОДЦЫ!</a:t>
            </a:r>
            <a:br>
              <a:rPr lang="ru-RU" sz="6000" dirty="0"/>
            </a:br>
            <a:r>
              <a:rPr lang="ru-RU" sz="4400" dirty="0">
                <a:solidFill>
                  <a:schemeClr val="tx1"/>
                </a:solidFill>
              </a:rPr>
              <a:t>СПАСИБО ЗА УРОК!</a:t>
            </a:r>
            <a:endParaRPr sz="6000" dirty="0">
              <a:solidFill>
                <a:schemeClr val="tx1"/>
              </a:solidFill>
            </a:endParaRPr>
          </a:p>
        </p:txBody>
      </p:sp>
      <p:sp>
        <p:nvSpPr>
          <p:cNvPr id="6196" name="Google Shape;6196;p47"/>
          <p:cNvSpPr/>
          <p:nvPr/>
        </p:nvSpPr>
        <p:spPr>
          <a:xfrm>
            <a:off x="6680675" y="695875"/>
            <a:ext cx="1743322" cy="196308"/>
          </a:xfrm>
          <a:custGeom>
            <a:avLst/>
            <a:gdLst/>
            <a:ahLst/>
            <a:cxnLst/>
            <a:rect l="l" t="t" r="r" b="b"/>
            <a:pathLst>
              <a:path w="158881" h="17895" extrusionOk="0">
                <a:moveTo>
                  <a:pt x="0" y="0"/>
                </a:moveTo>
                <a:lnTo>
                  <a:pt x="17767" y="17895"/>
                </a:lnTo>
                <a:lnTo>
                  <a:pt x="35279" y="256"/>
                </a:lnTo>
                <a:lnTo>
                  <a:pt x="53046" y="17767"/>
                </a:lnTo>
                <a:lnTo>
                  <a:pt x="70685" y="256"/>
                </a:lnTo>
                <a:lnTo>
                  <a:pt x="88196" y="17767"/>
                </a:lnTo>
                <a:lnTo>
                  <a:pt x="105963" y="256"/>
                </a:lnTo>
                <a:lnTo>
                  <a:pt x="123730" y="17767"/>
                </a:lnTo>
                <a:lnTo>
                  <a:pt x="141369" y="128"/>
                </a:lnTo>
                <a:lnTo>
                  <a:pt x="158881" y="17895"/>
                </a:lnTo>
              </a:path>
            </a:pathLst>
          </a:custGeom>
          <a:noFill/>
          <a:ln w="3810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6197" name="Google Shape;6197;p47"/>
          <p:cNvSpPr/>
          <p:nvPr/>
        </p:nvSpPr>
        <p:spPr>
          <a:xfrm>
            <a:off x="720000" y="4322450"/>
            <a:ext cx="1743322" cy="196308"/>
          </a:xfrm>
          <a:custGeom>
            <a:avLst/>
            <a:gdLst/>
            <a:ahLst/>
            <a:cxnLst/>
            <a:rect l="l" t="t" r="r" b="b"/>
            <a:pathLst>
              <a:path w="158881" h="17895" extrusionOk="0">
                <a:moveTo>
                  <a:pt x="0" y="0"/>
                </a:moveTo>
                <a:lnTo>
                  <a:pt x="17767" y="17895"/>
                </a:lnTo>
                <a:lnTo>
                  <a:pt x="35279" y="256"/>
                </a:lnTo>
                <a:lnTo>
                  <a:pt x="53046" y="17767"/>
                </a:lnTo>
                <a:lnTo>
                  <a:pt x="70685" y="256"/>
                </a:lnTo>
                <a:lnTo>
                  <a:pt x="88196" y="17767"/>
                </a:lnTo>
                <a:lnTo>
                  <a:pt x="105963" y="256"/>
                </a:lnTo>
                <a:lnTo>
                  <a:pt x="123730" y="17767"/>
                </a:lnTo>
                <a:lnTo>
                  <a:pt x="141369" y="128"/>
                </a:lnTo>
                <a:lnTo>
                  <a:pt x="158881" y="17895"/>
                </a:lnTo>
              </a:path>
            </a:pathLst>
          </a:custGeom>
          <a:noFill/>
          <a:ln w="3810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sp>
      <p:grpSp>
        <p:nvGrpSpPr>
          <p:cNvPr id="6198" name="Google Shape;6198;p47"/>
          <p:cNvGrpSpPr/>
          <p:nvPr/>
        </p:nvGrpSpPr>
        <p:grpSpPr>
          <a:xfrm>
            <a:off x="7417247" y="3330774"/>
            <a:ext cx="1287026" cy="1272723"/>
            <a:chOff x="2214529" y="2433804"/>
            <a:chExt cx="2706110" cy="2676600"/>
          </a:xfrm>
        </p:grpSpPr>
        <p:sp>
          <p:nvSpPr>
            <p:cNvPr id="6199" name="Google Shape;6199;p47"/>
            <p:cNvSpPr/>
            <p:nvPr/>
          </p:nvSpPr>
          <p:spPr>
            <a:xfrm>
              <a:off x="3189613" y="2433804"/>
              <a:ext cx="775500" cy="2676600"/>
            </a:xfrm>
            <a:prstGeom prst="ellipse">
              <a:avLst/>
            </a:prstGeom>
            <a:noFill/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00" name="Google Shape;6200;p47"/>
            <p:cNvSpPr/>
            <p:nvPr/>
          </p:nvSpPr>
          <p:spPr>
            <a:xfrm rot="3599640">
              <a:off x="3179809" y="2422465"/>
              <a:ext cx="775659" cy="2676683"/>
            </a:xfrm>
            <a:prstGeom prst="ellipse">
              <a:avLst/>
            </a:prstGeom>
            <a:noFill/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01" name="Google Shape;6201;p47"/>
            <p:cNvSpPr/>
            <p:nvPr/>
          </p:nvSpPr>
          <p:spPr>
            <a:xfrm rot="7200360">
              <a:off x="3179699" y="2433806"/>
              <a:ext cx="775659" cy="2676683"/>
            </a:xfrm>
            <a:prstGeom prst="ellipse">
              <a:avLst/>
            </a:prstGeom>
            <a:noFill/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02" name="Google Shape;6202;p47"/>
            <p:cNvSpPr/>
            <p:nvPr/>
          </p:nvSpPr>
          <p:spPr>
            <a:xfrm>
              <a:off x="2316805" y="3196979"/>
              <a:ext cx="353700" cy="353700"/>
            </a:xfrm>
            <a:prstGeom prst="ellipse">
              <a:avLst/>
            </a:prstGeom>
            <a:gradFill>
              <a:gsLst>
                <a:gs pos="0">
                  <a:srgbClr val="F7A1B8"/>
                </a:gs>
                <a:gs pos="100000">
                  <a:srgbClr val="E62F60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6203" name="Google Shape;6203;p47"/>
            <p:cNvGrpSpPr/>
            <p:nvPr/>
          </p:nvGrpSpPr>
          <p:grpSpPr>
            <a:xfrm>
              <a:off x="2343091" y="3325866"/>
              <a:ext cx="301143" cy="95916"/>
              <a:chOff x="5581225" y="1820025"/>
              <a:chExt cx="463725" cy="147700"/>
            </a:xfrm>
          </p:grpSpPr>
          <p:sp>
            <p:nvSpPr>
              <p:cNvPr id="6204" name="Google Shape;6204;p47"/>
              <p:cNvSpPr/>
              <p:nvPr/>
            </p:nvSpPr>
            <p:spPr>
              <a:xfrm>
                <a:off x="5605250" y="1825075"/>
                <a:ext cx="100975" cy="100975"/>
              </a:xfrm>
              <a:custGeom>
                <a:avLst/>
                <a:gdLst/>
                <a:ahLst/>
                <a:cxnLst/>
                <a:rect l="l" t="t" r="r" b="b"/>
                <a:pathLst>
                  <a:path w="4039" h="4039" extrusionOk="0">
                    <a:moveTo>
                      <a:pt x="2020" y="4039"/>
                    </a:moveTo>
                    <a:cubicBezTo>
                      <a:pt x="3131" y="4039"/>
                      <a:pt x="4038" y="3144"/>
                      <a:pt x="4038" y="2020"/>
                    </a:cubicBezTo>
                    <a:cubicBezTo>
                      <a:pt x="4038" y="909"/>
                      <a:pt x="3131" y="1"/>
                      <a:pt x="2020" y="1"/>
                    </a:cubicBezTo>
                    <a:cubicBezTo>
                      <a:pt x="909" y="1"/>
                      <a:pt x="1" y="909"/>
                      <a:pt x="1" y="2020"/>
                    </a:cubicBezTo>
                    <a:cubicBezTo>
                      <a:pt x="1" y="3144"/>
                      <a:pt x="909" y="4039"/>
                      <a:pt x="2020" y="4039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205" name="Google Shape;6205;p47"/>
              <p:cNvSpPr/>
              <p:nvPr/>
            </p:nvSpPr>
            <p:spPr>
              <a:xfrm>
                <a:off x="5594100" y="1820025"/>
                <a:ext cx="48450" cy="25400"/>
              </a:xfrm>
              <a:custGeom>
                <a:avLst/>
                <a:gdLst/>
                <a:ahLst/>
                <a:cxnLst/>
                <a:rect l="l" t="t" r="r" b="b"/>
                <a:pathLst>
                  <a:path w="1938" h="1016" extrusionOk="0">
                    <a:moveTo>
                      <a:pt x="190" y="407"/>
                    </a:moveTo>
                    <a:cubicBezTo>
                      <a:pt x="244" y="488"/>
                      <a:pt x="298" y="555"/>
                      <a:pt x="365" y="623"/>
                    </a:cubicBezTo>
                    <a:cubicBezTo>
                      <a:pt x="488" y="759"/>
                      <a:pt x="623" y="867"/>
                      <a:pt x="799" y="934"/>
                    </a:cubicBezTo>
                    <a:lnTo>
                      <a:pt x="799" y="934"/>
                    </a:lnTo>
                    <a:lnTo>
                      <a:pt x="813" y="934"/>
                    </a:lnTo>
                    <a:lnTo>
                      <a:pt x="840" y="949"/>
                    </a:lnTo>
                    <a:cubicBezTo>
                      <a:pt x="1030" y="1016"/>
                      <a:pt x="1192" y="1016"/>
                      <a:pt x="1395" y="962"/>
                    </a:cubicBezTo>
                    <a:cubicBezTo>
                      <a:pt x="1476" y="934"/>
                      <a:pt x="1545" y="907"/>
                      <a:pt x="1612" y="867"/>
                    </a:cubicBezTo>
                    <a:cubicBezTo>
                      <a:pt x="1666" y="840"/>
                      <a:pt x="1937" y="636"/>
                      <a:pt x="1856" y="555"/>
                    </a:cubicBezTo>
                    <a:cubicBezTo>
                      <a:pt x="1789" y="488"/>
                      <a:pt x="1585" y="623"/>
                      <a:pt x="1503" y="663"/>
                    </a:cubicBezTo>
                    <a:cubicBezTo>
                      <a:pt x="1449" y="691"/>
                      <a:pt x="1395" y="705"/>
                      <a:pt x="1328" y="718"/>
                    </a:cubicBezTo>
                    <a:cubicBezTo>
                      <a:pt x="1192" y="745"/>
                      <a:pt x="1070" y="732"/>
                      <a:pt x="934" y="691"/>
                    </a:cubicBezTo>
                    <a:lnTo>
                      <a:pt x="907" y="678"/>
                    </a:lnTo>
                    <a:lnTo>
                      <a:pt x="907" y="678"/>
                    </a:lnTo>
                    <a:lnTo>
                      <a:pt x="894" y="678"/>
                    </a:lnTo>
                    <a:cubicBezTo>
                      <a:pt x="759" y="623"/>
                      <a:pt x="650" y="542"/>
                      <a:pt x="542" y="447"/>
                    </a:cubicBezTo>
                    <a:cubicBezTo>
                      <a:pt x="515" y="434"/>
                      <a:pt x="407" y="311"/>
                      <a:pt x="379" y="271"/>
                    </a:cubicBezTo>
                    <a:cubicBezTo>
                      <a:pt x="325" y="217"/>
                      <a:pt x="176" y="0"/>
                      <a:pt x="94" y="27"/>
                    </a:cubicBezTo>
                    <a:cubicBezTo>
                      <a:pt x="0" y="81"/>
                      <a:pt x="163" y="365"/>
                      <a:pt x="190" y="407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206" name="Google Shape;6206;p47"/>
              <p:cNvSpPr/>
              <p:nvPr/>
            </p:nvSpPr>
            <p:spPr>
              <a:xfrm>
                <a:off x="5583250" y="1835250"/>
                <a:ext cx="58975" cy="19000"/>
              </a:xfrm>
              <a:custGeom>
                <a:avLst/>
                <a:gdLst/>
                <a:ahLst/>
                <a:cxnLst/>
                <a:rect l="l" t="t" r="r" b="b"/>
                <a:pathLst>
                  <a:path w="2359" h="760" extrusionOk="0">
                    <a:moveTo>
                      <a:pt x="326" y="475"/>
                    </a:moveTo>
                    <a:cubicBezTo>
                      <a:pt x="420" y="542"/>
                      <a:pt x="501" y="596"/>
                      <a:pt x="610" y="651"/>
                    </a:cubicBezTo>
                    <a:cubicBezTo>
                      <a:pt x="799" y="719"/>
                      <a:pt x="976" y="759"/>
                      <a:pt x="1179" y="759"/>
                    </a:cubicBezTo>
                    <a:lnTo>
                      <a:pt x="1179" y="759"/>
                    </a:lnTo>
                    <a:lnTo>
                      <a:pt x="1193" y="759"/>
                    </a:lnTo>
                    <a:cubicBezTo>
                      <a:pt x="1206" y="759"/>
                      <a:pt x="1260" y="746"/>
                      <a:pt x="1260" y="746"/>
                    </a:cubicBezTo>
                    <a:cubicBezTo>
                      <a:pt x="1491" y="719"/>
                      <a:pt x="1667" y="651"/>
                      <a:pt x="1870" y="542"/>
                    </a:cubicBezTo>
                    <a:cubicBezTo>
                      <a:pt x="1897" y="529"/>
                      <a:pt x="2006" y="448"/>
                      <a:pt x="2033" y="421"/>
                    </a:cubicBezTo>
                    <a:cubicBezTo>
                      <a:pt x="2087" y="380"/>
                      <a:pt x="2358" y="150"/>
                      <a:pt x="2263" y="69"/>
                    </a:cubicBezTo>
                    <a:cubicBezTo>
                      <a:pt x="2195" y="0"/>
                      <a:pt x="1979" y="190"/>
                      <a:pt x="1897" y="231"/>
                    </a:cubicBezTo>
                    <a:cubicBezTo>
                      <a:pt x="1856" y="271"/>
                      <a:pt x="1802" y="298"/>
                      <a:pt x="1748" y="325"/>
                    </a:cubicBezTo>
                    <a:cubicBezTo>
                      <a:pt x="1572" y="407"/>
                      <a:pt x="1423" y="461"/>
                      <a:pt x="1233" y="475"/>
                    </a:cubicBezTo>
                    <a:lnTo>
                      <a:pt x="1179" y="475"/>
                    </a:lnTo>
                    <a:lnTo>
                      <a:pt x="1166" y="488"/>
                    </a:lnTo>
                    <a:lnTo>
                      <a:pt x="1166" y="475"/>
                    </a:lnTo>
                    <a:cubicBezTo>
                      <a:pt x="1003" y="488"/>
                      <a:pt x="868" y="461"/>
                      <a:pt x="705" y="407"/>
                    </a:cubicBezTo>
                    <a:cubicBezTo>
                      <a:pt x="624" y="367"/>
                      <a:pt x="555" y="340"/>
                      <a:pt x="474" y="285"/>
                    </a:cubicBezTo>
                    <a:cubicBezTo>
                      <a:pt x="393" y="231"/>
                      <a:pt x="163" y="27"/>
                      <a:pt x="95" y="82"/>
                    </a:cubicBezTo>
                    <a:cubicBezTo>
                      <a:pt x="0" y="163"/>
                      <a:pt x="284" y="434"/>
                      <a:pt x="326" y="475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207" name="Google Shape;6207;p47"/>
              <p:cNvSpPr/>
              <p:nvPr/>
            </p:nvSpPr>
            <p:spPr>
              <a:xfrm>
                <a:off x="5736675" y="1887075"/>
                <a:ext cx="152825" cy="57950"/>
              </a:xfrm>
              <a:custGeom>
                <a:avLst/>
                <a:gdLst/>
                <a:ahLst/>
                <a:cxnLst/>
                <a:rect l="l" t="t" r="r" b="b"/>
                <a:pathLst>
                  <a:path w="6113" h="2318" extrusionOk="0">
                    <a:moveTo>
                      <a:pt x="4770" y="177"/>
                    </a:moveTo>
                    <a:cubicBezTo>
                      <a:pt x="4797" y="68"/>
                      <a:pt x="4906" y="1"/>
                      <a:pt x="5014" y="28"/>
                    </a:cubicBezTo>
                    <a:cubicBezTo>
                      <a:pt x="5122" y="55"/>
                      <a:pt x="5191" y="163"/>
                      <a:pt x="5164" y="272"/>
                    </a:cubicBezTo>
                    <a:cubicBezTo>
                      <a:pt x="5164" y="285"/>
                      <a:pt x="4933" y="1206"/>
                      <a:pt x="5922" y="1437"/>
                    </a:cubicBezTo>
                    <a:cubicBezTo>
                      <a:pt x="6031" y="1464"/>
                      <a:pt x="6112" y="1573"/>
                      <a:pt x="6085" y="1681"/>
                    </a:cubicBezTo>
                    <a:cubicBezTo>
                      <a:pt x="6058" y="1789"/>
                      <a:pt x="5950" y="1871"/>
                      <a:pt x="5827" y="1844"/>
                    </a:cubicBezTo>
                    <a:cubicBezTo>
                      <a:pt x="5462" y="1748"/>
                      <a:pt x="5204" y="1586"/>
                      <a:pt x="5041" y="1410"/>
                    </a:cubicBezTo>
                    <a:cubicBezTo>
                      <a:pt x="4784" y="1789"/>
                      <a:pt x="4215" y="2317"/>
                      <a:pt x="3050" y="2317"/>
                    </a:cubicBezTo>
                    <a:lnTo>
                      <a:pt x="3050" y="2317"/>
                    </a:lnTo>
                    <a:cubicBezTo>
                      <a:pt x="1885" y="2317"/>
                      <a:pt x="1316" y="1789"/>
                      <a:pt x="1072" y="1410"/>
                    </a:cubicBezTo>
                    <a:cubicBezTo>
                      <a:pt x="909" y="1586"/>
                      <a:pt x="651" y="1748"/>
                      <a:pt x="272" y="1844"/>
                    </a:cubicBezTo>
                    <a:cubicBezTo>
                      <a:pt x="163" y="1871"/>
                      <a:pt x="55" y="1789"/>
                      <a:pt x="28" y="1681"/>
                    </a:cubicBezTo>
                    <a:cubicBezTo>
                      <a:pt x="1" y="1573"/>
                      <a:pt x="69" y="1464"/>
                      <a:pt x="177" y="1437"/>
                    </a:cubicBezTo>
                    <a:cubicBezTo>
                      <a:pt x="1180" y="1206"/>
                      <a:pt x="936" y="285"/>
                      <a:pt x="936" y="272"/>
                    </a:cubicBezTo>
                    <a:cubicBezTo>
                      <a:pt x="909" y="163"/>
                      <a:pt x="976" y="55"/>
                      <a:pt x="1085" y="28"/>
                    </a:cubicBezTo>
                    <a:cubicBezTo>
                      <a:pt x="1193" y="1"/>
                      <a:pt x="1316" y="68"/>
                      <a:pt x="1343" y="177"/>
                    </a:cubicBezTo>
                    <a:cubicBezTo>
                      <a:pt x="1343" y="177"/>
                      <a:pt x="1437" y="570"/>
                      <a:pt x="1302" y="989"/>
                    </a:cubicBezTo>
                    <a:cubicBezTo>
                      <a:pt x="1397" y="1206"/>
                      <a:pt x="1803" y="1911"/>
                      <a:pt x="3050" y="1911"/>
                    </a:cubicBezTo>
                    <a:cubicBezTo>
                      <a:pt x="4310" y="1911"/>
                      <a:pt x="4703" y="1206"/>
                      <a:pt x="4797" y="989"/>
                    </a:cubicBezTo>
                    <a:cubicBezTo>
                      <a:pt x="4662" y="570"/>
                      <a:pt x="4770" y="177"/>
                      <a:pt x="4770" y="177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208" name="Google Shape;6208;p47"/>
              <p:cNvSpPr/>
              <p:nvPr/>
            </p:nvSpPr>
            <p:spPr>
              <a:xfrm>
                <a:off x="5581225" y="1835925"/>
                <a:ext cx="56250" cy="27475"/>
              </a:xfrm>
              <a:custGeom>
                <a:avLst/>
                <a:gdLst/>
                <a:ahLst/>
                <a:cxnLst/>
                <a:rect l="l" t="t" r="r" b="b"/>
                <a:pathLst>
                  <a:path w="2250" h="1099" extrusionOk="0">
                    <a:moveTo>
                      <a:pt x="407" y="990"/>
                    </a:moveTo>
                    <a:cubicBezTo>
                      <a:pt x="515" y="1030"/>
                      <a:pt x="609" y="1057"/>
                      <a:pt x="718" y="1071"/>
                    </a:cubicBezTo>
                    <a:cubicBezTo>
                      <a:pt x="935" y="1098"/>
                      <a:pt x="1097" y="1084"/>
                      <a:pt x="1301" y="1017"/>
                    </a:cubicBezTo>
                    <a:lnTo>
                      <a:pt x="1314" y="1003"/>
                    </a:lnTo>
                    <a:lnTo>
                      <a:pt x="1314" y="1003"/>
                    </a:lnTo>
                    <a:cubicBezTo>
                      <a:pt x="1328" y="1003"/>
                      <a:pt x="1382" y="976"/>
                      <a:pt x="1382" y="976"/>
                    </a:cubicBezTo>
                    <a:cubicBezTo>
                      <a:pt x="1599" y="882"/>
                      <a:pt x="1748" y="773"/>
                      <a:pt x="1897" y="597"/>
                    </a:cubicBezTo>
                    <a:cubicBezTo>
                      <a:pt x="1924" y="584"/>
                      <a:pt x="2005" y="475"/>
                      <a:pt x="2018" y="434"/>
                    </a:cubicBezTo>
                    <a:cubicBezTo>
                      <a:pt x="2060" y="394"/>
                      <a:pt x="2249" y="82"/>
                      <a:pt x="2141" y="27"/>
                    </a:cubicBezTo>
                    <a:cubicBezTo>
                      <a:pt x="2046" y="0"/>
                      <a:pt x="1897" y="231"/>
                      <a:pt x="1843" y="298"/>
                    </a:cubicBezTo>
                    <a:lnTo>
                      <a:pt x="1720" y="421"/>
                    </a:lnTo>
                    <a:cubicBezTo>
                      <a:pt x="1585" y="556"/>
                      <a:pt x="1449" y="651"/>
                      <a:pt x="1274" y="732"/>
                    </a:cubicBezTo>
                    <a:cubicBezTo>
                      <a:pt x="1274" y="732"/>
                      <a:pt x="1233" y="746"/>
                      <a:pt x="1220" y="746"/>
                    </a:cubicBezTo>
                    <a:lnTo>
                      <a:pt x="1220" y="746"/>
                    </a:lnTo>
                    <a:cubicBezTo>
                      <a:pt x="1206" y="746"/>
                      <a:pt x="1206" y="759"/>
                      <a:pt x="1206" y="759"/>
                    </a:cubicBezTo>
                    <a:cubicBezTo>
                      <a:pt x="1043" y="813"/>
                      <a:pt x="922" y="827"/>
                      <a:pt x="745" y="813"/>
                    </a:cubicBezTo>
                    <a:cubicBezTo>
                      <a:pt x="651" y="813"/>
                      <a:pt x="582" y="800"/>
                      <a:pt x="488" y="773"/>
                    </a:cubicBezTo>
                    <a:cubicBezTo>
                      <a:pt x="407" y="746"/>
                      <a:pt x="122" y="624"/>
                      <a:pt x="67" y="678"/>
                    </a:cubicBezTo>
                    <a:cubicBezTo>
                      <a:pt x="0" y="786"/>
                      <a:pt x="352" y="963"/>
                      <a:pt x="407" y="99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209" name="Google Shape;6209;p47"/>
              <p:cNvSpPr/>
              <p:nvPr/>
            </p:nvSpPr>
            <p:spPr>
              <a:xfrm>
                <a:off x="5633375" y="1837625"/>
                <a:ext cx="35950" cy="35925"/>
              </a:xfrm>
              <a:custGeom>
                <a:avLst/>
                <a:gdLst/>
                <a:ahLst/>
                <a:cxnLst/>
                <a:rect l="l" t="t" r="r" b="b"/>
                <a:pathLst>
                  <a:path w="1438" h="1437" extrusionOk="0">
                    <a:moveTo>
                      <a:pt x="718" y="1437"/>
                    </a:moveTo>
                    <a:cubicBezTo>
                      <a:pt x="1112" y="1437"/>
                      <a:pt x="1437" y="1112"/>
                      <a:pt x="1437" y="718"/>
                    </a:cubicBezTo>
                    <a:cubicBezTo>
                      <a:pt x="1437" y="326"/>
                      <a:pt x="1112" y="1"/>
                      <a:pt x="718" y="1"/>
                    </a:cubicBezTo>
                    <a:cubicBezTo>
                      <a:pt x="326" y="1"/>
                      <a:pt x="1" y="326"/>
                      <a:pt x="1" y="718"/>
                    </a:cubicBezTo>
                    <a:cubicBezTo>
                      <a:pt x="1" y="1112"/>
                      <a:pt x="326" y="1437"/>
                      <a:pt x="718" y="143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210" name="Google Shape;6210;p47"/>
              <p:cNvSpPr/>
              <p:nvPr/>
            </p:nvSpPr>
            <p:spPr>
              <a:xfrm>
                <a:off x="5919950" y="1825075"/>
                <a:ext cx="100975" cy="100975"/>
              </a:xfrm>
              <a:custGeom>
                <a:avLst/>
                <a:gdLst/>
                <a:ahLst/>
                <a:cxnLst/>
                <a:rect l="l" t="t" r="r" b="b"/>
                <a:pathLst>
                  <a:path w="4039" h="4039" extrusionOk="0">
                    <a:moveTo>
                      <a:pt x="2019" y="4039"/>
                    </a:moveTo>
                    <a:cubicBezTo>
                      <a:pt x="3130" y="4039"/>
                      <a:pt x="4038" y="3144"/>
                      <a:pt x="4038" y="2020"/>
                    </a:cubicBezTo>
                    <a:cubicBezTo>
                      <a:pt x="4038" y="909"/>
                      <a:pt x="3130" y="1"/>
                      <a:pt x="2019" y="1"/>
                    </a:cubicBezTo>
                    <a:cubicBezTo>
                      <a:pt x="908" y="1"/>
                      <a:pt x="1" y="909"/>
                      <a:pt x="1" y="2020"/>
                    </a:cubicBezTo>
                    <a:cubicBezTo>
                      <a:pt x="1" y="3144"/>
                      <a:pt x="908" y="4039"/>
                      <a:pt x="2019" y="4039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211" name="Google Shape;6211;p47"/>
              <p:cNvSpPr/>
              <p:nvPr/>
            </p:nvSpPr>
            <p:spPr>
              <a:xfrm>
                <a:off x="5983275" y="1820025"/>
                <a:ext cx="48800" cy="25400"/>
              </a:xfrm>
              <a:custGeom>
                <a:avLst/>
                <a:gdLst/>
                <a:ahLst/>
                <a:cxnLst/>
                <a:rect l="l" t="t" r="r" b="b"/>
                <a:pathLst>
                  <a:path w="1952" h="1016" extrusionOk="0">
                    <a:moveTo>
                      <a:pt x="1749" y="407"/>
                    </a:moveTo>
                    <a:cubicBezTo>
                      <a:pt x="1695" y="488"/>
                      <a:pt x="1641" y="555"/>
                      <a:pt x="1587" y="623"/>
                    </a:cubicBezTo>
                    <a:cubicBezTo>
                      <a:pt x="1451" y="759"/>
                      <a:pt x="1316" y="867"/>
                      <a:pt x="1153" y="934"/>
                    </a:cubicBezTo>
                    <a:lnTo>
                      <a:pt x="1139" y="934"/>
                    </a:lnTo>
                    <a:lnTo>
                      <a:pt x="1139" y="934"/>
                    </a:lnTo>
                    <a:cubicBezTo>
                      <a:pt x="1126" y="934"/>
                      <a:pt x="1112" y="949"/>
                      <a:pt x="1099" y="949"/>
                    </a:cubicBezTo>
                    <a:cubicBezTo>
                      <a:pt x="909" y="1016"/>
                      <a:pt x="747" y="1016"/>
                      <a:pt x="557" y="962"/>
                    </a:cubicBezTo>
                    <a:cubicBezTo>
                      <a:pt x="476" y="934"/>
                      <a:pt x="407" y="907"/>
                      <a:pt x="340" y="867"/>
                    </a:cubicBezTo>
                    <a:cubicBezTo>
                      <a:pt x="286" y="840"/>
                      <a:pt x="1" y="636"/>
                      <a:pt x="96" y="555"/>
                    </a:cubicBezTo>
                    <a:cubicBezTo>
                      <a:pt x="150" y="488"/>
                      <a:pt x="367" y="623"/>
                      <a:pt x="448" y="663"/>
                    </a:cubicBezTo>
                    <a:cubicBezTo>
                      <a:pt x="503" y="691"/>
                      <a:pt x="557" y="705"/>
                      <a:pt x="611" y="718"/>
                    </a:cubicBezTo>
                    <a:cubicBezTo>
                      <a:pt x="760" y="745"/>
                      <a:pt x="868" y="732"/>
                      <a:pt x="1018" y="691"/>
                    </a:cubicBezTo>
                    <a:cubicBezTo>
                      <a:pt x="1018" y="691"/>
                      <a:pt x="1031" y="678"/>
                      <a:pt x="1045" y="678"/>
                    </a:cubicBezTo>
                    <a:lnTo>
                      <a:pt x="1045" y="678"/>
                    </a:lnTo>
                    <a:lnTo>
                      <a:pt x="1045" y="678"/>
                    </a:lnTo>
                    <a:cubicBezTo>
                      <a:pt x="1193" y="623"/>
                      <a:pt x="1289" y="542"/>
                      <a:pt x="1397" y="447"/>
                    </a:cubicBezTo>
                    <a:cubicBezTo>
                      <a:pt x="1424" y="434"/>
                      <a:pt x="1532" y="311"/>
                      <a:pt x="1559" y="271"/>
                    </a:cubicBezTo>
                    <a:cubicBezTo>
                      <a:pt x="1614" y="217"/>
                      <a:pt x="1762" y="0"/>
                      <a:pt x="1843" y="27"/>
                    </a:cubicBezTo>
                    <a:cubicBezTo>
                      <a:pt x="1952" y="81"/>
                      <a:pt x="1789" y="365"/>
                      <a:pt x="1749" y="407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212" name="Google Shape;6212;p47"/>
              <p:cNvSpPr/>
              <p:nvPr/>
            </p:nvSpPr>
            <p:spPr>
              <a:xfrm>
                <a:off x="5983950" y="1835250"/>
                <a:ext cx="58975" cy="19000"/>
              </a:xfrm>
              <a:custGeom>
                <a:avLst/>
                <a:gdLst/>
                <a:ahLst/>
                <a:cxnLst/>
                <a:rect l="l" t="t" r="r" b="b"/>
                <a:pathLst>
                  <a:path w="2359" h="760" extrusionOk="0">
                    <a:moveTo>
                      <a:pt x="2020" y="475"/>
                    </a:moveTo>
                    <a:cubicBezTo>
                      <a:pt x="1939" y="542"/>
                      <a:pt x="1844" y="596"/>
                      <a:pt x="1749" y="651"/>
                    </a:cubicBezTo>
                    <a:cubicBezTo>
                      <a:pt x="1560" y="719"/>
                      <a:pt x="1383" y="759"/>
                      <a:pt x="1180" y="759"/>
                    </a:cubicBezTo>
                    <a:lnTo>
                      <a:pt x="1166" y="759"/>
                    </a:lnTo>
                    <a:lnTo>
                      <a:pt x="1153" y="759"/>
                    </a:lnTo>
                    <a:cubicBezTo>
                      <a:pt x="1139" y="759"/>
                      <a:pt x="1099" y="746"/>
                      <a:pt x="1085" y="746"/>
                    </a:cubicBezTo>
                    <a:cubicBezTo>
                      <a:pt x="855" y="719"/>
                      <a:pt x="678" y="651"/>
                      <a:pt x="476" y="542"/>
                    </a:cubicBezTo>
                    <a:cubicBezTo>
                      <a:pt x="449" y="529"/>
                      <a:pt x="340" y="448"/>
                      <a:pt x="313" y="421"/>
                    </a:cubicBezTo>
                    <a:cubicBezTo>
                      <a:pt x="272" y="380"/>
                      <a:pt x="1" y="150"/>
                      <a:pt x="82" y="69"/>
                    </a:cubicBezTo>
                    <a:cubicBezTo>
                      <a:pt x="163" y="0"/>
                      <a:pt x="380" y="190"/>
                      <a:pt x="449" y="231"/>
                    </a:cubicBezTo>
                    <a:cubicBezTo>
                      <a:pt x="503" y="271"/>
                      <a:pt x="543" y="298"/>
                      <a:pt x="597" y="325"/>
                    </a:cubicBezTo>
                    <a:cubicBezTo>
                      <a:pt x="774" y="407"/>
                      <a:pt x="922" y="461"/>
                      <a:pt x="1112" y="475"/>
                    </a:cubicBezTo>
                    <a:lnTo>
                      <a:pt x="1180" y="475"/>
                    </a:lnTo>
                    <a:lnTo>
                      <a:pt x="1180" y="488"/>
                    </a:lnTo>
                    <a:cubicBezTo>
                      <a:pt x="1180" y="488"/>
                      <a:pt x="1180" y="475"/>
                      <a:pt x="1193" y="475"/>
                    </a:cubicBezTo>
                    <a:cubicBezTo>
                      <a:pt x="1356" y="488"/>
                      <a:pt x="1478" y="461"/>
                      <a:pt x="1641" y="407"/>
                    </a:cubicBezTo>
                    <a:cubicBezTo>
                      <a:pt x="1735" y="367"/>
                      <a:pt x="1803" y="340"/>
                      <a:pt x="1885" y="285"/>
                    </a:cubicBezTo>
                    <a:cubicBezTo>
                      <a:pt x="1952" y="231"/>
                      <a:pt x="2183" y="27"/>
                      <a:pt x="2250" y="82"/>
                    </a:cubicBezTo>
                    <a:cubicBezTo>
                      <a:pt x="2358" y="163"/>
                      <a:pt x="2060" y="434"/>
                      <a:pt x="2020" y="475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213" name="Google Shape;6213;p47"/>
              <p:cNvSpPr/>
              <p:nvPr/>
            </p:nvSpPr>
            <p:spPr>
              <a:xfrm>
                <a:off x="5988700" y="1835925"/>
                <a:ext cx="56250" cy="27475"/>
              </a:xfrm>
              <a:custGeom>
                <a:avLst/>
                <a:gdLst/>
                <a:ahLst/>
                <a:cxnLst/>
                <a:rect l="l" t="t" r="r" b="b"/>
                <a:pathLst>
                  <a:path w="2250" h="1099" extrusionOk="0">
                    <a:moveTo>
                      <a:pt x="1830" y="990"/>
                    </a:moveTo>
                    <a:cubicBezTo>
                      <a:pt x="1735" y="1030"/>
                      <a:pt x="1641" y="1057"/>
                      <a:pt x="1518" y="1071"/>
                    </a:cubicBezTo>
                    <a:cubicBezTo>
                      <a:pt x="1315" y="1098"/>
                      <a:pt x="1139" y="1084"/>
                      <a:pt x="949" y="1017"/>
                    </a:cubicBezTo>
                    <a:cubicBezTo>
                      <a:pt x="936" y="1017"/>
                      <a:pt x="936" y="1017"/>
                      <a:pt x="936" y="1003"/>
                    </a:cubicBezTo>
                    <a:lnTo>
                      <a:pt x="922" y="1003"/>
                    </a:lnTo>
                    <a:cubicBezTo>
                      <a:pt x="909" y="1003"/>
                      <a:pt x="868" y="976"/>
                      <a:pt x="855" y="976"/>
                    </a:cubicBezTo>
                    <a:cubicBezTo>
                      <a:pt x="651" y="882"/>
                      <a:pt x="502" y="773"/>
                      <a:pt x="340" y="597"/>
                    </a:cubicBezTo>
                    <a:cubicBezTo>
                      <a:pt x="326" y="584"/>
                      <a:pt x="244" y="475"/>
                      <a:pt x="217" y="434"/>
                    </a:cubicBezTo>
                    <a:cubicBezTo>
                      <a:pt x="190" y="394"/>
                      <a:pt x="1" y="82"/>
                      <a:pt x="109" y="27"/>
                    </a:cubicBezTo>
                    <a:cubicBezTo>
                      <a:pt x="190" y="0"/>
                      <a:pt x="353" y="231"/>
                      <a:pt x="407" y="298"/>
                    </a:cubicBezTo>
                    <a:lnTo>
                      <a:pt x="530" y="421"/>
                    </a:lnTo>
                    <a:cubicBezTo>
                      <a:pt x="665" y="556"/>
                      <a:pt x="786" y="651"/>
                      <a:pt x="963" y="732"/>
                    </a:cubicBezTo>
                    <a:cubicBezTo>
                      <a:pt x="976" y="732"/>
                      <a:pt x="1017" y="746"/>
                      <a:pt x="1017" y="746"/>
                    </a:cubicBezTo>
                    <a:lnTo>
                      <a:pt x="1030" y="746"/>
                    </a:lnTo>
                    <a:lnTo>
                      <a:pt x="1030" y="759"/>
                    </a:lnTo>
                    <a:cubicBezTo>
                      <a:pt x="1193" y="813"/>
                      <a:pt x="1328" y="827"/>
                      <a:pt x="1491" y="813"/>
                    </a:cubicBezTo>
                    <a:cubicBezTo>
                      <a:pt x="1586" y="813"/>
                      <a:pt x="1668" y="800"/>
                      <a:pt x="1762" y="773"/>
                    </a:cubicBezTo>
                    <a:cubicBezTo>
                      <a:pt x="1843" y="746"/>
                      <a:pt x="2114" y="624"/>
                      <a:pt x="2168" y="678"/>
                    </a:cubicBezTo>
                    <a:cubicBezTo>
                      <a:pt x="2250" y="786"/>
                      <a:pt x="1884" y="963"/>
                      <a:pt x="1830" y="99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214" name="Google Shape;6214;p47"/>
              <p:cNvSpPr/>
              <p:nvPr/>
            </p:nvSpPr>
            <p:spPr>
              <a:xfrm>
                <a:off x="5956525" y="1837625"/>
                <a:ext cx="35950" cy="35925"/>
              </a:xfrm>
              <a:custGeom>
                <a:avLst/>
                <a:gdLst/>
                <a:ahLst/>
                <a:cxnLst/>
                <a:rect l="l" t="t" r="r" b="b"/>
                <a:pathLst>
                  <a:path w="1438" h="1437" extrusionOk="0">
                    <a:moveTo>
                      <a:pt x="718" y="1437"/>
                    </a:moveTo>
                    <a:cubicBezTo>
                      <a:pt x="1112" y="1437"/>
                      <a:pt x="1437" y="1112"/>
                      <a:pt x="1437" y="718"/>
                    </a:cubicBezTo>
                    <a:cubicBezTo>
                      <a:pt x="1437" y="326"/>
                      <a:pt x="1112" y="1"/>
                      <a:pt x="718" y="1"/>
                    </a:cubicBezTo>
                    <a:cubicBezTo>
                      <a:pt x="326" y="1"/>
                      <a:pt x="1" y="326"/>
                      <a:pt x="1" y="718"/>
                    </a:cubicBezTo>
                    <a:cubicBezTo>
                      <a:pt x="1" y="1112"/>
                      <a:pt x="326" y="1437"/>
                      <a:pt x="718" y="143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215" name="Google Shape;6215;p47"/>
              <p:cNvSpPr/>
              <p:nvPr/>
            </p:nvSpPr>
            <p:spPr>
              <a:xfrm>
                <a:off x="5616450" y="1937225"/>
                <a:ext cx="78600" cy="30500"/>
              </a:xfrm>
              <a:custGeom>
                <a:avLst/>
                <a:gdLst/>
                <a:ahLst/>
                <a:cxnLst/>
                <a:rect l="l" t="t" r="r" b="b"/>
                <a:pathLst>
                  <a:path w="3144" h="1220" extrusionOk="0">
                    <a:moveTo>
                      <a:pt x="1572" y="1220"/>
                    </a:moveTo>
                    <a:cubicBezTo>
                      <a:pt x="2439" y="1220"/>
                      <a:pt x="3144" y="949"/>
                      <a:pt x="3144" y="609"/>
                    </a:cubicBezTo>
                    <a:cubicBezTo>
                      <a:pt x="3144" y="271"/>
                      <a:pt x="2439" y="0"/>
                      <a:pt x="1572" y="0"/>
                    </a:cubicBezTo>
                    <a:cubicBezTo>
                      <a:pt x="705" y="0"/>
                      <a:pt x="0" y="271"/>
                      <a:pt x="0" y="609"/>
                    </a:cubicBezTo>
                    <a:cubicBezTo>
                      <a:pt x="0" y="949"/>
                      <a:pt x="705" y="1220"/>
                      <a:pt x="1572" y="1220"/>
                    </a:cubicBezTo>
                    <a:close/>
                  </a:path>
                </a:pathLst>
              </a:custGeom>
              <a:solidFill>
                <a:srgbClr val="F58CA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216" name="Google Shape;6216;p47"/>
              <p:cNvSpPr/>
              <p:nvPr/>
            </p:nvSpPr>
            <p:spPr>
              <a:xfrm>
                <a:off x="5931125" y="1937225"/>
                <a:ext cx="78600" cy="30500"/>
              </a:xfrm>
              <a:custGeom>
                <a:avLst/>
                <a:gdLst/>
                <a:ahLst/>
                <a:cxnLst/>
                <a:rect l="l" t="t" r="r" b="b"/>
                <a:pathLst>
                  <a:path w="3144" h="1220" extrusionOk="0">
                    <a:moveTo>
                      <a:pt x="1572" y="1220"/>
                    </a:moveTo>
                    <a:cubicBezTo>
                      <a:pt x="2439" y="1220"/>
                      <a:pt x="3144" y="949"/>
                      <a:pt x="3144" y="609"/>
                    </a:cubicBezTo>
                    <a:cubicBezTo>
                      <a:pt x="3144" y="271"/>
                      <a:pt x="2439" y="0"/>
                      <a:pt x="1572" y="0"/>
                    </a:cubicBezTo>
                    <a:cubicBezTo>
                      <a:pt x="705" y="0"/>
                      <a:pt x="0" y="271"/>
                      <a:pt x="0" y="609"/>
                    </a:cubicBezTo>
                    <a:cubicBezTo>
                      <a:pt x="0" y="949"/>
                      <a:pt x="705" y="1220"/>
                      <a:pt x="1572" y="1220"/>
                    </a:cubicBezTo>
                    <a:close/>
                  </a:path>
                </a:pathLst>
              </a:custGeom>
              <a:solidFill>
                <a:srgbClr val="F58CA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6217" name="Google Shape;6217;p47"/>
            <p:cNvSpPr/>
            <p:nvPr/>
          </p:nvSpPr>
          <p:spPr>
            <a:xfrm>
              <a:off x="4354930" y="3338379"/>
              <a:ext cx="353700" cy="353700"/>
            </a:xfrm>
            <a:prstGeom prst="ellipse">
              <a:avLst/>
            </a:prstGeom>
            <a:gradFill>
              <a:gsLst>
                <a:gs pos="0">
                  <a:srgbClr val="F7A1B8"/>
                </a:gs>
                <a:gs pos="100000">
                  <a:srgbClr val="E62F60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6218" name="Google Shape;6218;p47"/>
            <p:cNvGrpSpPr/>
            <p:nvPr/>
          </p:nvGrpSpPr>
          <p:grpSpPr>
            <a:xfrm>
              <a:off x="4381216" y="3467266"/>
              <a:ext cx="301143" cy="95916"/>
              <a:chOff x="5581225" y="1820025"/>
              <a:chExt cx="463725" cy="147700"/>
            </a:xfrm>
          </p:grpSpPr>
          <p:sp>
            <p:nvSpPr>
              <p:cNvPr id="6219" name="Google Shape;6219;p47"/>
              <p:cNvSpPr/>
              <p:nvPr/>
            </p:nvSpPr>
            <p:spPr>
              <a:xfrm>
                <a:off x="5605250" y="1825075"/>
                <a:ext cx="100975" cy="100975"/>
              </a:xfrm>
              <a:custGeom>
                <a:avLst/>
                <a:gdLst/>
                <a:ahLst/>
                <a:cxnLst/>
                <a:rect l="l" t="t" r="r" b="b"/>
                <a:pathLst>
                  <a:path w="4039" h="4039" extrusionOk="0">
                    <a:moveTo>
                      <a:pt x="2020" y="4039"/>
                    </a:moveTo>
                    <a:cubicBezTo>
                      <a:pt x="3131" y="4039"/>
                      <a:pt x="4038" y="3144"/>
                      <a:pt x="4038" y="2020"/>
                    </a:cubicBezTo>
                    <a:cubicBezTo>
                      <a:pt x="4038" y="909"/>
                      <a:pt x="3131" y="1"/>
                      <a:pt x="2020" y="1"/>
                    </a:cubicBezTo>
                    <a:cubicBezTo>
                      <a:pt x="909" y="1"/>
                      <a:pt x="1" y="909"/>
                      <a:pt x="1" y="2020"/>
                    </a:cubicBezTo>
                    <a:cubicBezTo>
                      <a:pt x="1" y="3144"/>
                      <a:pt x="909" y="4039"/>
                      <a:pt x="2020" y="4039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220" name="Google Shape;6220;p47"/>
              <p:cNvSpPr/>
              <p:nvPr/>
            </p:nvSpPr>
            <p:spPr>
              <a:xfrm>
                <a:off x="5594100" y="1820025"/>
                <a:ext cx="48450" cy="25400"/>
              </a:xfrm>
              <a:custGeom>
                <a:avLst/>
                <a:gdLst/>
                <a:ahLst/>
                <a:cxnLst/>
                <a:rect l="l" t="t" r="r" b="b"/>
                <a:pathLst>
                  <a:path w="1938" h="1016" extrusionOk="0">
                    <a:moveTo>
                      <a:pt x="190" y="407"/>
                    </a:moveTo>
                    <a:cubicBezTo>
                      <a:pt x="244" y="488"/>
                      <a:pt x="298" y="555"/>
                      <a:pt x="365" y="623"/>
                    </a:cubicBezTo>
                    <a:cubicBezTo>
                      <a:pt x="488" y="759"/>
                      <a:pt x="623" y="867"/>
                      <a:pt x="799" y="934"/>
                    </a:cubicBezTo>
                    <a:lnTo>
                      <a:pt x="799" y="934"/>
                    </a:lnTo>
                    <a:lnTo>
                      <a:pt x="813" y="934"/>
                    </a:lnTo>
                    <a:lnTo>
                      <a:pt x="840" y="949"/>
                    </a:lnTo>
                    <a:cubicBezTo>
                      <a:pt x="1030" y="1016"/>
                      <a:pt x="1192" y="1016"/>
                      <a:pt x="1395" y="962"/>
                    </a:cubicBezTo>
                    <a:cubicBezTo>
                      <a:pt x="1476" y="934"/>
                      <a:pt x="1545" y="907"/>
                      <a:pt x="1612" y="867"/>
                    </a:cubicBezTo>
                    <a:cubicBezTo>
                      <a:pt x="1666" y="840"/>
                      <a:pt x="1937" y="636"/>
                      <a:pt x="1856" y="555"/>
                    </a:cubicBezTo>
                    <a:cubicBezTo>
                      <a:pt x="1789" y="488"/>
                      <a:pt x="1585" y="623"/>
                      <a:pt x="1503" y="663"/>
                    </a:cubicBezTo>
                    <a:cubicBezTo>
                      <a:pt x="1449" y="691"/>
                      <a:pt x="1395" y="705"/>
                      <a:pt x="1328" y="718"/>
                    </a:cubicBezTo>
                    <a:cubicBezTo>
                      <a:pt x="1192" y="745"/>
                      <a:pt x="1070" y="732"/>
                      <a:pt x="934" y="691"/>
                    </a:cubicBezTo>
                    <a:lnTo>
                      <a:pt x="907" y="678"/>
                    </a:lnTo>
                    <a:lnTo>
                      <a:pt x="907" y="678"/>
                    </a:lnTo>
                    <a:lnTo>
                      <a:pt x="894" y="678"/>
                    </a:lnTo>
                    <a:cubicBezTo>
                      <a:pt x="759" y="623"/>
                      <a:pt x="650" y="542"/>
                      <a:pt x="542" y="447"/>
                    </a:cubicBezTo>
                    <a:cubicBezTo>
                      <a:pt x="515" y="434"/>
                      <a:pt x="407" y="311"/>
                      <a:pt x="379" y="271"/>
                    </a:cubicBezTo>
                    <a:cubicBezTo>
                      <a:pt x="325" y="217"/>
                      <a:pt x="176" y="0"/>
                      <a:pt x="94" y="27"/>
                    </a:cubicBezTo>
                    <a:cubicBezTo>
                      <a:pt x="0" y="81"/>
                      <a:pt x="163" y="365"/>
                      <a:pt x="190" y="407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221" name="Google Shape;6221;p47"/>
              <p:cNvSpPr/>
              <p:nvPr/>
            </p:nvSpPr>
            <p:spPr>
              <a:xfrm>
                <a:off x="5583250" y="1835250"/>
                <a:ext cx="58975" cy="19000"/>
              </a:xfrm>
              <a:custGeom>
                <a:avLst/>
                <a:gdLst/>
                <a:ahLst/>
                <a:cxnLst/>
                <a:rect l="l" t="t" r="r" b="b"/>
                <a:pathLst>
                  <a:path w="2359" h="760" extrusionOk="0">
                    <a:moveTo>
                      <a:pt x="326" y="475"/>
                    </a:moveTo>
                    <a:cubicBezTo>
                      <a:pt x="420" y="542"/>
                      <a:pt x="501" y="596"/>
                      <a:pt x="610" y="651"/>
                    </a:cubicBezTo>
                    <a:cubicBezTo>
                      <a:pt x="799" y="719"/>
                      <a:pt x="976" y="759"/>
                      <a:pt x="1179" y="759"/>
                    </a:cubicBezTo>
                    <a:lnTo>
                      <a:pt x="1179" y="759"/>
                    </a:lnTo>
                    <a:lnTo>
                      <a:pt x="1193" y="759"/>
                    </a:lnTo>
                    <a:cubicBezTo>
                      <a:pt x="1206" y="759"/>
                      <a:pt x="1260" y="746"/>
                      <a:pt x="1260" y="746"/>
                    </a:cubicBezTo>
                    <a:cubicBezTo>
                      <a:pt x="1491" y="719"/>
                      <a:pt x="1667" y="651"/>
                      <a:pt x="1870" y="542"/>
                    </a:cubicBezTo>
                    <a:cubicBezTo>
                      <a:pt x="1897" y="529"/>
                      <a:pt x="2006" y="448"/>
                      <a:pt x="2033" y="421"/>
                    </a:cubicBezTo>
                    <a:cubicBezTo>
                      <a:pt x="2087" y="380"/>
                      <a:pt x="2358" y="150"/>
                      <a:pt x="2263" y="69"/>
                    </a:cubicBezTo>
                    <a:cubicBezTo>
                      <a:pt x="2195" y="0"/>
                      <a:pt x="1979" y="190"/>
                      <a:pt x="1897" y="231"/>
                    </a:cubicBezTo>
                    <a:cubicBezTo>
                      <a:pt x="1856" y="271"/>
                      <a:pt x="1802" y="298"/>
                      <a:pt x="1748" y="325"/>
                    </a:cubicBezTo>
                    <a:cubicBezTo>
                      <a:pt x="1572" y="407"/>
                      <a:pt x="1423" y="461"/>
                      <a:pt x="1233" y="475"/>
                    </a:cubicBezTo>
                    <a:lnTo>
                      <a:pt x="1179" y="475"/>
                    </a:lnTo>
                    <a:lnTo>
                      <a:pt x="1166" y="488"/>
                    </a:lnTo>
                    <a:lnTo>
                      <a:pt x="1166" y="475"/>
                    </a:lnTo>
                    <a:cubicBezTo>
                      <a:pt x="1003" y="488"/>
                      <a:pt x="868" y="461"/>
                      <a:pt x="705" y="407"/>
                    </a:cubicBezTo>
                    <a:cubicBezTo>
                      <a:pt x="624" y="367"/>
                      <a:pt x="555" y="340"/>
                      <a:pt x="474" y="285"/>
                    </a:cubicBezTo>
                    <a:cubicBezTo>
                      <a:pt x="393" y="231"/>
                      <a:pt x="163" y="27"/>
                      <a:pt x="95" y="82"/>
                    </a:cubicBezTo>
                    <a:cubicBezTo>
                      <a:pt x="0" y="163"/>
                      <a:pt x="284" y="434"/>
                      <a:pt x="326" y="475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222" name="Google Shape;6222;p47"/>
              <p:cNvSpPr/>
              <p:nvPr/>
            </p:nvSpPr>
            <p:spPr>
              <a:xfrm>
                <a:off x="5736675" y="1887075"/>
                <a:ext cx="152825" cy="57950"/>
              </a:xfrm>
              <a:custGeom>
                <a:avLst/>
                <a:gdLst/>
                <a:ahLst/>
                <a:cxnLst/>
                <a:rect l="l" t="t" r="r" b="b"/>
                <a:pathLst>
                  <a:path w="6113" h="2318" extrusionOk="0">
                    <a:moveTo>
                      <a:pt x="4770" y="177"/>
                    </a:moveTo>
                    <a:cubicBezTo>
                      <a:pt x="4797" y="68"/>
                      <a:pt x="4906" y="1"/>
                      <a:pt x="5014" y="28"/>
                    </a:cubicBezTo>
                    <a:cubicBezTo>
                      <a:pt x="5122" y="55"/>
                      <a:pt x="5191" y="163"/>
                      <a:pt x="5164" y="272"/>
                    </a:cubicBezTo>
                    <a:cubicBezTo>
                      <a:pt x="5164" y="285"/>
                      <a:pt x="4933" y="1206"/>
                      <a:pt x="5922" y="1437"/>
                    </a:cubicBezTo>
                    <a:cubicBezTo>
                      <a:pt x="6031" y="1464"/>
                      <a:pt x="6112" y="1573"/>
                      <a:pt x="6085" y="1681"/>
                    </a:cubicBezTo>
                    <a:cubicBezTo>
                      <a:pt x="6058" y="1789"/>
                      <a:pt x="5950" y="1871"/>
                      <a:pt x="5827" y="1844"/>
                    </a:cubicBezTo>
                    <a:cubicBezTo>
                      <a:pt x="5462" y="1748"/>
                      <a:pt x="5204" y="1586"/>
                      <a:pt x="5041" y="1410"/>
                    </a:cubicBezTo>
                    <a:cubicBezTo>
                      <a:pt x="4784" y="1789"/>
                      <a:pt x="4215" y="2317"/>
                      <a:pt x="3050" y="2317"/>
                    </a:cubicBezTo>
                    <a:lnTo>
                      <a:pt x="3050" y="2317"/>
                    </a:lnTo>
                    <a:cubicBezTo>
                      <a:pt x="1885" y="2317"/>
                      <a:pt x="1316" y="1789"/>
                      <a:pt x="1072" y="1410"/>
                    </a:cubicBezTo>
                    <a:cubicBezTo>
                      <a:pt x="909" y="1586"/>
                      <a:pt x="651" y="1748"/>
                      <a:pt x="272" y="1844"/>
                    </a:cubicBezTo>
                    <a:cubicBezTo>
                      <a:pt x="163" y="1871"/>
                      <a:pt x="55" y="1789"/>
                      <a:pt x="28" y="1681"/>
                    </a:cubicBezTo>
                    <a:cubicBezTo>
                      <a:pt x="1" y="1573"/>
                      <a:pt x="69" y="1464"/>
                      <a:pt x="177" y="1437"/>
                    </a:cubicBezTo>
                    <a:cubicBezTo>
                      <a:pt x="1180" y="1206"/>
                      <a:pt x="936" y="285"/>
                      <a:pt x="936" y="272"/>
                    </a:cubicBezTo>
                    <a:cubicBezTo>
                      <a:pt x="909" y="163"/>
                      <a:pt x="976" y="55"/>
                      <a:pt x="1085" y="28"/>
                    </a:cubicBezTo>
                    <a:cubicBezTo>
                      <a:pt x="1193" y="1"/>
                      <a:pt x="1316" y="68"/>
                      <a:pt x="1343" y="177"/>
                    </a:cubicBezTo>
                    <a:cubicBezTo>
                      <a:pt x="1343" y="177"/>
                      <a:pt x="1437" y="570"/>
                      <a:pt x="1302" y="989"/>
                    </a:cubicBezTo>
                    <a:cubicBezTo>
                      <a:pt x="1397" y="1206"/>
                      <a:pt x="1803" y="1911"/>
                      <a:pt x="3050" y="1911"/>
                    </a:cubicBezTo>
                    <a:cubicBezTo>
                      <a:pt x="4310" y="1911"/>
                      <a:pt x="4703" y="1206"/>
                      <a:pt x="4797" y="989"/>
                    </a:cubicBezTo>
                    <a:cubicBezTo>
                      <a:pt x="4662" y="570"/>
                      <a:pt x="4770" y="177"/>
                      <a:pt x="4770" y="177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223" name="Google Shape;6223;p47"/>
              <p:cNvSpPr/>
              <p:nvPr/>
            </p:nvSpPr>
            <p:spPr>
              <a:xfrm>
                <a:off x="5581225" y="1835925"/>
                <a:ext cx="56250" cy="27475"/>
              </a:xfrm>
              <a:custGeom>
                <a:avLst/>
                <a:gdLst/>
                <a:ahLst/>
                <a:cxnLst/>
                <a:rect l="l" t="t" r="r" b="b"/>
                <a:pathLst>
                  <a:path w="2250" h="1099" extrusionOk="0">
                    <a:moveTo>
                      <a:pt x="407" y="990"/>
                    </a:moveTo>
                    <a:cubicBezTo>
                      <a:pt x="515" y="1030"/>
                      <a:pt x="609" y="1057"/>
                      <a:pt x="718" y="1071"/>
                    </a:cubicBezTo>
                    <a:cubicBezTo>
                      <a:pt x="935" y="1098"/>
                      <a:pt x="1097" y="1084"/>
                      <a:pt x="1301" y="1017"/>
                    </a:cubicBezTo>
                    <a:lnTo>
                      <a:pt x="1314" y="1003"/>
                    </a:lnTo>
                    <a:lnTo>
                      <a:pt x="1314" y="1003"/>
                    </a:lnTo>
                    <a:cubicBezTo>
                      <a:pt x="1328" y="1003"/>
                      <a:pt x="1382" y="976"/>
                      <a:pt x="1382" y="976"/>
                    </a:cubicBezTo>
                    <a:cubicBezTo>
                      <a:pt x="1599" y="882"/>
                      <a:pt x="1748" y="773"/>
                      <a:pt x="1897" y="597"/>
                    </a:cubicBezTo>
                    <a:cubicBezTo>
                      <a:pt x="1924" y="584"/>
                      <a:pt x="2005" y="475"/>
                      <a:pt x="2018" y="434"/>
                    </a:cubicBezTo>
                    <a:cubicBezTo>
                      <a:pt x="2060" y="394"/>
                      <a:pt x="2249" y="82"/>
                      <a:pt x="2141" y="27"/>
                    </a:cubicBezTo>
                    <a:cubicBezTo>
                      <a:pt x="2046" y="0"/>
                      <a:pt x="1897" y="231"/>
                      <a:pt x="1843" y="298"/>
                    </a:cubicBezTo>
                    <a:lnTo>
                      <a:pt x="1720" y="421"/>
                    </a:lnTo>
                    <a:cubicBezTo>
                      <a:pt x="1585" y="556"/>
                      <a:pt x="1449" y="651"/>
                      <a:pt x="1274" y="732"/>
                    </a:cubicBezTo>
                    <a:cubicBezTo>
                      <a:pt x="1274" y="732"/>
                      <a:pt x="1233" y="746"/>
                      <a:pt x="1220" y="746"/>
                    </a:cubicBezTo>
                    <a:lnTo>
                      <a:pt x="1220" y="746"/>
                    </a:lnTo>
                    <a:cubicBezTo>
                      <a:pt x="1206" y="746"/>
                      <a:pt x="1206" y="759"/>
                      <a:pt x="1206" y="759"/>
                    </a:cubicBezTo>
                    <a:cubicBezTo>
                      <a:pt x="1043" y="813"/>
                      <a:pt x="922" y="827"/>
                      <a:pt x="745" y="813"/>
                    </a:cubicBezTo>
                    <a:cubicBezTo>
                      <a:pt x="651" y="813"/>
                      <a:pt x="582" y="800"/>
                      <a:pt x="488" y="773"/>
                    </a:cubicBezTo>
                    <a:cubicBezTo>
                      <a:pt x="407" y="746"/>
                      <a:pt x="122" y="624"/>
                      <a:pt x="67" y="678"/>
                    </a:cubicBezTo>
                    <a:cubicBezTo>
                      <a:pt x="0" y="786"/>
                      <a:pt x="352" y="963"/>
                      <a:pt x="407" y="99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224" name="Google Shape;6224;p47"/>
              <p:cNvSpPr/>
              <p:nvPr/>
            </p:nvSpPr>
            <p:spPr>
              <a:xfrm>
                <a:off x="5633375" y="1837625"/>
                <a:ext cx="35950" cy="35925"/>
              </a:xfrm>
              <a:custGeom>
                <a:avLst/>
                <a:gdLst/>
                <a:ahLst/>
                <a:cxnLst/>
                <a:rect l="l" t="t" r="r" b="b"/>
                <a:pathLst>
                  <a:path w="1438" h="1437" extrusionOk="0">
                    <a:moveTo>
                      <a:pt x="718" y="1437"/>
                    </a:moveTo>
                    <a:cubicBezTo>
                      <a:pt x="1112" y="1437"/>
                      <a:pt x="1437" y="1112"/>
                      <a:pt x="1437" y="718"/>
                    </a:cubicBezTo>
                    <a:cubicBezTo>
                      <a:pt x="1437" y="326"/>
                      <a:pt x="1112" y="1"/>
                      <a:pt x="718" y="1"/>
                    </a:cubicBezTo>
                    <a:cubicBezTo>
                      <a:pt x="326" y="1"/>
                      <a:pt x="1" y="326"/>
                      <a:pt x="1" y="718"/>
                    </a:cubicBezTo>
                    <a:cubicBezTo>
                      <a:pt x="1" y="1112"/>
                      <a:pt x="326" y="1437"/>
                      <a:pt x="718" y="143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225" name="Google Shape;6225;p47"/>
              <p:cNvSpPr/>
              <p:nvPr/>
            </p:nvSpPr>
            <p:spPr>
              <a:xfrm>
                <a:off x="5919950" y="1825075"/>
                <a:ext cx="100975" cy="100975"/>
              </a:xfrm>
              <a:custGeom>
                <a:avLst/>
                <a:gdLst/>
                <a:ahLst/>
                <a:cxnLst/>
                <a:rect l="l" t="t" r="r" b="b"/>
                <a:pathLst>
                  <a:path w="4039" h="4039" extrusionOk="0">
                    <a:moveTo>
                      <a:pt x="2019" y="4039"/>
                    </a:moveTo>
                    <a:cubicBezTo>
                      <a:pt x="3130" y="4039"/>
                      <a:pt x="4038" y="3144"/>
                      <a:pt x="4038" y="2020"/>
                    </a:cubicBezTo>
                    <a:cubicBezTo>
                      <a:pt x="4038" y="909"/>
                      <a:pt x="3130" y="1"/>
                      <a:pt x="2019" y="1"/>
                    </a:cubicBezTo>
                    <a:cubicBezTo>
                      <a:pt x="908" y="1"/>
                      <a:pt x="1" y="909"/>
                      <a:pt x="1" y="2020"/>
                    </a:cubicBezTo>
                    <a:cubicBezTo>
                      <a:pt x="1" y="3144"/>
                      <a:pt x="908" y="4039"/>
                      <a:pt x="2019" y="4039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226" name="Google Shape;6226;p47"/>
              <p:cNvSpPr/>
              <p:nvPr/>
            </p:nvSpPr>
            <p:spPr>
              <a:xfrm>
                <a:off x="5983275" y="1820025"/>
                <a:ext cx="48800" cy="25400"/>
              </a:xfrm>
              <a:custGeom>
                <a:avLst/>
                <a:gdLst/>
                <a:ahLst/>
                <a:cxnLst/>
                <a:rect l="l" t="t" r="r" b="b"/>
                <a:pathLst>
                  <a:path w="1952" h="1016" extrusionOk="0">
                    <a:moveTo>
                      <a:pt x="1749" y="407"/>
                    </a:moveTo>
                    <a:cubicBezTo>
                      <a:pt x="1695" y="488"/>
                      <a:pt x="1641" y="555"/>
                      <a:pt x="1587" y="623"/>
                    </a:cubicBezTo>
                    <a:cubicBezTo>
                      <a:pt x="1451" y="759"/>
                      <a:pt x="1316" y="867"/>
                      <a:pt x="1153" y="934"/>
                    </a:cubicBezTo>
                    <a:lnTo>
                      <a:pt x="1139" y="934"/>
                    </a:lnTo>
                    <a:lnTo>
                      <a:pt x="1139" y="934"/>
                    </a:lnTo>
                    <a:cubicBezTo>
                      <a:pt x="1126" y="934"/>
                      <a:pt x="1112" y="949"/>
                      <a:pt x="1099" y="949"/>
                    </a:cubicBezTo>
                    <a:cubicBezTo>
                      <a:pt x="909" y="1016"/>
                      <a:pt x="747" y="1016"/>
                      <a:pt x="557" y="962"/>
                    </a:cubicBezTo>
                    <a:cubicBezTo>
                      <a:pt x="476" y="934"/>
                      <a:pt x="407" y="907"/>
                      <a:pt x="340" y="867"/>
                    </a:cubicBezTo>
                    <a:cubicBezTo>
                      <a:pt x="286" y="840"/>
                      <a:pt x="1" y="636"/>
                      <a:pt x="96" y="555"/>
                    </a:cubicBezTo>
                    <a:cubicBezTo>
                      <a:pt x="150" y="488"/>
                      <a:pt x="367" y="623"/>
                      <a:pt x="448" y="663"/>
                    </a:cubicBezTo>
                    <a:cubicBezTo>
                      <a:pt x="503" y="691"/>
                      <a:pt x="557" y="705"/>
                      <a:pt x="611" y="718"/>
                    </a:cubicBezTo>
                    <a:cubicBezTo>
                      <a:pt x="760" y="745"/>
                      <a:pt x="868" y="732"/>
                      <a:pt x="1018" y="691"/>
                    </a:cubicBezTo>
                    <a:cubicBezTo>
                      <a:pt x="1018" y="691"/>
                      <a:pt x="1031" y="678"/>
                      <a:pt x="1045" y="678"/>
                    </a:cubicBezTo>
                    <a:lnTo>
                      <a:pt x="1045" y="678"/>
                    </a:lnTo>
                    <a:lnTo>
                      <a:pt x="1045" y="678"/>
                    </a:lnTo>
                    <a:cubicBezTo>
                      <a:pt x="1193" y="623"/>
                      <a:pt x="1289" y="542"/>
                      <a:pt x="1397" y="447"/>
                    </a:cubicBezTo>
                    <a:cubicBezTo>
                      <a:pt x="1424" y="434"/>
                      <a:pt x="1532" y="311"/>
                      <a:pt x="1559" y="271"/>
                    </a:cubicBezTo>
                    <a:cubicBezTo>
                      <a:pt x="1614" y="217"/>
                      <a:pt x="1762" y="0"/>
                      <a:pt x="1843" y="27"/>
                    </a:cubicBezTo>
                    <a:cubicBezTo>
                      <a:pt x="1952" y="81"/>
                      <a:pt x="1789" y="365"/>
                      <a:pt x="1749" y="407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227" name="Google Shape;6227;p47"/>
              <p:cNvSpPr/>
              <p:nvPr/>
            </p:nvSpPr>
            <p:spPr>
              <a:xfrm>
                <a:off x="5983950" y="1835250"/>
                <a:ext cx="58975" cy="19000"/>
              </a:xfrm>
              <a:custGeom>
                <a:avLst/>
                <a:gdLst/>
                <a:ahLst/>
                <a:cxnLst/>
                <a:rect l="l" t="t" r="r" b="b"/>
                <a:pathLst>
                  <a:path w="2359" h="760" extrusionOk="0">
                    <a:moveTo>
                      <a:pt x="2020" y="475"/>
                    </a:moveTo>
                    <a:cubicBezTo>
                      <a:pt x="1939" y="542"/>
                      <a:pt x="1844" y="596"/>
                      <a:pt x="1749" y="651"/>
                    </a:cubicBezTo>
                    <a:cubicBezTo>
                      <a:pt x="1560" y="719"/>
                      <a:pt x="1383" y="759"/>
                      <a:pt x="1180" y="759"/>
                    </a:cubicBezTo>
                    <a:lnTo>
                      <a:pt x="1166" y="759"/>
                    </a:lnTo>
                    <a:lnTo>
                      <a:pt x="1153" y="759"/>
                    </a:lnTo>
                    <a:cubicBezTo>
                      <a:pt x="1139" y="759"/>
                      <a:pt x="1099" y="746"/>
                      <a:pt x="1085" y="746"/>
                    </a:cubicBezTo>
                    <a:cubicBezTo>
                      <a:pt x="855" y="719"/>
                      <a:pt x="678" y="651"/>
                      <a:pt x="476" y="542"/>
                    </a:cubicBezTo>
                    <a:cubicBezTo>
                      <a:pt x="449" y="529"/>
                      <a:pt x="340" y="448"/>
                      <a:pt x="313" y="421"/>
                    </a:cubicBezTo>
                    <a:cubicBezTo>
                      <a:pt x="272" y="380"/>
                      <a:pt x="1" y="150"/>
                      <a:pt x="82" y="69"/>
                    </a:cubicBezTo>
                    <a:cubicBezTo>
                      <a:pt x="163" y="0"/>
                      <a:pt x="380" y="190"/>
                      <a:pt x="449" y="231"/>
                    </a:cubicBezTo>
                    <a:cubicBezTo>
                      <a:pt x="503" y="271"/>
                      <a:pt x="543" y="298"/>
                      <a:pt x="597" y="325"/>
                    </a:cubicBezTo>
                    <a:cubicBezTo>
                      <a:pt x="774" y="407"/>
                      <a:pt x="922" y="461"/>
                      <a:pt x="1112" y="475"/>
                    </a:cubicBezTo>
                    <a:lnTo>
                      <a:pt x="1180" y="475"/>
                    </a:lnTo>
                    <a:lnTo>
                      <a:pt x="1180" y="488"/>
                    </a:lnTo>
                    <a:cubicBezTo>
                      <a:pt x="1180" y="488"/>
                      <a:pt x="1180" y="475"/>
                      <a:pt x="1193" y="475"/>
                    </a:cubicBezTo>
                    <a:cubicBezTo>
                      <a:pt x="1356" y="488"/>
                      <a:pt x="1478" y="461"/>
                      <a:pt x="1641" y="407"/>
                    </a:cubicBezTo>
                    <a:cubicBezTo>
                      <a:pt x="1735" y="367"/>
                      <a:pt x="1803" y="340"/>
                      <a:pt x="1885" y="285"/>
                    </a:cubicBezTo>
                    <a:cubicBezTo>
                      <a:pt x="1952" y="231"/>
                      <a:pt x="2183" y="27"/>
                      <a:pt x="2250" y="82"/>
                    </a:cubicBezTo>
                    <a:cubicBezTo>
                      <a:pt x="2358" y="163"/>
                      <a:pt x="2060" y="434"/>
                      <a:pt x="2020" y="475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228" name="Google Shape;6228;p47"/>
              <p:cNvSpPr/>
              <p:nvPr/>
            </p:nvSpPr>
            <p:spPr>
              <a:xfrm>
                <a:off x="5988700" y="1835925"/>
                <a:ext cx="56250" cy="27475"/>
              </a:xfrm>
              <a:custGeom>
                <a:avLst/>
                <a:gdLst/>
                <a:ahLst/>
                <a:cxnLst/>
                <a:rect l="l" t="t" r="r" b="b"/>
                <a:pathLst>
                  <a:path w="2250" h="1099" extrusionOk="0">
                    <a:moveTo>
                      <a:pt x="1830" y="990"/>
                    </a:moveTo>
                    <a:cubicBezTo>
                      <a:pt x="1735" y="1030"/>
                      <a:pt x="1641" y="1057"/>
                      <a:pt x="1518" y="1071"/>
                    </a:cubicBezTo>
                    <a:cubicBezTo>
                      <a:pt x="1315" y="1098"/>
                      <a:pt x="1139" y="1084"/>
                      <a:pt x="949" y="1017"/>
                    </a:cubicBezTo>
                    <a:cubicBezTo>
                      <a:pt x="936" y="1017"/>
                      <a:pt x="936" y="1017"/>
                      <a:pt x="936" y="1003"/>
                    </a:cubicBezTo>
                    <a:lnTo>
                      <a:pt x="922" y="1003"/>
                    </a:lnTo>
                    <a:cubicBezTo>
                      <a:pt x="909" y="1003"/>
                      <a:pt x="868" y="976"/>
                      <a:pt x="855" y="976"/>
                    </a:cubicBezTo>
                    <a:cubicBezTo>
                      <a:pt x="651" y="882"/>
                      <a:pt x="502" y="773"/>
                      <a:pt x="340" y="597"/>
                    </a:cubicBezTo>
                    <a:cubicBezTo>
                      <a:pt x="326" y="584"/>
                      <a:pt x="244" y="475"/>
                      <a:pt x="217" y="434"/>
                    </a:cubicBezTo>
                    <a:cubicBezTo>
                      <a:pt x="190" y="394"/>
                      <a:pt x="1" y="82"/>
                      <a:pt x="109" y="27"/>
                    </a:cubicBezTo>
                    <a:cubicBezTo>
                      <a:pt x="190" y="0"/>
                      <a:pt x="353" y="231"/>
                      <a:pt x="407" y="298"/>
                    </a:cubicBezTo>
                    <a:lnTo>
                      <a:pt x="530" y="421"/>
                    </a:lnTo>
                    <a:cubicBezTo>
                      <a:pt x="665" y="556"/>
                      <a:pt x="786" y="651"/>
                      <a:pt x="963" y="732"/>
                    </a:cubicBezTo>
                    <a:cubicBezTo>
                      <a:pt x="976" y="732"/>
                      <a:pt x="1017" y="746"/>
                      <a:pt x="1017" y="746"/>
                    </a:cubicBezTo>
                    <a:lnTo>
                      <a:pt x="1030" y="746"/>
                    </a:lnTo>
                    <a:lnTo>
                      <a:pt x="1030" y="759"/>
                    </a:lnTo>
                    <a:cubicBezTo>
                      <a:pt x="1193" y="813"/>
                      <a:pt x="1328" y="827"/>
                      <a:pt x="1491" y="813"/>
                    </a:cubicBezTo>
                    <a:cubicBezTo>
                      <a:pt x="1586" y="813"/>
                      <a:pt x="1668" y="800"/>
                      <a:pt x="1762" y="773"/>
                    </a:cubicBezTo>
                    <a:cubicBezTo>
                      <a:pt x="1843" y="746"/>
                      <a:pt x="2114" y="624"/>
                      <a:pt x="2168" y="678"/>
                    </a:cubicBezTo>
                    <a:cubicBezTo>
                      <a:pt x="2250" y="786"/>
                      <a:pt x="1884" y="963"/>
                      <a:pt x="1830" y="99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229" name="Google Shape;6229;p47"/>
              <p:cNvSpPr/>
              <p:nvPr/>
            </p:nvSpPr>
            <p:spPr>
              <a:xfrm>
                <a:off x="5956525" y="1837625"/>
                <a:ext cx="35950" cy="35925"/>
              </a:xfrm>
              <a:custGeom>
                <a:avLst/>
                <a:gdLst/>
                <a:ahLst/>
                <a:cxnLst/>
                <a:rect l="l" t="t" r="r" b="b"/>
                <a:pathLst>
                  <a:path w="1438" h="1437" extrusionOk="0">
                    <a:moveTo>
                      <a:pt x="718" y="1437"/>
                    </a:moveTo>
                    <a:cubicBezTo>
                      <a:pt x="1112" y="1437"/>
                      <a:pt x="1437" y="1112"/>
                      <a:pt x="1437" y="718"/>
                    </a:cubicBezTo>
                    <a:cubicBezTo>
                      <a:pt x="1437" y="326"/>
                      <a:pt x="1112" y="1"/>
                      <a:pt x="718" y="1"/>
                    </a:cubicBezTo>
                    <a:cubicBezTo>
                      <a:pt x="326" y="1"/>
                      <a:pt x="1" y="326"/>
                      <a:pt x="1" y="718"/>
                    </a:cubicBezTo>
                    <a:cubicBezTo>
                      <a:pt x="1" y="1112"/>
                      <a:pt x="326" y="1437"/>
                      <a:pt x="718" y="143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230" name="Google Shape;6230;p47"/>
              <p:cNvSpPr/>
              <p:nvPr/>
            </p:nvSpPr>
            <p:spPr>
              <a:xfrm>
                <a:off x="5616450" y="1937225"/>
                <a:ext cx="78600" cy="30500"/>
              </a:xfrm>
              <a:custGeom>
                <a:avLst/>
                <a:gdLst/>
                <a:ahLst/>
                <a:cxnLst/>
                <a:rect l="l" t="t" r="r" b="b"/>
                <a:pathLst>
                  <a:path w="3144" h="1220" extrusionOk="0">
                    <a:moveTo>
                      <a:pt x="1572" y="1220"/>
                    </a:moveTo>
                    <a:cubicBezTo>
                      <a:pt x="2439" y="1220"/>
                      <a:pt x="3144" y="949"/>
                      <a:pt x="3144" y="609"/>
                    </a:cubicBezTo>
                    <a:cubicBezTo>
                      <a:pt x="3144" y="271"/>
                      <a:pt x="2439" y="0"/>
                      <a:pt x="1572" y="0"/>
                    </a:cubicBezTo>
                    <a:cubicBezTo>
                      <a:pt x="705" y="0"/>
                      <a:pt x="0" y="271"/>
                      <a:pt x="0" y="609"/>
                    </a:cubicBezTo>
                    <a:cubicBezTo>
                      <a:pt x="0" y="949"/>
                      <a:pt x="705" y="1220"/>
                      <a:pt x="1572" y="1220"/>
                    </a:cubicBezTo>
                    <a:close/>
                  </a:path>
                </a:pathLst>
              </a:custGeom>
              <a:solidFill>
                <a:srgbClr val="F58CA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231" name="Google Shape;6231;p47"/>
              <p:cNvSpPr/>
              <p:nvPr/>
            </p:nvSpPr>
            <p:spPr>
              <a:xfrm>
                <a:off x="5931125" y="1937225"/>
                <a:ext cx="78600" cy="30500"/>
              </a:xfrm>
              <a:custGeom>
                <a:avLst/>
                <a:gdLst/>
                <a:ahLst/>
                <a:cxnLst/>
                <a:rect l="l" t="t" r="r" b="b"/>
                <a:pathLst>
                  <a:path w="3144" h="1220" extrusionOk="0">
                    <a:moveTo>
                      <a:pt x="1572" y="1220"/>
                    </a:moveTo>
                    <a:cubicBezTo>
                      <a:pt x="2439" y="1220"/>
                      <a:pt x="3144" y="949"/>
                      <a:pt x="3144" y="609"/>
                    </a:cubicBezTo>
                    <a:cubicBezTo>
                      <a:pt x="3144" y="271"/>
                      <a:pt x="2439" y="0"/>
                      <a:pt x="1572" y="0"/>
                    </a:cubicBezTo>
                    <a:cubicBezTo>
                      <a:pt x="705" y="0"/>
                      <a:pt x="0" y="271"/>
                      <a:pt x="0" y="609"/>
                    </a:cubicBezTo>
                    <a:cubicBezTo>
                      <a:pt x="0" y="949"/>
                      <a:pt x="705" y="1220"/>
                      <a:pt x="1572" y="1220"/>
                    </a:cubicBezTo>
                    <a:close/>
                  </a:path>
                </a:pathLst>
              </a:custGeom>
              <a:solidFill>
                <a:srgbClr val="F58CA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6232" name="Google Shape;6232;p47"/>
            <p:cNvSpPr/>
            <p:nvPr/>
          </p:nvSpPr>
          <p:spPr>
            <a:xfrm>
              <a:off x="3163480" y="4603504"/>
              <a:ext cx="353700" cy="353700"/>
            </a:xfrm>
            <a:prstGeom prst="ellipse">
              <a:avLst/>
            </a:prstGeom>
            <a:gradFill>
              <a:gsLst>
                <a:gs pos="0">
                  <a:srgbClr val="F7A1B8"/>
                </a:gs>
                <a:gs pos="100000">
                  <a:srgbClr val="E62F60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6233" name="Google Shape;6233;p47"/>
            <p:cNvGrpSpPr/>
            <p:nvPr/>
          </p:nvGrpSpPr>
          <p:grpSpPr>
            <a:xfrm>
              <a:off x="3189766" y="4732391"/>
              <a:ext cx="301143" cy="95916"/>
              <a:chOff x="5581225" y="1820025"/>
              <a:chExt cx="463725" cy="147700"/>
            </a:xfrm>
          </p:grpSpPr>
          <p:sp>
            <p:nvSpPr>
              <p:cNvPr id="6234" name="Google Shape;6234;p47"/>
              <p:cNvSpPr/>
              <p:nvPr/>
            </p:nvSpPr>
            <p:spPr>
              <a:xfrm>
                <a:off x="5605250" y="1825075"/>
                <a:ext cx="100975" cy="100975"/>
              </a:xfrm>
              <a:custGeom>
                <a:avLst/>
                <a:gdLst/>
                <a:ahLst/>
                <a:cxnLst/>
                <a:rect l="l" t="t" r="r" b="b"/>
                <a:pathLst>
                  <a:path w="4039" h="4039" extrusionOk="0">
                    <a:moveTo>
                      <a:pt x="2020" y="4039"/>
                    </a:moveTo>
                    <a:cubicBezTo>
                      <a:pt x="3131" y="4039"/>
                      <a:pt x="4038" y="3144"/>
                      <a:pt x="4038" y="2020"/>
                    </a:cubicBezTo>
                    <a:cubicBezTo>
                      <a:pt x="4038" y="909"/>
                      <a:pt x="3131" y="1"/>
                      <a:pt x="2020" y="1"/>
                    </a:cubicBezTo>
                    <a:cubicBezTo>
                      <a:pt x="909" y="1"/>
                      <a:pt x="1" y="909"/>
                      <a:pt x="1" y="2020"/>
                    </a:cubicBezTo>
                    <a:cubicBezTo>
                      <a:pt x="1" y="3144"/>
                      <a:pt x="909" y="4039"/>
                      <a:pt x="2020" y="4039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235" name="Google Shape;6235;p47"/>
              <p:cNvSpPr/>
              <p:nvPr/>
            </p:nvSpPr>
            <p:spPr>
              <a:xfrm>
                <a:off x="5594100" y="1820025"/>
                <a:ext cx="48450" cy="25400"/>
              </a:xfrm>
              <a:custGeom>
                <a:avLst/>
                <a:gdLst/>
                <a:ahLst/>
                <a:cxnLst/>
                <a:rect l="l" t="t" r="r" b="b"/>
                <a:pathLst>
                  <a:path w="1938" h="1016" extrusionOk="0">
                    <a:moveTo>
                      <a:pt x="190" y="407"/>
                    </a:moveTo>
                    <a:cubicBezTo>
                      <a:pt x="244" y="488"/>
                      <a:pt x="298" y="555"/>
                      <a:pt x="365" y="623"/>
                    </a:cubicBezTo>
                    <a:cubicBezTo>
                      <a:pt x="488" y="759"/>
                      <a:pt x="623" y="867"/>
                      <a:pt x="799" y="934"/>
                    </a:cubicBezTo>
                    <a:lnTo>
                      <a:pt x="799" y="934"/>
                    </a:lnTo>
                    <a:lnTo>
                      <a:pt x="813" y="934"/>
                    </a:lnTo>
                    <a:lnTo>
                      <a:pt x="840" y="949"/>
                    </a:lnTo>
                    <a:cubicBezTo>
                      <a:pt x="1030" y="1016"/>
                      <a:pt x="1192" y="1016"/>
                      <a:pt x="1395" y="962"/>
                    </a:cubicBezTo>
                    <a:cubicBezTo>
                      <a:pt x="1476" y="934"/>
                      <a:pt x="1545" y="907"/>
                      <a:pt x="1612" y="867"/>
                    </a:cubicBezTo>
                    <a:cubicBezTo>
                      <a:pt x="1666" y="840"/>
                      <a:pt x="1937" y="636"/>
                      <a:pt x="1856" y="555"/>
                    </a:cubicBezTo>
                    <a:cubicBezTo>
                      <a:pt x="1789" y="488"/>
                      <a:pt x="1585" y="623"/>
                      <a:pt x="1503" y="663"/>
                    </a:cubicBezTo>
                    <a:cubicBezTo>
                      <a:pt x="1449" y="691"/>
                      <a:pt x="1395" y="705"/>
                      <a:pt x="1328" y="718"/>
                    </a:cubicBezTo>
                    <a:cubicBezTo>
                      <a:pt x="1192" y="745"/>
                      <a:pt x="1070" y="732"/>
                      <a:pt x="934" y="691"/>
                    </a:cubicBezTo>
                    <a:lnTo>
                      <a:pt x="907" y="678"/>
                    </a:lnTo>
                    <a:lnTo>
                      <a:pt x="907" y="678"/>
                    </a:lnTo>
                    <a:lnTo>
                      <a:pt x="894" y="678"/>
                    </a:lnTo>
                    <a:cubicBezTo>
                      <a:pt x="759" y="623"/>
                      <a:pt x="650" y="542"/>
                      <a:pt x="542" y="447"/>
                    </a:cubicBezTo>
                    <a:cubicBezTo>
                      <a:pt x="515" y="434"/>
                      <a:pt x="407" y="311"/>
                      <a:pt x="379" y="271"/>
                    </a:cubicBezTo>
                    <a:cubicBezTo>
                      <a:pt x="325" y="217"/>
                      <a:pt x="176" y="0"/>
                      <a:pt x="94" y="27"/>
                    </a:cubicBezTo>
                    <a:cubicBezTo>
                      <a:pt x="0" y="81"/>
                      <a:pt x="163" y="365"/>
                      <a:pt x="190" y="407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236" name="Google Shape;6236;p47"/>
              <p:cNvSpPr/>
              <p:nvPr/>
            </p:nvSpPr>
            <p:spPr>
              <a:xfrm>
                <a:off x="5583250" y="1835250"/>
                <a:ext cx="58975" cy="19000"/>
              </a:xfrm>
              <a:custGeom>
                <a:avLst/>
                <a:gdLst/>
                <a:ahLst/>
                <a:cxnLst/>
                <a:rect l="l" t="t" r="r" b="b"/>
                <a:pathLst>
                  <a:path w="2359" h="760" extrusionOk="0">
                    <a:moveTo>
                      <a:pt x="326" y="475"/>
                    </a:moveTo>
                    <a:cubicBezTo>
                      <a:pt x="420" y="542"/>
                      <a:pt x="501" y="596"/>
                      <a:pt x="610" y="651"/>
                    </a:cubicBezTo>
                    <a:cubicBezTo>
                      <a:pt x="799" y="719"/>
                      <a:pt x="976" y="759"/>
                      <a:pt x="1179" y="759"/>
                    </a:cubicBezTo>
                    <a:lnTo>
                      <a:pt x="1179" y="759"/>
                    </a:lnTo>
                    <a:lnTo>
                      <a:pt x="1193" y="759"/>
                    </a:lnTo>
                    <a:cubicBezTo>
                      <a:pt x="1206" y="759"/>
                      <a:pt x="1260" y="746"/>
                      <a:pt x="1260" y="746"/>
                    </a:cubicBezTo>
                    <a:cubicBezTo>
                      <a:pt x="1491" y="719"/>
                      <a:pt x="1667" y="651"/>
                      <a:pt x="1870" y="542"/>
                    </a:cubicBezTo>
                    <a:cubicBezTo>
                      <a:pt x="1897" y="529"/>
                      <a:pt x="2006" y="448"/>
                      <a:pt x="2033" y="421"/>
                    </a:cubicBezTo>
                    <a:cubicBezTo>
                      <a:pt x="2087" y="380"/>
                      <a:pt x="2358" y="150"/>
                      <a:pt x="2263" y="69"/>
                    </a:cubicBezTo>
                    <a:cubicBezTo>
                      <a:pt x="2195" y="0"/>
                      <a:pt x="1979" y="190"/>
                      <a:pt x="1897" y="231"/>
                    </a:cubicBezTo>
                    <a:cubicBezTo>
                      <a:pt x="1856" y="271"/>
                      <a:pt x="1802" y="298"/>
                      <a:pt x="1748" y="325"/>
                    </a:cubicBezTo>
                    <a:cubicBezTo>
                      <a:pt x="1572" y="407"/>
                      <a:pt x="1423" y="461"/>
                      <a:pt x="1233" y="475"/>
                    </a:cubicBezTo>
                    <a:lnTo>
                      <a:pt x="1179" y="475"/>
                    </a:lnTo>
                    <a:lnTo>
                      <a:pt x="1166" y="488"/>
                    </a:lnTo>
                    <a:lnTo>
                      <a:pt x="1166" y="475"/>
                    </a:lnTo>
                    <a:cubicBezTo>
                      <a:pt x="1003" y="488"/>
                      <a:pt x="868" y="461"/>
                      <a:pt x="705" y="407"/>
                    </a:cubicBezTo>
                    <a:cubicBezTo>
                      <a:pt x="624" y="367"/>
                      <a:pt x="555" y="340"/>
                      <a:pt x="474" y="285"/>
                    </a:cubicBezTo>
                    <a:cubicBezTo>
                      <a:pt x="393" y="231"/>
                      <a:pt x="163" y="27"/>
                      <a:pt x="95" y="82"/>
                    </a:cubicBezTo>
                    <a:cubicBezTo>
                      <a:pt x="0" y="163"/>
                      <a:pt x="284" y="434"/>
                      <a:pt x="326" y="475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237" name="Google Shape;6237;p47"/>
              <p:cNvSpPr/>
              <p:nvPr/>
            </p:nvSpPr>
            <p:spPr>
              <a:xfrm>
                <a:off x="5736675" y="1887075"/>
                <a:ext cx="152825" cy="57950"/>
              </a:xfrm>
              <a:custGeom>
                <a:avLst/>
                <a:gdLst/>
                <a:ahLst/>
                <a:cxnLst/>
                <a:rect l="l" t="t" r="r" b="b"/>
                <a:pathLst>
                  <a:path w="6113" h="2318" extrusionOk="0">
                    <a:moveTo>
                      <a:pt x="4770" y="177"/>
                    </a:moveTo>
                    <a:cubicBezTo>
                      <a:pt x="4797" y="68"/>
                      <a:pt x="4906" y="1"/>
                      <a:pt x="5014" y="28"/>
                    </a:cubicBezTo>
                    <a:cubicBezTo>
                      <a:pt x="5122" y="55"/>
                      <a:pt x="5191" y="163"/>
                      <a:pt x="5164" y="272"/>
                    </a:cubicBezTo>
                    <a:cubicBezTo>
                      <a:pt x="5164" y="285"/>
                      <a:pt x="4933" y="1206"/>
                      <a:pt x="5922" y="1437"/>
                    </a:cubicBezTo>
                    <a:cubicBezTo>
                      <a:pt x="6031" y="1464"/>
                      <a:pt x="6112" y="1573"/>
                      <a:pt x="6085" y="1681"/>
                    </a:cubicBezTo>
                    <a:cubicBezTo>
                      <a:pt x="6058" y="1789"/>
                      <a:pt x="5950" y="1871"/>
                      <a:pt x="5827" y="1844"/>
                    </a:cubicBezTo>
                    <a:cubicBezTo>
                      <a:pt x="5462" y="1748"/>
                      <a:pt x="5204" y="1586"/>
                      <a:pt x="5041" y="1410"/>
                    </a:cubicBezTo>
                    <a:cubicBezTo>
                      <a:pt x="4784" y="1789"/>
                      <a:pt x="4215" y="2317"/>
                      <a:pt x="3050" y="2317"/>
                    </a:cubicBezTo>
                    <a:lnTo>
                      <a:pt x="3050" y="2317"/>
                    </a:lnTo>
                    <a:cubicBezTo>
                      <a:pt x="1885" y="2317"/>
                      <a:pt x="1316" y="1789"/>
                      <a:pt x="1072" y="1410"/>
                    </a:cubicBezTo>
                    <a:cubicBezTo>
                      <a:pt x="909" y="1586"/>
                      <a:pt x="651" y="1748"/>
                      <a:pt x="272" y="1844"/>
                    </a:cubicBezTo>
                    <a:cubicBezTo>
                      <a:pt x="163" y="1871"/>
                      <a:pt x="55" y="1789"/>
                      <a:pt x="28" y="1681"/>
                    </a:cubicBezTo>
                    <a:cubicBezTo>
                      <a:pt x="1" y="1573"/>
                      <a:pt x="69" y="1464"/>
                      <a:pt x="177" y="1437"/>
                    </a:cubicBezTo>
                    <a:cubicBezTo>
                      <a:pt x="1180" y="1206"/>
                      <a:pt x="936" y="285"/>
                      <a:pt x="936" y="272"/>
                    </a:cubicBezTo>
                    <a:cubicBezTo>
                      <a:pt x="909" y="163"/>
                      <a:pt x="976" y="55"/>
                      <a:pt x="1085" y="28"/>
                    </a:cubicBezTo>
                    <a:cubicBezTo>
                      <a:pt x="1193" y="1"/>
                      <a:pt x="1316" y="68"/>
                      <a:pt x="1343" y="177"/>
                    </a:cubicBezTo>
                    <a:cubicBezTo>
                      <a:pt x="1343" y="177"/>
                      <a:pt x="1437" y="570"/>
                      <a:pt x="1302" y="989"/>
                    </a:cubicBezTo>
                    <a:cubicBezTo>
                      <a:pt x="1397" y="1206"/>
                      <a:pt x="1803" y="1911"/>
                      <a:pt x="3050" y="1911"/>
                    </a:cubicBezTo>
                    <a:cubicBezTo>
                      <a:pt x="4310" y="1911"/>
                      <a:pt x="4703" y="1206"/>
                      <a:pt x="4797" y="989"/>
                    </a:cubicBezTo>
                    <a:cubicBezTo>
                      <a:pt x="4662" y="570"/>
                      <a:pt x="4770" y="177"/>
                      <a:pt x="4770" y="177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238" name="Google Shape;6238;p47"/>
              <p:cNvSpPr/>
              <p:nvPr/>
            </p:nvSpPr>
            <p:spPr>
              <a:xfrm>
                <a:off x="5581225" y="1835925"/>
                <a:ext cx="56250" cy="27475"/>
              </a:xfrm>
              <a:custGeom>
                <a:avLst/>
                <a:gdLst/>
                <a:ahLst/>
                <a:cxnLst/>
                <a:rect l="l" t="t" r="r" b="b"/>
                <a:pathLst>
                  <a:path w="2250" h="1099" extrusionOk="0">
                    <a:moveTo>
                      <a:pt x="407" y="990"/>
                    </a:moveTo>
                    <a:cubicBezTo>
                      <a:pt x="515" y="1030"/>
                      <a:pt x="609" y="1057"/>
                      <a:pt x="718" y="1071"/>
                    </a:cubicBezTo>
                    <a:cubicBezTo>
                      <a:pt x="935" y="1098"/>
                      <a:pt x="1097" y="1084"/>
                      <a:pt x="1301" y="1017"/>
                    </a:cubicBezTo>
                    <a:lnTo>
                      <a:pt x="1314" y="1003"/>
                    </a:lnTo>
                    <a:lnTo>
                      <a:pt x="1314" y="1003"/>
                    </a:lnTo>
                    <a:cubicBezTo>
                      <a:pt x="1328" y="1003"/>
                      <a:pt x="1382" y="976"/>
                      <a:pt x="1382" y="976"/>
                    </a:cubicBezTo>
                    <a:cubicBezTo>
                      <a:pt x="1599" y="882"/>
                      <a:pt x="1748" y="773"/>
                      <a:pt x="1897" y="597"/>
                    </a:cubicBezTo>
                    <a:cubicBezTo>
                      <a:pt x="1924" y="584"/>
                      <a:pt x="2005" y="475"/>
                      <a:pt x="2018" y="434"/>
                    </a:cubicBezTo>
                    <a:cubicBezTo>
                      <a:pt x="2060" y="394"/>
                      <a:pt x="2249" y="82"/>
                      <a:pt x="2141" y="27"/>
                    </a:cubicBezTo>
                    <a:cubicBezTo>
                      <a:pt x="2046" y="0"/>
                      <a:pt x="1897" y="231"/>
                      <a:pt x="1843" y="298"/>
                    </a:cubicBezTo>
                    <a:lnTo>
                      <a:pt x="1720" y="421"/>
                    </a:lnTo>
                    <a:cubicBezTo>
                      <a:pt x="1585" y="556"/>
                      <a:pt x="1449" y="651"/>
                      <a:pt x="1274" y="732"/>
                    </a:cubicBezTo>
                    <a:cubicBezTo>
                      <a:pt x="1274" y="732"/>
                      <a:pt x="1233" y="746"/>
                      <a:pt x="1220" y="746"/>
                    </a:cubicBezTo>
                    <a:lnTo>
                      <a:pt x="1220" y="746"/>
                    </a:lnTo>
                    <a:cubicBezTo>
                      <a:pt x="1206" y="746"/>
                      <a:pt x="1206" y="759"/>
                      <a:pt x="1206" y="759"/>
                    </a:cubicBezTo>
                    <a:cubicBezTo>
                      <a:pt x="1043" y="813"/>
                      <a:pt x="922" y="827"/>
                      <a:pt x="745" y="813"/>
                    </a:cubicBezTo>
                    <a:cubicBezTo>
                      <a:pt x="651" y="813"/>
                      <a:pt x="582" y="800"/>
                      <a:pt x="488" y="773"/>
                    </a:cubicBezTo>
                    <a:cubicBezTo>
                      <a:pt x="407" y="746"/>
                      <a:pt x="122" y="624"/>
                      <a:pt x="67" y="678"/>
                    </a:cubicBezTo>
                    <a:cubicBezTo>
                      <a:pt x="0" y="786"/>
                      <a:pt x="352" y="963"/>
                      <a:pt x="407" y="99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239" name="Google Shape;6239;p47"/>
              <p:cNvSpPr/>
              <p:nvPr/>
            </p:nvSpPr>
            <p:spPr>
              <a:xfrm>
                <a:off x="5633375" y="1837625"/>
                <a:ext cx="35950" cy="35925"/>
              </a:xfrm>
              <a:custGeom>
                <a:avLst/>
                <a:gdLst/>
                <a:ahLst/>
                <a:cxnLst/>
                <a:rect l="l" t="t" r="r" b="b"/>
                <a:pathLst>
                  <a:path w="1438" h="1437" extrusionOk="0">
                    <a:moveTo>
                      <a:pt x="718" y="1437"/>
                    </a:moveTo>
                    <a:cubicBezTo>
                      <a:pt x="1112" y="1437"/>
                      <a:pt x="1437" y="1112"/>
                      <a:pt x="1437" y="718"/>
                    </a:cubicBezTo>
                    <a:cubicBezTo>
                      <a:pt x="1437" y="326"/>
                      <a:pt x="1112" y="1"/>
                      <a:pt x="718" y="1"/>
                    </a:cubicBezTo>
                    <a:cubicBezTo>
                      <a:pt x="326" y="1"/>
                      <a:pt x="1" y="326"/>
                      <a:pt x="1" y="718"/>
                    </a:cubicBezTo>
                    <a:cubicBezTo>
                      <a:pt x="1" y="1112"/>
                      <a:pt x="326" y="1437"/>
                      <a:pt x="718" y="143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240" name="Google Shape;6240;p47"/>
              <p:cNvSpPr/>
              <p:nvPr/>
            </p:nvSpPr>
            <p:spPr>
              <a:xfrm>
                <a:off x="5919950" y="1825075"/>
                <a:ext cx="100975" cy="100975"/>
              </a:xfrm>
              <a:custGeom>
                <a:avLst/>
                <a:gdLst/>
                <a:ahLst/>
                <a:cxnLst/>
                <a:rect l="l" t="t" r="r" b="b"/>
                <a:pathLst>
                  <a:path w="4039" h="4039" extrusionOk="0">
                    <a:moveTo>
                      <a:pt x="2019" y="4039"/>
                    </a:moveTo>
                    <a:cubicBezTo>
                      <a:pt x="3130" y="4039"/>
                      <a:pt x="4038" y="3144"/>
                      <a:pt x="4038" y="2020"/>
                    </a:cubicBezTo>
                    <a:cubicBezTo>
                      <a:pt x="4038" y="909"/>
                      <a:pt x="3130" y="1"/>
                      <a:pt x="2019" y="1"/>
                    </a:cubicBezTo>
                    <a:cubicBezTo>
                      <a:pt x="908" y="1"/>
                      <a:pt x="1" y="909"/>
                      <a:pt x="1" y="2020"/>
                    </a:cubicBezTo>
                    <a:cubicBezTo>
                      <a:pt x="1" y="3144"/>
                      <a:pt x="908" y="4039"/>
                      <a:pt x="2019" y="4039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241" name="Google Shape;6241;p47"/>
              <p:cNvSpPr/>
              <p:nvPr/>
            </p:nvSpPr>
            <p:spPr>
              <a:xfrm>
                <a:off x="5983275" y="1820025"/>
                <a:ext cx="48800" cy="25400"/>
              </a:xfrm>
              <a:custGeom>
                <a:avLst/>
                <a:gdLst/>
                <a:ahLst/>
                <a:cxnLst/>
                <a:rect l="l" t="t" r="r" b="b"/>
                <a:pathLst>
                  <a:path w="1952" h="1016" extrusionOk="0">
                    <a:moveTo>
                      <a:pt x="1749" y="407"/>
                    </a:moveTo>
                    <a:cubicBezTo>
                      <a:pt x="1695" y="488"/>
                      <a:pt x="1641" y="555"/>
                      <a:pt x="1587" y="623"/>
                    </a:cubicBezTo>
                    <a:cubicBezTo>
                      <a:pt x="1451" y="759"/>
                      <a:pt x="1316" y="867"/>
                      <a:pt x="1153" y="934"/>
                    </a:cubicBezTo>
                    <a:lnTo>
                      <a:pt x="1139" y="934"/>
                    </a:lnTo>
                    <a:lnTo>
                      <a:pt x="1139" y="934"/>
                    </a:lnTo>
                    <a:cubicBezTo>
                      <a:pt x="1126" y="934"/>
                      <a:pt x="1112" y="949"/>
                      <a:pt x="1099" y="949"/>
                    </a:cubicBezTo>
                    <a:cubicBezTo>
                      <a:pt x="909" y="1016"/>
                      <a:pt x="747" y="1016"/>
                      <a:pt x="557" y="962"/>
                    </a:cubicBezTo>
                    <a:cubicBezTo>
                      <a:pt x="476" y="934"/>
                      <a:pt x="407" y="907"/>
                      <a:pt x="340" y="867"/>
                    </a:cubicBezTo>
                    <a:cubicBezTo>
                      <a:pt x="286" y="840"/>
                      <a:pt x="1" y="636"/>
                      <a:pt x="96" y="555"/>
                    </a:cubicBezTo>
                    <a:cubicBezTo>
                      <a:pt x="150" y="488"/>
                      <a:pt x="367" y="623"/>
                      <a:pt x="448" y="663"/>
                    </a:cubicBezTo>
                    <a:cubicBezTo>
                      <a:pt x="503" y="691"/>
                      <a:pt x="557" y="705"/>
                      <a:pt x="611" y="718"/>
                    </a:cubicBezTo>
                    <a:cubicBezTo>
                      <a:pt x="760" y="745"/>
                      <a:pt x="868" y="732"/>
                      <a:pt x="1018" y="691"/>
                    </a:cubicBezTo>
                    <a:cubicBezTo>
                      <a:pt x="1018" y="691"/>
                      <a:pt x="1031" y="678"/>
                      <a:pt x="1045" y="678"/>
                    </a:cubicBezTo>
                    <a:lnTo>
                      <a:pt x="1045" y="678"/>
                    </a:lnTo>
                    <a:lnTo>
                      <a:pt x="1045" y="678"/>
                    </a:lnTo>
                    <a:cubicBezTo>
                      <a:pt x="1193" y="623"/>
                      <a:pt x="1289" y="542"/>
                      <a:pt x="1397" y="447"/>
                    </a:cubicBezTo>
                    <a:cubicBezTo>
                      <a:pt x="1424" y="434"/>
                      <a:pt x="1532" y="311"/>
                      <a:pt x="1559" y="271"/>
                    </a:cubicBezTo>
                    <a:cubicBezTo>
                      <a:pt x="1614" y="217"/>
                      <a:pt x="1762" y="0"/>
                      <a:pt x="1843" y="27"/>
                    </a:cubicBezTo>
                    <a:cubicBezTo>
                      <a:pt x="1952" y="81"/>
                      <a:pt x="1789" y="365"/>
                      <a:pt x="1749" y="407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242" name="Google Shape;6242;p47"/>
              <p:cNvSpPr/>
              <p:nvPr/>
            </p:nvSpPr>
            <p:spPr>
              <a:xfrm>
                <a:off x="5983950" y="1835250"/>
                <a:ext cx="58975" cy="19000"/>
              </a:xfrm>
              <a:custGeom>
                <a:avLst/>
                <a:gdLst/>
                <a:ahLst/>
                <a:cxnLst/>
                <a:rect l="l" t="t" r="r" b="b"/>
                <a:pathLst>
                  <a:path w="2359" h="760" extrusionOk="0">
                    <a:moveTo>
                      <a:pt x="2020" y="475"/>
                    </a:moveTo>
                    <a:cubicBezTo>
                      <a:pt x="1939" y="542"/>
                      <a:pt x="1844" y="596"/>
                      <a:pt x="1749" y="651"/>
                    </a:cubicBezTo>
                    <a:cubicBezTo>
                      <a:pt x="1560" y="719"/>
                      <a:pt x="1383" y="759"/>
                      <a:pt x="1180" y="759"/>
                    </a:cubicBezTo>
                    <a:lnTo>
                      <a:pt x="1166" y="759"/>
                    </a:lnTo>
                    <a:lnTo>
                      <a:pt x="1153" y="759"/>
                    </a:lnTo>
                    <a:cubicBezTo>
                      <a:pt x="1139" y="759"/>
                      <a:pt x="1099" y="746"/>
                      <a:pt x="1085" y="746"/>
                    </a:cubicBezTo>
                    <a:cubicBezTo>
                      <a:pt x="855" y="719"/>
                      <a:pt x="678" y="651"/>
                      <a:pt x="476" y="542"/>
                    </a:cubicBezTo>
                    <a:cubicBezTo>
                      <a:pt x="449" y="529"/>
                      <a:pt x="340" y="448"/>
                      <a:pt x="313" y="421"/>
                    </a:cubicBezTo>
                    <a:cubicBezTo>
                      <a:pt x="272" y="380"/>
                      <a:pt x="1" y="150"/>
                      <a:pt x="82" y="69"/>
                    </a:cubicBezTo>
                    <a:cubicBezTo>
                      <a:pt x="163" y="0"/>
                      <a:pt x="380" y="190"/>
                      <a:pt x="449" y="231"/>
                    </a:cubicBezTo>
                    <a:cubicBezTo>
                      <a:pt x="503" y="271"/>
                      <a:pt x="543" y="298"/>
                      <a:pt x="597" y="325"/>
                    </a:cubicBezTo>
                    <a:cubicBezTo>
                      <a:pt x="774" y="407"/>
                      <a:pt x="922" y="461"/>
                      <a:pt x="1112" y="475"/>
                    </a:cubicBezTo>
                    <a:lnTo>
                      <a:pt x="1180" y="475"/>
                    </a:lnTo>
                    <a:lnTo>
                      <a:pt x="1180" y="488"/>
                    </a:lnTo>
                    <a:cubicBezTo>
                      <a:pt x="1180" y="488"/>
                      <a:pt x="1180" y="475"/>
                      <a:pt x="1193" y="475"/>
                    </a:cubicBezTo>
                    <a:cubicBezTo>
                      <a:pt x="1356" y="488"/>
                      <a:pt x="1478" y="461"/>
                      <a:pt x="1641" y="407"/>
                    </a:cubicBezTo>
                    <a:cubicBezTo>
                      <a:pt x="1735" y="367"/>
                      <a:pt x="1803" y="340"/>
                      <a:pt x="1885" y="285"/>
                    </a:cubicBezTo>
                    <a:cubicBezTo>
                      <a:pt x="1952" y="231"/>
                      <a:pt x="2183" y="27"/>
                      <a:pt x="2250" y="82"/>
                    </a:cubicBezTo>
                    <a:cubicBezTo>
                      <a:pt x="2358" y="163"/>
                      <a:pt x="2060" y="434"/>
                      <a:pt x="2020" y="475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243" name="Google Shape;6243;p47"/>
              <p:cNvSpPr/>
              <p:nvPr/>
            </p:nvSpPr>
            <p:spPr>
              <a:xfrm>
                <a:off x="5988700" y="1835925"/>
                <a:ext cx="56250" cy="27475"/>
              </a:xfrm>
              <a:custGeom>
                <a:avLst/>
                <a:gdLst/>
                <a:ahLst/>
                <a:cxnLst/>
                <a:rect l="l" t="t" r="r" b="b"/>
                <a:pathLst>
                  <a:path w="2250" h="1099" extrusionOk="0">
                    <a:moveTo>
                      <a:pt x="1830" y="990"/>
                    </a:moveTo>
                    <a:cubicBezTo>
                      <a:pt x="1735" y="1030"/>
                      <a:pt x="1641" y="1057"/>
                      <a:pt x="1518" y="1071"/>
                    </a:cubicBezTo>
                    <a:cubicBezTo>
                      <a:pt x="1315" y="1098"/>
                      <a:pt x="1139" y="1084"/>
                      <a:pt x="949" y="1017"/>
                    </a:cubicBezTo>
                    <a:cubicBezTo>
                      <a:pt x="936" y="1017"/>
                      <a:pt x="936" y="1017"/>
                      <a:pt x="936" y="1003"/>
                    </a:cubicBezTo>
                    <a:lnTo>
                      <a:pt x="922" y="1003"/>
                    </a:lnTo>
                    <a:cubicBezTo>
                      <a:pt x="909" y="1003"/>
                      <a:pt x="868" y="976"/>
                      <a:pt x="855" y="976"/>
                    </a:cubicBezTo>
                    <a:cubicBezTo>
                      <a:pt x="651" y="882"/>
                      <a:pt x="502" y="773"/>
                      <a:pt x="340" y="597"/>
                    </a:cubicBezTo>
                    <a:cubicBezTo>
                      <a:pt x="326" y="584"/>
                      <a:pt x="244" y="475"/>
                      <a:pt x="217" y="434"/>
                    </a:cubicBezTo>
                    <a:cubicBezTo>
                      <a:pt x="190" y="394"/>
                      <a:pt x="1" y="82"/>
                      <a:pt x="109" y="27"/>
                    </a:cubicBezTo>
                    <a:cubicBezTo>
                      <a:pt x="190" y="0"/>
                      <a:pt x="353" y="231"/>
                      <a:pt x="407" y="298"/>
                    </a:cubicBezTo>
                    <a:lnTo>
                      <a:pt x="530" y="421"/>
                    </a:lnTo>
                    <a:cubicBezTo>
                      <a:pt x="665" y="556"/>
                      <a:pt x="786" y="651"/>
                      <a:pt x="963" y="732"/>
                    </a:cubicBezTo>
                    <a:cubicBezTo>
                      <a:pt x="976" y="732"/>
                      <a:pt x="1017" y="746"/>
                      <a:pt x="1017" y="746"/>
                    </a:cubicBezTo>
                    <a:lnTo>
                      <a:pt x="1030" y="746"/>
                    </a:lnTo>
                    <a:lnTo>
                      <a:pt x="1030" y="759"/>
                    </a:lnTo>
                    <a:cubicBezTo>
                      <a:pt x="1193" y="813"/>
                      <a:pt x="1328" y="827"/>
                      <a:pt x="1491" y="813"/>
                    </a:cubicBezTo>
                    <a:cubicBezTo>
                      <a:pt x="1586" y="813"/>
                      <a:pt x="1668" y="800"/>
                      <a:pt x="1762" y="773"/>
                    </a:cubicBezTo>
                    <a:cubicBezTo>
                      <a:pt x="1843" y="746"/>
                      <a:pt x="2114" y="624"/>
                      <a:pt x="2168" y="678"/>
                    </a:cubicBezTo>
                    <a:cubicBezTo>
                      <a:pt x="2250" y="786"/>
                      <a:pt x="1884" y="963"/>
                      <a:pt x="1830" y="99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244" name="Google Shape;6244;p47"/>
              <p:cNvSpPr/>
              <p:nvPr/>
            </p:nvSpPr>
            <p:spPr>
              <a:xfrm>
                <a:off x="5956525" y="1837625"/>
                <a:ext cx="35950" cy="35925"/>
              </a:xfrm>
              <a:custGeom>
                <a:avLst/>
                <a:gdLst/>
                <a:ahLst/>
                <a:cxnLst/>
                <a:rect l="l" t="t" r="r" b="b"/>
                <a:pathLst>
                  <a:path w="1438" h="1437" extrusionOk="0">
                    <a:moveTo>
                      <a:pt x="718" y="1437"/>
                    </a:moveTo>
                    <a:cubicBezTo>
                      <a:pt x="1112" y="1437"/>
                      <a:pt x="1437" y="1112"/>
                      <a:pt x="1437" y="718"/>
                    </a:cubicBezTo>
                    <a:cubicBezTo>
                      <a:pt x="1437" y="326"/>
                      <a:pt x="1112" y="1"/>
                      <a:pt x="718" y="1"/>
                    </a:cubicBezTo>
                    <a:cubicBezTo>
                      <a:pt x="326" y="1"/>
                      <a:pt x="1" y="326"/>
                      <a:pt x="1" y="718"/>
                    </a:cubicBezTo>
                    <a:cubicBezTo>
                      <a:pt x="1" y="1112"/>
                      <a:pt x="326" y="1437"/>
                      <a:pt x="718" y="143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245" name="Google Shape;6245;p47"/>
              <p:cNvSpPr/>
              <p:nvPr/>
            </p:nvSpPr>
            <p:spPr>
              <a:xfrm>
                <a:off x="5616450" y="1937225"/>
                <a:ext cx="78600" cy="30500"/>
              </a:xfrm>
              <a:custGeom>
                <a:avLst/>
                <a:gdLst/>
                <a:ahLst/>
                <a:cxnLst/>
                <a:rect l="l" t="t" r="r" b="b"/>
                <a:pathLst>
                  <a:path w="3144" h="1220" extrusionOk="0">
                    <a:moveTo>
                      <a:pt x="1572" y="1220"/>
                    </a:moveTo>
                    <a:cubicBezTo>
                      <a:pt x="2439" y="1220"/>
                      <a:pt x="3144" y="949"/>
                      <a:pt x="3144" y="609"/>
                    </a:cubicBezTo>
                    <a:cubicBezTo>
                      <a:pt x="3144" y="271"/>
                      <a:pt x="2439" y="0"/>
                      <a:pt x="1572" y="0"/>
                    </a:cubicBezTo>
                    <a:cubicBezTo>
                      <a:pt x="705" y="0"/>
                      <a:pt x="0" y="271"/>
                      <a:pt x="0" y="609"/>
                    </a:cubicBezTo>
                    <a:cubicBezTo>
                      <a:pt x="0" y="949"/>
                      <a:pt x="705" y="1220"/>
                      <a:pt x="1572" y="1220"/>
                    </a:cubicBezTo>
                    <a:close/>
                  </a:path>
                </a:pathLst>
              </a:custGeom>
              <a:solidFill>
                <a:srgbClr val="F58CA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246" name="Google Shape;6246;p47"/>
              <p:cNvSpPr/>
              <p:nvPr/>
            </p:nvSpPr>
            <p:spPr>
              <a:xfrm>
                <a:off x="5931125" y="1937225"/>
                <a:ext cx="78600" cy="30500"/>
              </a:xfrm>
              <a:custGeom>
                <a:avLst/>
                <a:gdLst/>
                <a:ahLst/>
                <a:cxnLst/>
                <a:rect l="l" t="t" r="r" b="b"/>
                <a:pathLst>
                  <a:path w="3144" h="1220" extrusionOk="0">
                    <a:moveTo>
                      <a:pt x="1572" y="1220"/>
                    </a:moveTo>
                    <a:cubicBezTo>
                      <a:pt x="2439" y="1220"/>
                      <a:pt x="3144" y="949"/>
                      <a:pt x="3144" y="609"/>
                    </a:cubicBezTo>
                    <a:cubicBezTo>
                      <a:pt x="3144" y="271"/>
                      <a:pt x="2439" y="0"/>
                      <a:pt x="1572" y="0"/>
                    </a:cubicBezTo>
                    <a:cubicBezTo>
                      <a:pt x="705" y="0"/>
                      <a:pt x="0" y="271"/>
                      <a:pt x="0" y="609"/>
                    </a:cubicBezTo>
                    <a:cubicBezTo>
                      <a:pt x="0" y="949"/>
                      <a:pt x="705" y="1220"/>
                      <a:pt x="1572" y="1220"/>
                    </a:cubicBezTo>
                    <a:close/>
                  </a:path>
                </a:pathLst>
              </a:custGeom>
              <a:solidFill>
                <a:srgbClr val="F58CA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6247" name="Google Shape;6247;p47"/>
            <p:cNvSpPr/>
            <p:nvPr/>
          </p:nvSpPr>
          <p:spPr>
            <a:xfrm rot="367083">
              <a:off x="3328261" y="3532838"/>
              <a:ext cx="478525" cy="478525"/>
            </a:xfrm>
            <a:prstGeom prst="ellipse">
              <a:avLst/>
            </a:prstGeom>
            <a:gradFill>
              <a:gsLst>
                <a:gs pos="0">
                  <a:srgbClr val="FFE8CD"/>
                </a:gs>
                <a:gs pos="100000">
                  <a:schemeClr val="accent1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6248" name="Google Shape;6248;p47"/>
            <p:cNvGrpSpPr/>
            <p:nvPr/>
          </p:nvGrpSpPr>
          <p:grpSpPr>
            <a:xfrm>
              <a:off x="3390682" y="3715768"/>
              <a:ext cx="353683" cy="112666"/>
              <a:chOff x="5581225" y="1820025"/>
              <a:chExt cx="463725" cy="147700"/>
            </a:xfrm>
          </p:grpSpPr>
          <p:sp>
            <p:nvSpPr>
              <p:cNvPr id="6249" name="Google Shape;6249;p47"/>
              <p:cNvSpPr/>
              <p:nvPr/>
            </p:nvSpPr>
            <p:spPr>
              <a:xfrm>
                <a:off x="5605250" y="1825075"/>
                <a:ext cx="100975" cy="100975"/>
              </a:xfrm>
              <a:custGeom>
                <a:avLst/>
                <a:gdLst/>
                <a:ahLst/>
                <a:cxnLst/>
                <a:rect l="l" t="t" r="r" b="b"/>
                <a:pathLst>
                  <a:path w="4039" h="4039" extrusionOk="0">
                    <a:moveTo>
                      <a:pt x="2020" y="4039"/>
                    </a:moveTo>
                    <a:cubicBezTo>
                      <a:pt x="3131" y="4039"/>
                      <a:pt x="4038" y="3144"/>
                      <a:pt x="4038" y="2020"/>
                    </a:cubicBezTo>
                    <a:cubicBezTo>
                      <a:pt x="4038" y="909"/>
                      <a:pt x="3131" y="1"/>
                      <a:pt x="2020" y="1"/>
                    </a:cubicBezTo>
                    <a:cubicBezTo>
                      <a:pt x="909" y="1"/>
                      <a:pt x="1" y="909"/>
                      <a:pt x="1" y="2020"/>
                    </a:cubicBezTo>
                    <a:cubicBezTo>
                      <a:pt x="1" y="3144"/>
                      <a:pt x="909" y="4039"/>
                      <a:pt x="2020" y="4039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250" name="Google Shape;6250;p47"/>
              <p:cNvSpPr/>
              <p:nvPr/>
            </p:nvSpPr>
            <p:spPr>
              <a:xfrm>
                <a:off x="5594100" y="1820025"/>
                <a:ext cx="48450" cy="25400"/>
              </a:xfrm>
              <a:custGeom>
                <a:avLst/>
                <a:gdLst/>
                <a:ahLst/>
                <a:cxnLst/>
                <a:rect l="l" t="t" r="r" b="b"/>
                <a:pathLst>
                  <a:path w="1938" h="1016" extrusionOk="0">
                    <a:moveTo>
                      <a:pt x="190" y="407"/>
                    </a:moveTo>
                    <a:cubicBezTo>
                      <a:pt x="244" y="488"/>
                      <a:pt x="298" y="555"/>
                      <a:pt x="365" y="623"/>
                    </a:cubicBezTo>
                    <a:cubicBezTo>
                      <a:pt x="488" y="759"/>
                      <a:pt x="623" y="867"/>
                      <a:pt x="799" y="934"/>
                    </a:cubicBezTo>
                    <a:lnTo>
                      <a:pt x="799" y="934"/>
                    </a:lnTo>
                    <a:lnTo>
                      <a:pt x="813" y="934"/>
                    </a:lnTo>
                    <a:lnTo>
                      <a:pt x="840" y="949"/>
                    </a:lnTo>
                    <a:cubicBezTo>
                      <a:pt x="1030" y="1016"/>
                      <a:pt x="1192" y="1016"/>
                      <a:pt x="1395" y="962"/>
                    </a:cubicBezTo>
                    <a:cubicBezTo>
                      <a:pt x="1476" y="934"/>
                      <a:pt x="1545" y="907"/>
                      <a:pt x="1612" y="867"/>
                    </a:cubicBezTo>
                    <a:cubicBezTo>
                      <a:pt x="1666" y="840"/>
                      <a:pt x="1937" y="636"/>
                      <a:pt x="1856" y="555"/>
                    </a:cubicBezTo>
                    <a:cubicBezTo>
                      <a:pt x="1789" y="488"/>
                      <a:pt x="1585" y="623"/>
                      <a:pt x="1503" y="663"/>
                    </a:cubicBezTo>
                    <a:cubicBezTo>
                      <a:pt x="1449" y="691"/>
                      <a:pt x="1395" y="705"/>
                      <a:pt x="1328" y="718"/>
                    </a:cubicBezTo>
                    <a:cubicBezTo>
                      <a:pt x="1192" y="745"/>
                      <a:pt x="1070" y="732"/>
                      <a:pt x="934" y="691"/>
                    </a:cubicBezTo>
                    <a:lnTo>
                      <a:pt x="907" y="678"/>
                    </a:lnTo>
                    <a:lnTo>
                      <a:pt x="907" y="678"/>
                    </a:lnTo>
                    <a:lnTo>
                      <a:pt x="894" y="678"/>
                    </a:lnTo>
                    <a:cubicBezTo>
                      <a:pt x="759" y="623"/>
                      <a:pt x="650" y="542"/>
                      <a:pt x="542" y="447"/>
                    </a:cubicBezTo>
                    <a:cubicBezTo>
                      <a:pt x="515" y="434"/>
                      <a:pt x="407" y="311"/>
                      <a:pt x="379" y="271"/>
                    </a:cubicBezTo>
                    <a:cubicBezTo>
                      <a:pt x="325" y="217"/>
                      <a:pt x="176" y="0"/>
                      <a:pt x="94" y="27"/>
                    </a:cubicBezTo>
                    <a:cubicBezTo>
                      <a:pt x="0" y="81"/>
                      <a:pt x="163" y="365"/>
                      <a:pt x="190" y="407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251" name="Google Shape;6251;p47"/>
              <p:cNvSpPr/>
              <p:nvPr/>
            </p:nvSpPr>
            <p:spPr>
              <a:xfrm>
                <a:off x="5583250" y="1835250"/>
                <a:ext cx="58975" cy="19000"/>
              </a:xfrm>
              <a:custGeom>
                <a:avLst/>
                <a:gdLst/>
                <a:ahLst/>
                <a:cxnLst/>
                <a:rect l="l" t="t" r="r" b="b"/>
                <a:pathLst>
                  <a:path w="2359" h="760" extrusionOk="0">
                    <a:moveTo>
                      <a:pt x="326" y="475"/>
                    </a:moveTo>
                    <a:cubicBezTo>
                      <a:pt x="420" y="542"/>
                      <a:pt x="501" y="596"/>
                      <a:pt x="610" y="651"/>
                    </a:cubicBezTo>
                    <a:cubicBezTo>
                      <a:pt x="799" y="719"/>
                      <a:pt x="976" y="759"/>
                      <a:pt x="1179" y="759"/>
                    </a:cubicBezTo>
                    <a:lnTo>
                      <a:pt x="1179" y="759"/>
                    </a:lnTo>
                    <a:lnTo>
                      <a:pt x="1193" y="759"/>
                    </a:lnTo>
                    <a:cubicBezTo>
                      <a:pt x="1206" y="759"/>
                      <a:pt x="1260" y="746"/>
                      <a:pt x="1260" y="746"/>
                    </a:cubicBezTo>
                    <a:cubicBezTo>
                      <a:pt x="1491" y="719"/>
                      <a:pt x="1667" y="651"/>
                      <a:pt x="1870" y="542"/>
                    </a:cubicBezTo>
                    <a:cubicBezTo>
                      <a:pt x="1897" y="529"/>
                      <a:pt x="2006" y="448"/>
                      <a:pt x="2033" y="421"/>
                    </a:cubicBezTo>
                    <a:cubicBezTo>
                      <a:pt x="2087" y="380"/>
                      <a:pt x="2358" y="150"/>
                      <a:pt x="2263" y="69"/>
                    </a:cubicBezTo>
                    <a:cubicBezTo>
                      <a:pt x="2195" y="0"/>
                      <a:pt x="1979" y="190"/>
                      <a:pt x="1897" y="231"/>
                    </a:cubicBezTo>
                    <a:cubicBezTo>
                      <a:pt x="1856" y="271"/>
                      <a:pt x="1802" y="298"/>
                      <a:pt x="1748" y="325"/>
                    </a:cubicBezTo>
                    <a:cubicBezTo>
                      <a:pt x="1572" y="407"/>
                      <a:pt x="1423" y="461"/>
                      <a:pt x="1233" y="475"/>
                    </a:cubicBezTo>
                    <a:lnTo>
                      <a:pt x="1179" y="475"/>
                    </a:lnTo>
                    <a:lnTo>
                      <a:pt x="1166" y="488"/>
                    </a:lnTo>
                    <a:lnTo>
                      <a:pt x="1166" y="475"/>
                    </a:lnTo>
                    <a:cubicBezTo>
                      <a:pt x="1003" y="488"/>
                      <a:pt x="868" y="461"/>
                      <a:pt x="705" y="407"/>
                    </a:cubicBezTo>
                    <a:cubicBezTo>
                      <a:pt x="624" y="367"/>
                      <a:pt x="555" y="340"/>
                      <a:pt x="474" y="285"/>
                    </a:cubicBezTo>
                    <a:cubicBezTo>
                      <a:pt x="393" y="231"/>
                      <a:pt x="163" y="27"/>
                      <a:pt x="95" y="82"/>
                    </a:cubicBezTo>
                    <a:cubicBezTo>
                      <a:pt x="0" y="163"/>
                      <a:pt x="284" y="434"/>
                      <a:pt x="326" y="475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252" name="Google Shape;6252;p47"/>
              <p:cNvSpPr/>
              <p:nvPr/>
            </p:nvSpPr>
            <p:spPr>
              <a:xfrm>
                <a:off x="5736675" y="1887075"/>
                <a:ext cx="152825" cy="57950"/>
              </a:xfrm>
              <a:custGeom>
                <a:avLst/>
                <a:gdLst/>
                <a:ahLst/>
                <a:cxnLst/>
                <a:rect l="l" t="t" r="r" b="b"/>
                <a:pathLst>
                  <a:path w="6113" h="2318" extrusionOk="0">
                    <a:moveTo>
                      <a:pt x="4770" y="177"/>
                    </a:moveTo>
                    <a:cubicBezTo>
                      <a:pt x="4797" y="68"/>
                      <a:pt x="4906" y="1"/>
                      <a:pt x="5014" y="28"/>
                    </a:cubicBezTo>
                    <a:cubicBezTo>
                      <a:pt x="5122" y="55"/>
                      <a:pt x="5191" y="163"/>
                      <a:pt x="5164" y="272"/>
                    </a:cubicBezTo>
                    <a:cubicBezTo>
                      <a:pt x="5164" y="285"/>
                      <a:pt x="4933" y="1206"/>
                      <a:pt x="5922" y="1437"/>
                    </a:cubicBezTo>
                    <a:cubicBezTo>
                      <a:pt x="6031" y="1464"/>
                      <a:pt x="6112" y="1573"/>
                      <a:pt x="6085" y="1681"/>
                    </a:cubicBezTo>
                    <a:cubicBezTo>
                      <a:pt x="6058" y="1789"/>
                      <a:pt x="5950" y="1871"/>
                      <a:pt x="5827" y="1844"/>
                    </a:cubicBezTo>
                    <a:cubicBezTo>
                      <a:pt x="5462" y="1748"/>
                      <a:pt x="5204" y="1586"/>
                      <a:pt x="5041" y="1410"/>
                    </a:cubicBezTo>
                    <a:cubicBezTo>
                      <a:pt x="4784" y="1789"/>
                      <a:pt x="4215" y="2317"/>
                      <a:pt x="3050" y="2317"/>
                    </a:cubicBezTo>
                    <a:lnTo>
                      <a:pt x="3050" y="2317"/>
                    </a:lnTo>
                    <a:cubicBezTo>
                      <a:pt x="1885" y="2317"/>
                      <a:pt x="1316" y="1789"/>
                      <a:pt x="1072" y="1410"/>
                    </a:cubicBezTo>
                    <a:cubicBezTo>
                      <a:pt x="909" y="1586"/>
                      <a:pt x="651" y="1748"/>
                      <a:pt x="272" y="1844"/>
                    </a:cubicBezTo>
                    <a:cubicBezTo>
                      <a:pt x="163" y="1871"/>
                      <a:pt x="55" y="1789"/>
                      <a:pt x="28" y="1681"/>
                    </a:cubicBezTo>
                    <a:cubicBezTo>
                      <a:pt x="1" y="1573"/>
                      <a:pt x="69" y="1464"/>
                      <a:pt x="177" y="1437"/>
                    </a:cubicBezTo>
                    <a:cubicBezTo>
                      <a:pt x="1180" y="1206"/>
                      <a:pt x="936" y="285"/>
                      <a:pt x="936" y="272"/>
                    </a:cubicBezTo>
                    <a:cubicBezTo>
                      <a:pt x="909" y="163"/>
                      <a:pt x="976" y="55"/>
                      <a:pt x="1085" y="28"/>
                    </a:cubicBezTo>
                    <a:cubicBezTo>
                      <a:pt x="1193" y="1"/>
                      <a:pt x="1316" y="68"/>
                      <a:pt x="1343" y="177"/>
                    </a:cubicBezTo>
                    <a:cubicBezTo>
                      <a:pt x="1343" y="177"/>
                      <a:pt x="1437" y="570"/>
                      <a:pt x="1302" y="989"/>
                    </a:cubicBezTo>
                    <a:cubicBezTo>
                      <a:pt x="1397" y="1206"/>
                      <a:pt x="1803" y="1911"/>
                      <a:pt x="3050" y="1911"/>
                    </a:cubicBezTo>
                    <a:cubicBezTo>
                      <a:pt x="4310" y="1911"/>
                      <a:pt x="4703" y="1206"/>
                      <a:pt x="4797" y="989"/>
                    </a:cubicBezTo>
                    <a:cubicBezTo>
                      <a:pt x="4662" y="570"/>
                      <a:pt x="4770" y="177"/>
                      <a:pt x="4770" y="177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253" name="Google Shape;6253;p47"/>
              <p:cNvSpPr/>
              <p:nvPr/>
            </p:nvSpPr>
            <p:spPr>
              <a:xfrm>
                <a:off x="5581225" y="1835925"/>
                <a:ext cx="56250" cy="27475"/>
              </a:xfrm>
              <a:custGeom>
                <a:avLst/>
                <a:gdLst/>
                <a:ahLst/>
                <a:cxnLst/>
                <a:rect l="l" t="t" r="r" b="b"/>
                <a:pathLst>
                  <a:path w="2250" h="1099" extrusionOk="0">
                    <a:moveTo>
                      <a:pt x="407" y="990"/>
                    </a:moveTo>
                    <a:cubicBezTo>
                      <a:pt x="515" y="1030"/>
                      <a:pt x="609" y="1057"/>
                      <a:pt x="718" y="1071"/>
                    </a:cubicBezTo>
                    <a:cubicBezTo>
                      <a:pt x="935" y="1098"/>
                      <a:pt x="1097" y="1084"/>
                      <a:pt x="1301" y="1017"/>
                    </a:cubicBezTo>
                    <a:lnTo>
                      <a:pt x="1314" y="1003"/>
                    </a:lnTo>
                    <a:lnTo>
                      <a:pt x="1314" y="1003"/>
                    </a:lnTo>
                    <a:cubicBezTo>
                      <a:pt x="1328" y="1003"/>
                      <a:pt x="1382" y="976"/>
                      <a:pt x="1382" y="976"/>
                    </a:cubicBezTo>
                    <a:cubicBezTo>
                      <a:pt x="1599" y="882"/>
                      <a:pt x="1748" y="773"/>
                      <a:pt x="1897" y="597"/>
                    </a:cubicBezTo>
                    <a:cubicBezTo>
                      <a:pt x="1924" y="584"/>
                      <a:pt x="2005" y="475"/>
                      <a:pt x="2018" y="434"/>
                    </a:cubicBezTo>
                    <a:cubicBezTo>
                      <a:pt x="2060" y="394"/>
                      <a:pt x="2249" y="82"/>
                      <a:pt x="2141" y="27"/>
                    </a:cubicBezTo>
                    <a:cubicBezTo>
                      <a:pt x="2046" y="0"/>
                      <a:pt x="1897" y="231"/>
                      <a:pt x="1843" y="298"/>
                    </a:cubicBezTo>
                    <a:lnTo>
                      <a:pt x="1720" y="421"/>
                    </a:lnTo>
                    <a:cubicBezTo>
                      <a:pt x="1585" y="556"/>
                      <a:pt x="1449" y="651"/>
                      <a:pt x="1274" y="732"/>
                    </a:cubicBezTo>
                    <a:cubicBezTo>
                      <a:pt x="1274" y="732"/>
                      <a:pt x="1233" y="746"/>
                      <a:pt x="1220" y="746"/>
                    </a:cubicBezTo>
                    <a:lnTo>
                      <a:pt x="1220" y="746"/>
                    </a:lnTo>
                    <a:cubicBezTo>
                      <a:pt x="1206" y="746"/>
                      <a:pt x="1206" y="759"/>
                      <a:pt x="1206" y="759"/>
                    </a:cubicBezTo>
                    <a:cubicBezTo>
                      <a:pt x="1043" y="813"/>
                      <a:pt x="922" y="827"/>
                      <a:pt x="745" y="813"/>
                    </a:cubicBezTo>
                    <a:cubicBezTo>
                      <a:pt x="651" y="813"/>
                      <a:pt x="582" y="800"/>
                      <a:pt x="488" y="773"/>
                    </a:cubicBezTo>
                    <a:cubicBezTo>
                      <a:pt x="407" y="746"/>
                      <a:pt x="122" y="624"/>
                      <a:pt x="67" y="678"/>
                    </a:cubicBezTo>
                    <a:cubicBezTo>
                      <a:pt x="0" y="786"/>
                      <a:pt x="352" y="963"/>
                      <a:pt x="407" y="99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254" name="Google Shape;6254;p47"/>
              <p:cNvSpPr/>
              <p:nvPr/>
            </p:nvSpPr>
            <p:spPr>
              <a:xfrm>
                <a:off x="5633375" y="1837625"/>
                <a:ext cx="35950" cy="35925"/>
              </a:xfrm>
              <a:custGeom>
                <a:avLst/>
                <a:gdLst/>
                <a:ahLst/>
                <a:cxnLst/>
                <a:rect l="l" t="t" r="r" b="b"/>
                <a:pathLst>
                  <a:path w="1438" h="1437" extrusionOk="0">
                    <a:moveTo>
                      <a:pt x="718" y="1437"/>
                    </a:moveTo>
                    <a:cubicBezTo>
                      <a:pt x="1112" y="1437"/>
                      <a:pt x="1437" y="1112"/>
                      <a:pt x="1437" y="718"/>
                    </a:cubicBezTo>
                    <a:cubicBezTo>
                      <a:pt x="1437" y="326"/>
                      <a:pt x="1112" y="1"/>
                      <a:pt x="718" y="1"/>
                    </a:cubicBezTo>
                    <a:cubicBezTo>
                      <a:pt x="326" y="1"/>
                      <a:pt x="1" y="326"/>
                      <a:pt x="1" y="718"/>
                    </a:cubicBezTo>
                    <a:cubicBezTo>
                      <a:pt x="1" y="1112"/>
                      <a:pt x="326" y="1437"/>
                      <a:pt x="718" y="143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255" name="Google Shape;6255;p47"/>
              <p:cNvSpPr/>
              <p:nvPr/>
            </p:nvSpPr>
            <p:spPr>
              <a:xfrm>
                <a:off x="5919950" y="1825075"/>
                <a:ext cx="100975" cy="100975"/>
              </a:xfrm>
              <a:custGeom>
                <a:avLst/>
                <a:gdLst/>
                <a:ahLst/>
                <a:cxnLst/>
                <a:rect l="l" t="t" r="r" b="b"/>
                <a:pathLst>
                  <a:path w="4039" h="4039" extrusionOk="0">
                    <a:moveTo>
                      <a:pt x="2019" y="4039"/>
                    </a:moveTo>
                    <a:cubicBezTo>
                      <a:pt x="3130" y="4039"/>
                      <a:pt x="4038" y="3144"/>
                      <a:pt x="4038" y="2020"/>
                    </a:cubicBezTo>
                    <a:cubicBezTo>
                      <a:pt x="4038" y="909"/>
                      <a:pt x="3130" y="1"/>
                      <a:pt x="2019" y="1"/>
                    </a:cubicBezTo>
                    <a:cubicBezTo>
                      <a:pt x="908" y="1"/>
                      <a:pt x="1" y="909"/>
                      <a:pt x="1" y="2020"/>
                    </a:cubicBezTo>
                    <a:cubicBezTo>
                      <a:pt x="1" y="3144"/>
                      <a:pt x="908" y="4039"/>
                      <a:pt x="2019" y="4039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256" name="Google Shape;6256;p47"/>
              <p:cNvSpPr/>
              <p:nvPr/>
            </p:nvSpPr>
            <p:spPr>
              <a:xfrm>
                <a:off x="5983275" y="1820025"/>
                <a:ext cx="48800" cy="25400"/>
              </a:xfrm>
              <a:custGeom>
                <a:avLst/>
                <a:gdLst/>
                <a:ahLst/>
                <a:cxnLst/>
                <a:rect l="l" t="t" r="r" b="b"/>
                <a:pathLst>
                  <a:path w="1952" h="1016" extrusionOk="0">
                    <a:moveTo>
                      <a:pt x="1749" y="407"/>
                    </a:moveTo>
                    <a:cubicBezTo>
                      <a:pt x="1695" y="488"/>
                      <a:pt x="1641" y="555"/>
                      <a:pt x="1587" y="623"/>
                    </a:cubicBezTo>
                    <a:cubicBezTo>
                      <a:pt x="1451" y="759"/>
                      <a:pt x="1316" y="867"/>
                      <a:pt x="1153" y="934"/>
                    </a:cubicBezTo>
                    <a:lnTo>
                      <a:pt x="1139" y="934"/>
                    </a:lnTo>
                    <a:lnTo>
                      <a:pt x="1139" y="934"/>
                    </a:lnTo>
                    <a:cubicBezTo>
                      <a:pt x="1126" y="934"/>
                      <a:pt x="1112" y="949"/>
                      <a:pt x="1099" y="949"/>
                    </a:cubicBezTo>
                    <a:cubicBezTo>
                      <a:pt x="909" y="1016"/>
                      <a:pt x="747" y="1016"/>
                      <a:pt x="557" y="962"/>
                    </a:cubicBezTo>
                    <a:cubicBezTo>
                      <a:pt x="476" y="934"/>
                      <a:pt x="407" y="907"/>
                      <a:pt x="340" y="867"/>
                    </a:cubicBezTo>
                    <a:cubicBezTo>
                      <a:pt x="286" y="840"/>
                      <a:pt x="1" y="636"/>
                      <a:pt x="96" y="555"/>
                    </a:cubicBezTo>
                    <a:cubicBezTo>
                      <a:pt x="150" y="488"/>
                      <a:pt x="367" y="623"/>
                      <a:pt x="448" y="663"/>
                    </a:cubicBezTo>
                    <a:cubicBezTo>
                      <a:pt x="503" y="691"/>
                      <a:pt x="557" y="705"/>
                      <a:pt x="611" y="718"/>
                    </a:cubicBezTo>
                    <a:cubicBezTo>
                      <a:pt x="760" y="745"/>
                      <a:pt x="868" y="732"/>
                      <a:pt x="1018" y="691"/>
                    </a:cubicBezTo>
                    <a:cubicBezTo>
                      <a:pt x="1018" y="691"/>
                      <a:pt x="1031" y="678"/>
                      <a:pt x="1045" y="678"/>
                    </a:cubicBezTo>
                    <a:lnTo>
                      <a:pt x="1045" y="678"/>
                    </a:lnTo>
                    <a:lnTo>
                      <a:pt x="1045" y="678"/>
                    </a:lnTo>
                    <a:cubicBezTo>
                      <a:pt x="1193" y="623"/>
                      <a:pt x="1289" y="542"/>
                      <a:pt x="1397" y="447"/>
                    </a:cubicBezTo>
                    <a:cubicBezTo>
                      <a:pt x="1424" y="434"/>
                      <a:pt x="1532" y="311"/>
                      <a:pt x="1559" y="271"/>
                    </a:cubicBezTo>
                    <a:cubicBezTo>
                      <a:pt x="1614" y="217"/>
                      <a:pt x="1762" y="0"/>
                      <a:pt x="1843" y="27"/>
                    </a:cubicBezTo>
                    <a:cubicBezTo>
                      <a:pt x="1952" y="81"/>
                      <a:pt x="1789" y="365"/>
                      <a:pt x="1749" y="407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257" name="Google Shape;6257;p47"/>
              <p:cNvSpPr/>
              <p:nvPr/>
            </p:nvSpPr>
            <p:spPr>
              <a:xfrm>
                <a:off x="5983950" y="1835250"/>
                <a:ext cx="58975" cy="19000"/>
              </a:xfrm>
              <a:custGeom>
                <a:avLst/>
                <a:gdLst/>
                <a:ahLst/>
                <a:cxnLst/>
                <a:rect l="l" t="t" r="r" b="b"/>
                <a:pathLst>
                  <a:path w="2359" h="760" extrusionOk="0">
                    <a:moveTo>
                      <a:pt x="2020" y="475"/>
                    </a:moveTo>
                    <a:cubicBezTo>
                      <a:pt x="1939" y="542"/>
                      <a:pt x="1844" y="596"/>
                      <a:pt x="1749" y="651"/>
                    </a:cubicBezTo>
                    <a:cubicBezTo>
                      <a:pt x="1560" y="719"/>
                      <a:pt x="1383" y="759"/>
                      <a:pt x="1180" y="759"/>
                    </a:cubicBezTo>
                    <a:lnTo>
                      <a:pt x="1166" y="759"/>
                    </a:lnTo>
                    <a:lnTo>
                      <a:pt x="1153" y="759"/>
                    </a:lnTo>
                    <a:cubicBezTo>
                      <a:pt x="1139" y="759"/>
                      <a:pt x="1099" y="746"/>
                      <a:pt x="1085" y="746"/>
                    </a:cubicBezTo>
                    <a:cubicBezTo>
                      <a:pt x="855" y="719"/>
                      <a:pt x="678" y="651"/>
                      <a:pt x="476" y="542"/>
                    </a:cubicBezTo>
                    <a:cubicBezTo>
                      <a:pt x="449" y="529"/>
                      <a:pt x="340" y="448"/>
                      <a:pt x="313" y="421"/>
                    </a:cubicBezTo>
                    <a:cubicBezTo>
                      <a:pt x="272" y="380"/>
                      <a:pt x="1" y="150"/>
                      <a:pt x="82" y="69"/>
                    </a:cubicBezTo>
                    <a:cubicBezTo>
                      <a:pt x="163" y="0"/>
                      <a:pt x="380" y="190"/>
                      <a:pt x="449" y="231"/>
                    </a:cubicBezTo>
                    <a:cubicBezTo>
                      <a:pt x="503" y="271"/>
                      <a:pt x="543" y="298"/>
                      <a:pt x="597" y="325"/>
                    </a:cubicBezTo>
                    <a:cubicBezTo>
                      <a:pt x="774" y="407"/>
                      <a:pt x="922" y="461"/>
                      <a:pt x="1112" y="475"/>
                    </a:cubicBezTo>
                    <a:lnTo>
                      <a:pt x="1180" y="475"/>
                    </a:lnTo>
                    <a:lnTo>
                      <a:pt x="1180" y="488"/>
                    </a:lnTo>
                    <a:cubicBezTo>
                      <a:pt x="1180" y="488"/>
                      <a:pt x="1180" y="475"/>
                      <a:pt x="1193" y="475"/>
                    </a:cubicBezTo>
                    <a:cubicBezTo>
                      <a:pt x="1356" y="488"/>
                      <a:pt x="1478" y="461"/>
                      <a:pt x="1641" y="407"/>
                    </a:cubicBezTo>
                    <a:cubicBezTo>
                      <a:pt x="1735" y="367"/>
                      <a:pt x="1803" y="340"/>
                      <a:pt x="1885" y="285"/>
                    </a:cubicBezTo>
                    <a:cubicBezTo>
                      <a:pt x="1952" y="231"/>
                      <a:pt x="2183" y="27"/>
                      <a:pt x="2250" y="82"/>
                    </a:cubicBezTo>
                    <a:cubicBezTo>
                      <a:pt x="2358" y="163"/>
                      <a:pt x="2060" y="434"/>
                      <a:pt x="2020" y="475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258" name="Google Shape;6258;p47"/>
              <p:cNvSpPr/>
              <p:nvPr/>
            </p:nvSpPr>
            <p:spPr>
              <a:xfrm>
                <a:off x="5988700" y="1835925"/>
                <a:ext cx="56250" cy="27475"/>
              </a:xfrm>
              <a:custGeom>
                <a:avLst/>
                <a:gdLst/>
                <a:ahLst/>
                <a:cxnLst/>
                <a:rect l="l" t="t" r="r" b="b"/>
                <a:pathLst>
                  <a:path w="2250" h="1099" extrusionOk="0">
                    <a:moveTo>
                      <a:pt x="1830" y="990"/>
                    </a:moveTo>
                    <a:cubicBezTo>
                      <a:pt x="1735" y="1030"/>
                      <a:pt x="1641" y="1057"/>
                      <a:pt x="1518" y="1071"/>
                    </a:cubicBezTo>
                    <a:cubicBezTo>
                      <a:pt x="1315" y="1098"/>
                      <a:pt x="1139" y="1084"/>
                      <a:pt x="949" y="1017"/>
                    </a:cubicBezTo>
                    <a:cubicBezTo>
                      <a:pt x="936" y="1017"/>
                      <a:pt x="936" y="1017"/>
                      <a:pt x="936" y="1003"/>
                    </a:cubicBezTo>
                    <a:lnTo>
                      <a:pt x="922" y="1003"/>
                    </a:lnTo>
                    <a:cubicBezTo>
                      <a:pt x="909" y="1003"/>
                      <a:pt x="868" y="976"/>
                      <a:pt x="855" y="976"/>
                    </a:cubicBezTo>
                    <a:cubicBezTo>
                      <a:pt x="651" y="882"/>
                      <a:pt x="502" y="773"/>
                      <a:pt x="340" y="597"/>
                    </a:cubicBezTo>
                    <a:cubicBezTo>
                      <a:pt x="326" y="584"/>
                      <a:pt x="244" y="475"/>
                      <a:pt x="217" y="434"/>
                    </a:cubicBezTo>
                    <a:cubicBezTo>
                      <a:pt x="190" y="394"/>
                      <a:pt x="1" y="82"/>
                      <a:pt x="109" y="27"/>
                    </a:cubicBezTo>
                    <a:cubicBezTo>
                      <a:pt x="190" y="0"/>
                      <a:pt x="353" y="231"/>
                      <a:pt x="407" y="298"/>
                    </a:cubicBezTo>
                    <a:lnTo>
                      <a:pt x="530" y="421"/>
                    </a:lnTo>
                    <a:cubicBezTo>
                      <a:pt x="665" y="556"/>
                      <a:pt x="786" y="651"/>
                      <a:pt x="963" y="732"/>
                    </a:cubicBezTo>
                    <a:cubicBezTo>
                      <a:pt x="976" y="732"/>
                      <a:pt x="1017" y="746"/>
                      <a:pt x="1017" y="746"/>
                    </a:cubicBezTo>
                    <a:lnTo>
                      <a:pt x="1030" y="746"/>
                    </a:lnTo>
                    <a:lnTo>
                      <a:pt x="1030" y="759"/>
                    </a:lnTo>
                    <a:cubicBezTo>
                      <a:pt x="1193" y="813"/>
                      <a:pt x="1328" y="827"/>
                      <a:pt x="1491" y="813"/>
                    </a:cubicBezTo>
                    <a:cubicBezTo>
                      <a:pt x="1586" y="813"/>
                      <a:pt x="1668" y="800"/>
                      <a:pt x="1762" y="773"/>
                    </a:cubicBezTo>
                    <a:cubicBezTo>
                      <a:pt x="1843" y="746"/>
                      <a:pt x="2114" y="624"/>
                      <a:pt x="2168" y="678"/>
                    </a:cubicBezTo>
                    <a:cubicBezTo>
                      <a:pt x="2250" y="786"/>
                      <a:pt x="1884" y="963"/>
                      <a:pt x="1830" y="99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259" name="Google Shape;6259;p47"/>
              <p:cNvSpPr/>
              <p:nvPr/>
            </p:nvSpPr>
            <p:spPr>
              <a:xfrm>
                <a:off x="5956525" y="1837625"/>
                <a:ext cx="35950" cy="35925"/>
              </a:xfrm>
              <a:custGeom>
                <a:avLst/>
                <a:gdLst/>
                <a:ahLst/>
                <a:cxnLst/>
                <a:rect l="l" t="t" r="r" b="b"/>
                <a:pathLst>
                  <a:path w="1438" h="1437" extrusionOk="0">
                    <a:moveTo>
                      <a:pt x="718" y="1437"/>
                    </a:moveTo>
                    <a:cubicBezTo>
                      <a:pt x="1112" y="1437"/>
                      <a:pt x="1437" y="1112"/>
                      <a:pt x="1437" y="718"/>
                    </a:cubicBezTo>
                    <a:cubicBezTo>
                      <a:pt x="1437" y="326"/>
                      <a:pt x="1112" y="1"/>
                      <a:pt x="718" y="1"/>
                    </a:cubicBezTo>
                    <a:cubicBezTo>
                      <a:pt x="326" y="1"/>
                      <a:pt x="1" y="326"/>
                      <a:pt x="1" y="718"/>
                    </a:cubicBezTo>
                    <a:cubicBezTo>
                      <a:pt x="1" y="1112"/>
                      <a:pt x="326" y="1437"/>
                      <a:pt x="718" y="143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260" name="Google Shape;6260;p47"/>
              <p:cNvSpPr/>
              <p:nvPr/>
            </p:nvSpPr>
            <p:spPr>
              <a:xfrm>
                <a:off x="5616450" y="1937225"/>
                <a:ext cx="78600" cy="30500"/>
              </a:xfrm>
              <a:custGeom>
                <a:avLst/>
                <a:gdLst/>
                <a:ahLst/>
                <a:cxnLst/>
                <a:rect l="l" t="t" r="r" b="b"/>
                <a:pathLst>
                  <a:path w="3144" h="1220" extrusionOk="0">
                    <a:moveTo>
                      <a:pt x="1572" y="1220"/>
                    </a:moveTo>
                    <a:cubicBezTo>
                      <a:pt x="2439" y="1220"/>
                      <a:pt x="3144" y="949"/>
                      <a:pt x="3144" y="609"/>
                    </a:cubicBezTo>
                    <a:cubicBezTo>
                      <a:pt x="3144" y="271"/>
                      <a:pt x="2439" y="0"/>
                      <a:pt x="1572" y="0"/>
                    </a:cubicBezTo>
                    <a:cubicBezTo>
                      <a:pt x="705" y="0"/>
                      <a:pt x="0" y="271"/>
                      <a:pt x="0" y="609"/>
                    </a:cubicBezTo>
                    <a:cubicBezTo>
                      <a:pt x="0" y="949"/>
                      <a:pt x="705" y="1220"/>
                      <a:pt x="1572" y="1220"/>
                    </a:cubicBezTo>
                    <a:close/>
                  </a:path>
                </a:pathLst>
              </a:custGeom>
              <a:solidFill>
                <a:srgbClr val="F58CA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261" name="Google Shape;6261;p47"/>
              <p:cNvSpPr/>
              <p:nvPr/>
            </p:nvSpPr>
            <p:spPr>
              <a:xfrm>
                <a:off x="5931125" y="1937225"/>
                <a:ext cx="78600" cy="30500"/>
              </a:xfrm>
              <a:custGeom>
                <a:avLst/>
                <a:gdLst/>
                <a:ahLst/>
                <a:cxnLst/>
                <a:rect l="l" t="t" r="r" b="b"/>
                <a:pathLst>
                  <a:path w="3144" h="1220" extrusionOk="0">
                    <a:moveTo>
                      <a:pt x="1572" y="1220"/>
                    </a:moveTo>
                    <a:cubicBezTo>
                      <a:pt x="2439" y="1220"/>
                      <a:pt x="3144" y="949"/>
                      <a:pt x="3144" y="609"/>
                    </a:cubicBezTo>
                    <a:cubicBezTo>
                      <a:pt x="3144" y="271"/>
                      <a:pt x="2439" y="0"/>
                      <a:pt x="1572" y="0"/>
                    </a:cubicBezTo>
                    <a:cubicBezTo>
                      <a:pt x="705" y="0"/>
                      <a:pt x="0" y="271"/>
                      <a:pt x="0" y="609"/>
                    </a:cubicBezTo>
                    <a:cubicBezTo>
                      <a:pt x="0" y="949"/>
                      <a:pt x="705" y="1220"/>
                      <a:pt x="1572" y="1220"/>
                    </a:cubicBezTo>
                    <a:close/>
                  </a:path>
                </a:pathLst>
              </a:custGeom>
              <a:solidFill>
                <a:srgbClr val="F58CA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6262" name="Google Shape;6262;p47"/>
          <p:cNvGrpSpPr/>
          <p:nvPr/>
        </p:nvGrpSpPr>
        <p:grpSpPr>
          <a:xfrm>
            <a:off x="622997" y="392524"/>
            <a:ext cx="1287026" cy="1272723"/>
            <a:chOff x="2214529" y="2433804"/>
            <a:chExt cx="2706110" cy="2676600"/>
          </a:xfrm>
        </p:grpSpPr>
        <p:sp>
          <p:nvSpPr>
            <p:cNvPr id="6263" name="Google Shape;6263;p47"/>
            <p:cNvSpPr/>
            <p:nvPr/>
          </p:nvSpPr>
          <p:spPr>
            <a:xfrm>
              <a:off x="3189613" y="2433804"/>
              <a:ext cx="775500" cy="2676600"/>
            </a:xfrm>
            <a:prstGeom prst="ellipse">
              <a:avLst/>
            </a:prstGeom>
            <a:noFill/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64" name="Google Shape;6264;p47"/>
            <p:cNvSpPr/>
            <p:nvPr/>
          </p:nvSpPr>
          <p:spPr>
            <a:xfrm rot="3599640">
              <a:off x="3179809" y="2422465"/>
              <a:ext cx="775659" cy="2676683"/>
            </a:xfrm>
            <a:prstGeom prst="ellipse">
              <a:avLst/>
            </a:prstGeom>
            <a:noFill/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65" name="Google Shape;6265;p47"/>
            <p:cNvSpPr/>
            <p:nvPr/>
          </p:nvSpPr>
          <p:spPr>
            <a:xfrm rot="7200360">
              <a:off x="3179699" y="2433806"/>
              <a:ext cx="775659" cy="2676683"/>
            </a:xfrm>
            <a:prstGeom prst="ellipse">
              <a:avLst/>
            </a:prstGeom>
            <a:noFill/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66" name="Google Shape;6266;p47"/>
            <p:cNvSpPr/>
            <p:nvPr/>
          </p:nvSpPr>
          <p:spPr>
            <a:xfrm>
              <a:off x="2316805" y="3196979"/>
              <a:ext cx="353700" cy="353700"/>
            </a:xfrm>
            <a:prstGeom prst="ellipse">
              <a:avLst/>
            </a:prstGeom>
            <a:gradFill>
              <a:gsLst>
                <a:gs pos="0">
                  <a:srgbClr val="F7A1B8"/>
                </a:gs>
                <a:gs pos="100000">
                  <a:srgbClr val="E62F60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6267" name="Google Shape;6267;p47"/>
            <p:cNvGrpSpPr/>
            <p:nvPr/>
          </p:nvGrpSpPr>
          <p:grpSpPr>
            <a:xfrm>
              <a:off x="2343091" y="3325866"/>
              <a:ext cx="301143" cy="95916"/>
              <a:chOff x="5581225" y="1820025"/>
              <a:chExt cx="463725" cy="147700"/>
            </a:xfrm>
          </p:grpSpPr>
          <p:sp>
            <p:nvSpPr>
              <p:cNvPr id="6268" name="Google Shape;6268;p47"/>
              <p:cNvSpPr/>
              <p:nvPr/>
            </p:nvSpPr>
            <p:spPr>
              <a:xfrm>
                <a:off x="5605250" y="1825075"/>
                <a:ext cx="100975" cy="100975"/>
              </a:xfrm>
              <a:custGeom>
                <a:avLst/>
                <a:gdLst/>
                <a:ahLst/>
                <a:cxnLst/>
                <a:rect l="l" t="t" r="r" b="b"/>
                <a:pathLst>
                  <a:path w="4039" h="4039" extrusionOk="0">
                    <a:moveTo>
                      <a:pt x="2020" y="4039"/>
                    </a:moveTo>
                    <a:cubicBezTo>
                      <a:pt x="3131" y="4039"/>
                      <a:pt x="4038" y="3144"/>
                      <a:pt x="4038" y="2020"/>
                    </a:cubicBezTo>
                    <a:cubicBezTo>
                      <a:pt x="4038" y="909"/>
                      <a:pt x="3131" y="1"/>
                      <a:pt x="2020" y="1"/>
                    </a:cubicBezTo>
                    <a:cubicBezTo>
                      <a:pt x="909" y="1"/>
                      <a:pt x="1" y="909"/>
                      <a:pt x="1" y="2020"/>
                    </a:cubicBezTo>
                    <a:cubicBezTo>
                      <a:pt x="1" y="3144"/>
                      <a:pt x="909" y="4039"/>
                      <a:pt x="2020" y="4039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269" name="Google Shape;6269;p47"/>
              <p:cNvSpPr/>
              <p:nvPr/>
            </p:nvSpPr>
            <p:spPr>
              <a:xfrm>
                <a:off x="5594100" y="1820025"/>
                <a:ext cx="48450" cy="25400"/>
              </a:xfrm>
              <a:custGeom>
                <a:avLst/>
                <a:gdLst/>
                <a:ahLst/>
                <a:cxnLst/>
                <a:rect l="l" t="t" r="r" b="b"/>
                <a:pathLst>
                  <a:path w="1938" h="1016" extrusionOk="0">
                    <a:moveTo>
                      <a:pt x="190" y="407"/>
                    </a:moveTo>
                    <a:cubicBezTo>
                      <a:pt x="244" y="488"/>
                      <a:pt x="298" y="555"/>
                      <a:pt x="365" y="623"/>
                    </a:cubicBezTo>
                    <a:cubicBezTo>
                      <a:pt x="488" y="759"/>
                      <a:pt x="623" y="867"/>
                      <a:pt x="799" y="934"/>
                    </a:cubicBezTo>
                    <a:lnTo>
                      <a:pt x="799" y="934"/>
                    </a:lnTo>
                    <a:lnTo>
                      <a:pt x="813" y="934"/>
                    </a:lnTo>
                    <a:lnTo>
                      <a:pt x="840" y="949"/>
                    </a:lnTo>
                    <a:cubicBezTo>
                      <a:pt x="1030" y="1016"/>
                      <a:pt x="1192" y="1016"/>
                      <a:pt x="1395" y="962"/>
                    </a:cubicBezTo>
                    <a:cubicBezTo>
                      <a:pt x="1476" y="934"/>
                      <a:pt x="1545" y="907"/>
                      <a:pt x="1612" y="867"/>
                    </a:cubicBezTo>
                    <a:cubicBezTo>
                      <a:pt x="1666" y="840"/>
                      <a:pt x="1937" y="636"/>
                      <a:pt x="1856" y="555"/>
                    </a:cubicBezTo>
                    <a:cubicBezTo>
                      <a:pt x="1789" y="488"/>
                      <a:pt x="1585" y="623"/>
                      <a:pt x="1503" y="663"/>
                    </a:cubicBezTo>
                    <a:cubicBezTo>
                      <a:pt x="1449" y="691"/>
                      <a:pt x="1395" y="705"/>
                      <a:pt x="1328" y="718"/>
                    </a:cubicBezTo>
                    <a:cubicBezTo>
                      <a:pt x="1192" y="745"/>
                      <a:pt x="1070" y="732"/>
                      <a:pt x="934" y="691"/>
                    </a:cubicBezTo>
                    <a:lnTo>
                      <a:pt x="907" y="678"/>
                    </a:lnTo>
                    <a:lnTo>
                      <a:pt x="907" y="678"/>
                    </a:lnTo>
                    <a:lnTo>
                      <a:pt x="894" y="678"/>
                    </a:lnTo>
                    <a:cubicBezTo>
                      <a:pt x="759" y="623"/>
                      <a:pt x="650" y="542"/>
                      <a:pt x="542" y="447"/>
                    </a:cubicBezTo>
                    <a:cubicBezTo>
                      <a:pt x="515" y="434"/>
                      <a:pt x="407" y="311"/>
                      <a:pt x="379" y="271"/>
                    </a:cubicBezTo>
                    <a:cubicBezTo>
                      <a:pt x="325" y="217"/>
                      <a:pt x="176" y="0"/>
                      <a:pt x="94" y="27"/>
                    </a:cubicBezTo>
                    <a:cubicBezTo>
                      <a:pt x="0" y="81"/>
                      <a:pt x="163" y="365"/>
                      <a:pt x="190" y="407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270" name="Google Shape;6270;p47"/>
              <p:cNvSpPr/>
              <p:nvPr/>
            </p:nvSpPr>
            <p:spPr>
              <a:xfrm>
                <a:off x="5583250" y="1835250"/>
                <a:ext cx="58975" cy="19000"/>
              </a:xfrm>
              <a:custGeom>
                <a:avLst/>
                <a:gdLst/>
                <a:ahLst/>
                <a:cxnLst/>
                <a:rect l="l" t="t" r="r" b="b"/>
                <a:pathLst>
                  <a:path w="2359" h="760" extrusionOk="0">
                    <a:moveTo>
                      <a:pt x="326" y="475"/>
                    </a:moveTo>
                    <a:cubicBezTo>
                      <a:pt x="420" y="542"/>
                      <a:pt x="501" y="596"/>
                      <a:pt x="610" y="651"/>
                    </a:cubicBezTo>
                    <a:cubicBezTo>
                      <a:pt x="799" y="719"/>
                      <a:pt x="976" y="759"/>
                      <a:pt x="1179" y="759"/>
                    </a:cubicBezTo>
                    <a:lnTo>
                      <a:pt x="1179" y="759"/>
                    </a:lnTo>
                    <a:lnTo>
                      <a:pt x="1193" y="759"/>
                    </a:lnTo>
                    <a:cubicBezTo>
                      <a:pt x="1206" y="759"/>
                      <a:pt x="1260" y="746"/>
                      <a:pt x="1260" y="746"/>
                    </a:cubicBezTo>
                    <a:cubicBezTo>
                      <a:pt x="1491" y="719"/>
                      <a:pt x="1667" y="651"/>
                      <a:pt x="1870" y="542"/>
                    </a:cubicBezTo>
                    <a:cubicBezTo>
                      <a:pt x="1897" y="529"/>
                      <a:pt x="2006" y="448"/>
                      <a:pt x="2033" y="421"/>
                    </a:cubicBezTo>
                    <a:cubicBezTo>
                      <a:pt x="2087" y="380"/>
                      <a:pt x="2358" y="150"/>
                      <a:pt x="2263" y="69"/>
                    </a:cubicBezTo>
                    <a:cubicBezTo>
                      <a:pt x="2195" y="0"/>
                      <a:pt x="1979" y="190"/>
                      <a:pt x="1897" y="231"/>
                    </a:cubicBezTo>
                    <a:cubicBezTo>
                      <a:pt x="1856" y="271"/>
                      <a:pt x="1802" y="298"/>
                      <a:pt x="1748" y="325"/>
                    </a:cubicBezTo>
                    <a:cubicBezTo>
                      <a:pt x="1572" y="407"/>
                      <a:pt x="1423" y="461"/>
                      <a:pt x="1233" y="475"/>
                    </a:cubicBezTo>
                    <a:lnTo>
                      <a:pt x="1179" y="475"/>
                    </a:lnTo>
                    <a:lnTo>
                      <a:pt x="1166" y="488"/>
                    </a:lnTo>
                    <a:lnTo>
                      <a:pt x="1166" y="475"/>
                    </a:lnTo>
                    <a:cubicBezTo>
                      <a:pt x="1003" y="488"/>
                      <a:pt x="868" y="461"/>
                      <a:pt x="705" y="407"/>
                    </a:cubicBezTo>
                    <a:cubicBezTo>
                      <a:pt x="624" y="367"/>
                      <a:pt x="555" y="340"/>
                      <a:pt x="474" y="285"/>
                    </a:cubicBezTo>
                    <a:cubicBezTo>
                      <a:pt x="393" y="231"/>
                      <a:pt x="163" y="27"/>
                      <a:pt x="95" y="82"/>
                    </a:cubicBezTo>
                    <a:cubicBezTo>
                      <a:pt x="0" y="163"/>
                      <a:pt x="284" y="434"/>
                      <a:pt x="326" y="475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271" name="Google Shape;6271;p47"/>
              <p:cNvSpPr/>
              <p:nvPr/>
            </p:nvSpPr>
            <p:spPr>
              <a:xfrm>
                <a:off x="5736675" y="1887075"/>
                <a:ext cx="152825" cy="57950"/>
              </a:xfrm>
              <a:custGeom>
                <a:avLst/>
                <a:gdLst/>
                <a:ahLst/>
                <a:cxnLst/>
                <a:rect l="l" t="t" r="r" b="b"/>
                <a:pathLst>
                  <a:path w="6113" h="2318" extrusionOk="0">
                    <a:moveTo>
                      <a:pt x="4770" y="177"/>
                    </a:moveTo>
                    <a:cubicBezTo>
                      <a:pt x="4797" y="68"/>
                      <a:pt x="4906" y="1"/>
                      <a:pt x="5014" y="28"/>
                    </a:cubicBezTo>
                    <a:cubicBezTo>
                      <a:pt x="5122" y="55"/>
                      <a:pt x="5191" y="163"/>
                      <a:pt x="5164" y="272"/>
                    </a:cubicBezTo>
                    <a:cubicBezTo>
                      <a:pt x="5164" y="285"/>
                      <a:pt x="4933" y="1206"/>
                      <a:pt x="5922" y="1437"/>
                    </a:cubicBezTo>
                    <a:cubicBezTo>
                      <a:pt x="6031" y="1464"/>
                      <a:pt x="6112" y="1573"/>
                      <a:pt x="6085" y="1681"/>
                    </a:cubicBezTo>
                    <a:cubicBezTo>
                      <a:pt x="6058" y="1789"/>
                      <a:pt x="5950" y="1871"/>
                      <a:pt x="5827" y="1844"/>
                    </a:cubicBezTo>
                    <a:cubicBezTo>
                      <a:pt x="5462" y="1748"/>
                      <a:pt x="5204" y="1586"/>
                      <a:pt x="5041" y="1410"/>
                    </a:cubicBezTo>
                    <a:cubicBezTo>
                      <a:pt x="4784" y="1789"/>
                      <a:pt x="4215" y="2317"/>
                      <a:pt x="3050" y="2317"/>
                    </a:cubicBezTo>
                    <a:lnTo>
                      <a:pt x="3050" y="2317"/>
                    </a:lnTo>
                    <a:cubicBezTo>
                      <a:pt x="1885" y="2317"/>
                      <a:pt x="1316" y="1789"/>
                      <a:pt x="1072" y="1410"/>
                    </a:cubicBezTo>
                    <a:cubicBezTo>
                      <a:pt x="909" y="1586"/>
                      <a:pt x="651" y="1748"/>
                      <a:pt x="272" y="1844"/>
                    </a:cubicBezTo>
                    <a:cubicBezTo>
                      <a:pt x="163" y="1871"/>
                      <a:pt x="55" y="1789"/>
                      <a:pt x="28" y="1681"/>
                    </a:cubicBezTo>
                    <a:cubicBezTo>
                      <a:pt x="1" y="1573"/>
                      <a:pt x="69" y="1464"/>
                      <a:pt x="177" y="1437"/>
                    </a:cubicBezTo>
                    <a:cubicBezTo>
                      <a:pt x="1180" y="1206"/>
                      <a:pt x="936" y="285"/>
                      <a:pt x="936" y="272"/>
                    </a:cubicBezTo>
                    <a:cubicBezTo>
                      <a:pt x="909" y="163"/>
                      <a:pt x="976" y="55"/>
                      <a:pt x="1085" y="28"/>
                    </a:cubicBezTo>
                    <a:cubicBezTo>
                      <a:pt x="1193" y="1"/>
                      <a:pt x="1316" y="68"/>
                      <a:pt x="1343" y="177"/>
                    </a:cubicBezTo>
                    <a:cubicBezTo>
                      <a:pt x="1343" y="177"/>
                      <a:pt x="1437" y="570"/>
                      <a:pt x="1302" y="989"/>
                    </a:cubicBezTo>
                    <a:cubicBezTo>
                      <a:pt x="1397" y="1206"/>
                      <a:pt x="1803" y="1911"/>
                      <a:pt x="3050" y="1911"/>
                    </a:cubicBezTo>
                    <a:cubicBezTo>
                      <a:pt x="4310" y="1911"/>
                      <a:pt x="4703" y="1206"/>
                      <a:pt x="4797" y="989"/>
                    </a:cubicBezTo>
                    <a:cubicBezTo>
                      <a:pt x="4662" y="570"/>
                      <a:pt x="4770" y="177"/>
                      <a:pt x="4770" y="177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272" name="Google Shape;6272;p47"/>
              <p:cNvSpPr/>
              <p:nvPr/>
            </p:nvSpPr>
            <p:spPr>
              <a:xfrm>
                <a:off x="5581225" y="1835925"/>
                <a:ext cx="56250" cy="27475"/>
              </a:xfrm>
              <a:custGeom>
                <a:avLst/>
                <a:gdLst/>
                <a:ahLst/>
                <a:cxnLst/>
                <a:rect l="l" t="t" r="r" b="b"/>
                <a:pathLst>
                  <a:path w="2250" h="1099" extrusionOk="0">
                    <a:moveTo>
                      <a:pt x="407" y="990"/>
                    </a:moveTo>
                    <a:cubicBezTo>
                      <a:pt x="515" y="1030"/>
                      <a:pt x="609" y="1057"/>
                      <a:pt x="718" y="1071"/>
                    </a:cubicBezTo>
                    <a:cubicBezTo>
                      <a:pt x="935" y="1098"/>
                      <a:pt x="1097" y="1084"/>
                      <a:pt x="1301" y="1017"/>
                    </a:cubicBezTo>
                    <a:lnTo>
                      <a:pt x="1314" y="1003"/>
                    </a:lnTo>
                    <a:lnTo>
                      <a:pt x="1314" y="1003"/>
                    </a:lnTo>
                    <a:cubicBezTo>
                      <a:pt x="1328" y="1003"/>
                      <a:pt x="1382" y="976"/>
                      <a:pt x="1382" y="976"/>
                    </a:cubicBezTo>
                    <a:cubicBezTo>
                      <a:pt x="1599" y="882"/>
                      <a:pt x="1748" y="773"/>
                      <a:pt x="1897" y="597"/>
                    </a:cubicBezTo>
                    <a:cubicBezTo>
                      <a:pt x="1924" y="584"/>
                      <a:pt x="2005" y="475"/>
                      <a:pt x="2018" y="434"/>
                    </a:cubicBezTo>
                    <a:cubicBezTo>
                      <a:pt x="2060" y="394"/>
                      <a:pt x="2249" y="82"/>
                      <a:pt x="2141" y="27"/>
                    </a:cubicBezTo>
                    <a:cubicBezTo>
                      <a:pt x="2046" y="0"/>
                      <a:pt x="1897" y="231"/>
                      <a:pt x="1843" y="298"/>
                    </a:cubicBezTo>
                    <a:lnTo>
                      <a:pt x="1720" y="421"/>
                    </a:lnTo>
                    <a:cubicBezTo>
                      <a:pt x="1585" y="556"/>
                      <a:pt x="1449" y="651"/>
                      <a:pt x="1274" y="732"/>
                    </a:cubicBezTo>
                    <a:cubicBezTo>
                      <a:pt x="1274" y="732"/>
                      <a:pt x="1233" y="746"/>
                      <a:pt x="1220" y="746"/>
                    </a:cubicBezTo>
                    <a:lnTo>
                      <a:pt x="1220" y="746"/>
                    </a:lnTo>
                    <a:cubicBezTo>
                      <a:pt x="1206" y="746"/>
                      <a:pt x="1206" y="759"/>
                      <a:pt x="1206" y="759"/>
                    </a:cubicBezTo>
                    <a:cubicBezTo>
                      <a:pt x="1043" y="813"/>
                      <a:pt x="922" y="827"/>
                      <a:pt x="745" y="813"/>
                    </a:cubicBezTo>
                    <a:cubicBezTo>
                      <a:pt x="651" y="813"/>
                      <a:pt x="582" y="800"/>
                      <a:pt x="488" y="773"/>
                    </a:cubicBezTo>
                    <a:cubicBezTo>
                      <a:pt x="407" y="746"/>
                      <a:pt x="122" y="624"/>
                      <a:pt x="67" y="678"/>
                    </a:cubicBezTo>
                    <a:cubicBezTo>
                      <a:pt x="0" y="786"/>
                      <a:pt x="352" y="963"/>
                      <a:pt x="407" y="99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273" name="Google Shape;6273;p47"/>
              <p:cNvSpPr/>
              <p:nvPr/>
            </p:nvSpPr>
            <p:spPr>
              <a:xfrm>
                <a:off x="5633375" y="1837625"/>
                <a:ext cx="35950" cy="35925"/>
              </a:xfrm>
              <a:custGeom>
                <a:avLst/>
                <a:gdLst/>
                <a:ahLst/>
                <a:cxnLst/>
                <a:rect l="l" t="t" r="r" b="b"/>
                <a:pathLst>
                  <a:path w="1438" h="1437" extrusionOk="0">
                    <a:moveTo>
                      <a:pt x="718" y="1437"/>
                    </a:moveTo>
                    <a:cubicBezTo>
                      <a:pt x="1112" y="1437"/>
                      <a:pt x="1437" y="1112"/>
                      <a:pt x="1437" y="718"/>
                    </a:cubicBezTo>
                    <a:cubicBezTo>
                      <a:pt x="1437" y="326"/>
                      <a:pt x="1112" y="1"/>
                      <a:pt x="718" y="1"/>
                    </a:cubicBezTo>
                    <a:cubicBezTo>
                      <a:pt x="326" y="1"/>
                      <a:pt x="1" y="326"/>
                      <a:pt x="1" y="718"/>
                    </a:cubicBezTo>
                    <a:cubicBezTo>
                      <a:pt x="1" y="1112"/>
                      <a:pt x="326" y="1437"/>
                      <a:pt x="718" y="143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274" name="Google Shape;6274;p47"/>
              <p:cNvSpPr/>
              <p:nvPr/>
            </p:nvSpPr>
            <p:spPr>
              <a:xfrm>
                <a:off x="5919950" y="1825075"/>
                <a:ext cx="100975" cy="100975"/>
              </a:xfrm>
              <a:custGeom>
                <a:avLst/>
                <a:gdLst/>
                <a:ahLst/>
                <a:cxnLst/>
                <a:rect l="l" t="t" r="r" b="b"/>
                <a:pathLst>
                  <a:path w="4039" h="4039" extrusionOk="0">
                    <a:moveTo>
                      <a:pt x="2019" y="4039"/>
                    </a:moveTo>
                    <a:cubicBezTo>
                      <a:pt x="3130" y="4039"/>
                      <a:pt x="4038" y="3144"/>
                      <a:pt x="4038" y="2020"/>
                    </a:cubicBezTo>
                    <a:cubicBezTo>
                      <a:pt x="4038" y="909"/>
                      <a:pt x="3130" y="1"/>
                      <a:pt x="2019" y="1"/>
                    </a:cubicBezTo>
                    <a:cubicBezTo>
                      <a:pt x="908" y="1"/>
                      <a:pt x="1" y="909"/>
                      <a:pt x="1" y="2020"/>
                    </a:cubicBezTo>
                    <a:cubicBezTo>
                      <a:pt x="1" y="3144"/>
                      <a:pt x="908" y="4039"/>
                      <a:pt x="2019" y="4039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275" name="Google Shape;6275;p47"/>
              <p:cNvSpPr/>
              <p:nvPr/>
            </p:nvSpPr>
            <p:spPr>
              <a:xfrm>
                <a:off x="5983275" y="1820025"/>
                <a:ext cx="48800" cy="25400"/>
              </a:xfrm>
              <a:custGeom>
                <a:avLst/>
                <a:gdLst/>
                <a:ahLst/>
                <a:cxnLst/>
                <a:rect l="l" t="t" r="r" b="b"/>
                <a:pathLst>
                  <a:path w="1952" h="1016" extrusionOk="0">
                    <a:moveTo>
                      <a:pt x="1749" y="407"/>
                    </a:moveTo>
                    <a:cubicBezTo>
                      <a:pt x="1695" y="488"/>
                      <a:pt x="1641" y="555"/>
                      <a:pt x="1587" y="623"/>
                    </a:cubicBezTo>
                    <a:cubicBezTo>
                      <a:pt x="1451" y="759"/>
                      <a:pt x="1316" y="867"/>
                      <a:pt x="1153" y="934"/>
                    </a:cubicBezTo>
                    <a:lnTo>
                      <a:pt x="1139" y="934"/>
                    </a:lnTo>
                    <a:lnTo>
                      <a:pt x="1139" y="934"/>
                    </a:lnTo>
                    <a:cubicBezTo>
                      <a:pt x="1126" y="934"/>
                      <a:pt x="1112" y="949"/>
                      <a:pt x="1099" y="949"/>
                    </a:cubicBezTo>
                    <a:cubicBezTo>
                      <a:pt x="909" y="1016"/>
                      <a:pt x="747" y="1016"/>
                      <a:pt x="557" y="962"/>
                    </a:cubicBezTo>
                    <a:cubicBezTo>
                      <a:pt x="476" y="934"/>
                      <a:pt x="407" y="907"/>
                      <a:pt x="340" y="867"/>
                    </a:cubicBezTo>
                    <a:cubicBezTo>
                      <a:pt x="286" y="840"/>
                      <a:pt x="1" y="636"/>
                      <a:pt x="96" y="555"/>
                    </a:cubicBezTo>
                    <a:cubicBezTo>
                      <a:pt x="150" y="488"/>
                      <a:pt x="367" y="623"/>
                      <a:pt x="448" y="663"/>
                    </a:cubicBezTo>
                    <a:cubicBezTo>
                      <a:pt x="503" y="691"/>
                      <a:pt x="557" y="705"/>
                      <a:pt x="611" y="718"/>
                    </a:cubicBezTo>
                    <a:cubicBezTo>
                      <a:pt x="760" y="745"/>
                      <a:pt x="868" y="732"/>
                      <a:pt x="1018" y="691"/>
                    </a:cubicBezTo>
                    <a:cubicBezTo>
                      <a:pt x="1018" y="691"/>
                      <a:pt x="1031" y="678"/>
                      <a:pt x="1045" y="678"/>
                    </a:cubicBezTo>
                    <a:lnTo>
                      <a:pt x="1045" y="678"/>
                    </a:lnTo>
                    <a:lnTo>
                      <a:pt x="1045" y="678"/>
                    </a:lnTo>
                    <a:cubicBezTo>
                      <a:pt x="1193" y="623"/>
                      <a:pt x="1289" y="542"/>
                      <a:pt x="1397" y="447"/>
                    </a:cubicBezTo>
                    <a:cubicBezTo>
                      <a:pt x="1424" y="434"/>
                      <a:pt x="1532" y="311"/>
                      <a:pt x="1559" y="271"/>
                    </a:cubicBezTo>
                    <a:cubicBezTo>
                      <a:pt x="1614" y="217"/>
                      <a:pt x="1762" y="0"/>
                      <a:pt x="1843" y="27"/>
                    </a:cubicBezTo>
                    <a:cubicBezTo>
                      <a:pt x="1952" y="81"/>
                      <a:pt x="1789" y="365"/>
                      <a:pt x="1749" y="407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276" name="Google Shape;6276;p47"/>
              <p:cNvSpPr/>
              <p:nvPr/>
            </p:nvSpPr>
            <p:spPr>
              <a:xfrm>
                <a:off x="5983950" y="1835250"/>
                <a:ext cx="58975" cy="19000"/>
              </a:xfrm>
              <a:custGeom>
                <a:avLst/>
                <a:gdLst/>
                <a:ahLst/>
                <a:cxnLst/>
                <a:rect l="l" t="t" r="r" b="b"/>
                <a:pathLst>
                  <a:path w="2359" h="760" extrusionOk="0">
                    <a:moveTo>
                      <a:pt x="2020" y="475"/>
                    </a:moveTo>
                    <a:cubicBezTo>
                      <a:pt x="1939" y="542"/>
                      <a:pt x="1844" y="596"/>
                      <a:pt x="1749" y="651"/>
                    </a:cubicBezTo>
                    <a:cubicBezTo>
                      <a:pt x="1560" y="719"/>
                      <a:pt x="1383" y="759"/>
                      <a:pt x="1180" y="759"/>
                    </a:cubicBezTo>
                    <a:lnTo>
                      <a:pt x="1166" y="759"/>
                    </a:lnTo>
                    <a:lnTo>
                      <a:pt x="1153" y="759"/>
                    </a:lnTo>
                    <a:cubicBezTo>
                      <a:pt x="1139" y="759"/>
                      <a:pt x="1099" y="746"/>
                      <a:pt x="1085" y="746"/>
                    </a:cubicBezTo>
                    <a:cubicBezTo>
                      <a:pt x="855" y="719"/>
                      <a:pt x="678" y="651"/>
                      <a:pt x="476" y="542"/>
                    </a:cubicBezTo>
                    <a:cubicBezTo>
                      <a:pt x="449" y="529"/>
                      <a:pt x="340" y="448"/>
                      <a:pt x="313" y="421"/>
                    </a:cubicBezTo>
                    <a:cubicBezTo>
                      <a:pt x="272" y="380"/>
                      <a:pt x="1" y="150"/>
                      <a:pt x="82" y="69"/>
                    </a:cubicBezTo>
                    <a:cubicBezTo>
                      <a:pt x="163" y="0"/>
                      <a:pt x="380" y="190"/>
                      <a:pt x="449" y="231"/>
                    </a:cubicBezTo>
                    <a:cubicBezTo>
                      <a:pt x="503" y="271"/>
                      <a:pt x="543" y="298"/>
                      <a:pt x="597" y="325"/>
                    </a:cubicBezTo>
                    <a:cubicBezTo>
                      <a:pt x="774" y="407"/>
                      <a:pt x="922" y="461"/>
                      <a:pt x="1112" y="475"/>
                    </a:cubicBezTo>
                    <a:lnTo>
                      <a:pt x="1180" y="475"/>
                    </a:lnTo>
                    <a:lnTo>
                      <a:pt x="1180" y="488"/>
                    </a:lnTo>
                    <a:cubicBezTo>
                      <a:pt x="1180" y="488"/>
                      <a:pt x="1180" y="475"/>
                      <a:pt x="1193" y="475"/>
                    </a:cubicBezTo>
                    <a:cubicBezTo>
                      <a:pt x="1356" y="488"/>
                      <a:pt x="1478" y="461"/>
                      <a:pt x="1641" y="407"/>
                    </a:cubicBezTo>
                    <a:cubicBezTo>
                      <a:pt x="1735" y="367"/>
                      <a:pt x="1803" y="340"/>
                      <a:pt x="1885" y="285"/>
                    </a:cubicBezTo>
                    <a:cubicBezTo>
                      <a:pt x="1952" y="231"/>
                      <a:pt x="2183" y="27"/>
                      <a:pt x="2250" y="82"/>
                    </a:cubicBezTo>
                    <a:cubicBezTo>
                      <a:pt x="2358" y="163"/>
                      <a:pt x="2060" y="434"/>
                      <a:pt x="2020" y="475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277" name="Google Shape;6277;p47"/>
              <p:cNvSpPr/>
              <p:nvPr/>
            </p:nvSpPr>
            <p:spPr>
              <a:xfrm>
                <a:off x="5988700" y="1835925"/>
                <a:ext cx="56250" cy="27475"/>
              </a:xfrm>
              <a:custGeom>
                <a:avLst/>
                <a:gdLst/>
                <a:ahLst/>
                <a:cxnLst/>
                <a:rect l="l" t="t" r="r" b="b"/>
                <a:pathLst>
                  <a:path w="2250" h="1099" extrusionOk="0">
                    <a:moveTo>
                      <a:pt x="1830" y="990"/>
                    </a:moveTo>
                    <a:cubicBezTo>
                      <a:pt x="1735" y="1030"/>
                      <a:pt x="1641" y="1057"/>
                      <a:pt x="1518" y="1071"/>
                    </a:cubicBezTo>
                    <a:cubicBezTo>
                      <a:pt x="1315" y="1098"/>
                      <a:pt x="1139" y="1084"/>
                      <a:pt x="949" y="1017"/>
                    </a:cubicBezTo>
                    <a:cubicBezTo>
                      <a:pt x="936" y="1017"/>
                      <a:pt x="936" y="1017"/>
                      <a:pt x="936" y="1003"/>
                    </a:cubicBezTo>
                    <a:lnTo>
                      <a:pt x="922" y="1003"/>
                    </a:lnTo>
                    <a:cubicBezTo>
                      <a:pt x="909" y="1003"/>
                      <a:pt x="868" y="976"/>
                      <a:pt x="855" y="976"/>
                    </a:cubicBezTo>
                    <a:cubicBezTo>
                      <a:pt x="651" y="882"/>
                      <a:pt x="502" y="773"/>
                      <a:pt x="340" y="597"/>
                    </a:cubicBezTo>
                    <a:cubicBezTo>
                      <a:pt x="326" y="584"/>
                      <a:pt x="244" y="475"/>
                      <a:pt x="217" y="434"/>
                    </a:cubicBezTo>
                    <a:cubicBezTo>
                      <a:pt x="190" y="394"/>
                      <a:pt x="1" y="82"/>
                      <a:pt x="109" y="27"/>
                    </a:cubicBezTo>
                    <a:cubicBezTo>
                      <a:pt x="190" y="0"/>
                      <a:pt x="353" y="231"/>
                      <a:pt x="407" y="298"/>
                    </a:cubicBezTo>
                    <a:lnTo>
                      <a:pt x="530" y="421"/>
                    </a:lnTo>
                    <a:cubicBezTo>
                      <a:pt x="665" y="556"/>
                      <a:pt x="786" y="651"/>
                      <a:pt x="963" y="732"/>
                    </a:cubicBezTo>
                    <a:cubicBezTo>
                      <a:pt x="976" y="732"/>
                      <a:pt x="1017" y="746"/>
                      <a:pt x="1017" y="746"/>
                    </a:cubicBezTo>
                    <a:lnTo>
                      <a:pt x="1030" y="746"/>
                    </a:lnTo>
                    <a:lnTo>
                      <a:pt x="1030" y="759"/>
                    </a:lnTo>
                    <a:cubicBezTo>
                      <a:pt x="1193" y="813"/>
                      <a:pt x="1328" y="827"/>
                      <a:pt x="1491" y="813"/>
                    </a:cubicBezTo>
                    <a:cubicBezTo>
                      <a:pt x="1586" y="813"/>
                      <a:pt x="1668" y="800"/>
                      <a:pt x="1762" y="773"/>
                    </a:cubicBezTo>
                    <a:cubicBezTo>
                      <a:pt x="1843" y="746"/>
                      <a:pt x="2114" y="624"/>
                      <a:pt x="2168" y="678"/>
                    </a:cubicBezTo>
                    <a:cubicBezTo>
                      <a:pt x="2250" y="786"/>
                      <a:pt x="1884" y="963"/>
                      <a:pt x="1830" y="99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278" name="Google Shape;6278;p47"/>
              <p:cNvSpPr/>
              <p:nvPr/>
            </p:nvSpPr>
            <p:spPr>
              <a:xfrm>
                <a:off x="5956525" y="1837625"/>
                <a:ext cx="35950" cy="35925"/>
              </a:xfrm>
              <a:custGeom>
                <a:avLst/>
                <a:gdLst/>
                <a:ahLst/>
                <a:cxnLst/>
                <a:rect l="l" t="t" r="r" b="b"/>
                <a:pathLst>
                  <a:path w="1438" h="1437" extrusionOk="0">
                    <a:moveTo>
                      <a:pt x="718" y="1437"/>
                    </a:moveTo>
                    <a:cubicBezTo>
                      <a:pt x="1112" y="1437"/>
                      <a:pt x="1437" y="1112"/>
                      <a:pt x="1437" y="718"/>
                    </a:cubicBezTo>
                    <a:cubicBezTo>
                      <a:pt x="1437" y="326"/>
                      <a:pt x="1112" y="1"/>
                      <a:pt x="718" y="1"/>
                    </a:cubicBezTo>
                    <a:cubicBezTo>
                      <a:pt x="326" y="1"/>
                      <a:pt x="1" y="326"/>
                      <a:pt x="1" y="718"/>
                    </a:cubicBezTo>
                    <a:cubicBezTo>
                      <a:pt x="1" y="1112"/>
                      <a:pt x="326" y="1437"/>
                      <a:pt x="718" y="143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279" name="Google Shape;6279;p47"/>
              <p:cNvSpPr/>
              <p:nvPr/>
            </p:nvSpPr>
            <p:spPr>
              <a:xfrm>
                <a:off x="5616450" y="1937225"/>
                <a:ext cx="78600" cy="30500"/>
              </a:xfrm>
              <a:custGeom>
                <a:avLst/>
                <a:gdLst/>
                <a:ahLst/>
                <a:cxnLst/>
                <a:rect l="l" t="t" r="r" b="b"/>
                <a:pathLst>
                  <a:path w="3144" h="1220" extrusionOk="0">
                    <a:moveTo>
                      <a:pt x="1572" y="1220"/>
                    </a:moveTo>
                    <a:cubicBezTo>
                      <a:pt x="2439" y="1220"/>
                      <a:pt x="3144" y="949"/>
                      <a:pt x="3144" y="609"/>
                    </a:cubicBezTo>
                    <a:cubicBezTo>
                      <a:pt x="3144" y="271"/>
                      <a:pt x="2439" y="0"/>
                      <a:pt x="1572" y="0"/>
                    </a:cubicBezTo>
                    <a:cubicBezTo>
                      <a:pt x="705" y="0"/>
                      <a:pt x="0" y="271"/>
                      <a:pt x="0" y="609"/>
                    </a:cubicBezTo>
                    <a:cubicBezTo>
                      <a:pt x="0" y="949"/>
                      <a:pt x="705" y="1220"/>
                      <a:pt x="1572" y="1220"/>
                    </a:cubicBezTo>
                    <a:close/>
                  </a:path>
                </a:pathLst>
              </a:custGeom>
              <a:solidFill>
                <a:srgbClr val="F58CA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280" name="Google Shape;6280;p47"/>
              <p:cNvSpPr/>
              <p:nvPr/>
            </p:nvSpPr>
            <p:spPr>
              <a:xfrm>
                <a:off x="5931125" y="1937225"/>
                <a:ext cx="78600" cy="30500"/>
              </a:xfrm>
              <a:custGeom>
                <a:avLst/>
                <a:gdLst/>
                <a:ahLst/>
                <a:cxnLst/>
                <a:rect l="l" t="t" r="r" b="b"/>
                <a:pathLst>
                  <a:path w="3144" h="1220" extrusionOk="0">
                    <a:moveTo>
                      <a:pt x="1572" y="1220"/>
                    </a:moveTo>
                    <a:cubicBezTo>
                      <a:pt x="2439" y="1220"/>
                      <a:pt x="3144" y="949"/>
                      <a:pt x="3144" y="609"/>
                    </a:cubicBezTo>
                    <a:cubicBezTo>
                      <a:pt x="3144" y="271"/>
                      <a:pt x="2439" y="0"/>
                      <a:pt x="1572" y="0"/>
                    </a:cubicBezTo>
                    <a:cubicBezTo>
                      <a:pt x="705" y="0"/>
                      <a:pt x="0" y="271"/>
                      <a:pt x="0" y="609"/>
                    </a:cubicBezTo>
                    <a:cubicBezTo>
                      <a:pt x="0" y="949"/>
                      <a:pt x="705" y="1220"/>
                      <a:pt x="1572" y="1220"/>
                    </a:cubicBezTo>
                    <a:close/>
                  </a:path>
                </a:pathLst>
              </a:custGeom>
              <a:solidFill>
                <a:srgbClr val="F58CA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6281" name="Google Shape;6281;p47"/>
            <p:cNvSpPr/>
            <p:nvPr/>
          </p:nvSpPr>
          <p:spPr>
            <a:xfrm>
              <a:off x="4354930" y="3338379"/>
              <a:ext cx="353700" cy="353700"/>
            </a:xfrm>
            <a:prstGeom prst="ellipse">
              <a:avLst/>
            </a:prstGeom>
            <a:gradFill>
              <a:gsLst>
                <a:gs pos="0">
                  <a:srgbClr val="F7A1B8"/>
                </a:gs>
                <a:gs pos="100000">
                  <a:srgbClr val="E62F60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6282" name="Google Shape;6282;p47"/>
            <p:cNvGrpSpPr/>
            <p:nvPr/>
          </p:nvGrpSpPr>
          <p:grpSpPr>
            <a:xfrm>
              <a:off x="4381216" y="3467266"/>
              <a:ext cx="301143" cy="95916"/>
              <a:chOff x="5581225" y="1820025"/>
              <a:chExt cx="463725" cy="147700"/>
            </a:xfrm>
          </p:grpSpPr>
          <p:sp>
            <p:nvSpPr>
              <p:cNvPr id="6283" name="Google Shape;6283;p47"/>
              <p:cNvSpPr/>
              <p:nvPr/>
            </p:nvSpPr>
            <p:spPr>
              <a:xfrm>
                <a:off x="5605250" y="1825075"/>
                <a:ext cx="100975" cy="100975"/>
              </a:xfrm>
              <a:custGeom>
                <a:avLst/>
                <a:gdLst/>
                <a:ahLst/>
                <a:cxnLst/>
                <a:rect l="l" t="t" r="r" b="b"/>
                <a:pathLst>
                  <a:path w="4039" h="4039" extrusionOk="0">
                    <a:moveTo>
                      <a:pt x="2020" y="4039"/>
                    </a:moveTo>
                    <a:cubicBezTo>
                      <a:pt x="3131" y="4039"/>
                      <a:pt x="4038" y="3144"/>
                      <a:pt x="4038" y="2020"/>
                    </a:cubicBezTo>
                    <a:cubicBezTo>
                      <a:pt x="4038" y="909"/>
                      <a:pt x="3131" y="1"/>
                      <a:pt x="2020" y="1"/>
                    </a:cubicBezTo>
                    <a:cubicBezTo>
                      <a:pt x="909" y="1"/>
                      <a:pt x="1" y="909"/>
                      <a:pt x="1" y="2020"/>
                    </a:cubicBezTo>
                    <a:cubicBezTo>
                      <a:pt x="1" y="3144"/>
                      <a:pt x="909" y="4039"/>
                      <a:pt x="2020" y="4039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284" name="Google Shape;6284;p47"/>
              <p:cNvSpPr/>
              <p:nvPr/>
            </p:nvSpPr>
            <p:spPr>
              <a:xfrm>
                <a:off x="5594100" y="1820025"/>
                <a:ext cx="48450" cy="25400"/>
              </a:xfrm>
              <a:custGeom>
                <a:avLst/>
                <a:gdLst/>
                <a:ahLst/>
                <a:cxnLst/>
                <a:rect l="l" t="t" r="r" b="b"/>
                <a:pathLst>
                  <a:path w="1938" h="1016" extrusionOk="0">
                    <a:moveTo>
                      <a:pt x="190" y="407"/>
                    </a:moveTo>
                    <a:cubicBezTo>
                      <a:pt x="244" y="488"/>
                      <a:pt x="298" y="555"/>
                      <a:pt x="365" y="623"/>
                    </a:cubicBezTo>
                    <a:cubicBezTo>
                      <a:pt x="488" y="759"/>
                      <a:pt x="623" y="867"/>
                      <a:pt x="799" y="934"/>
                    </a:cubicBezTo>
                    <a:lnTo>
                      <a:pt x="799" y="934"/>
                    </a:lnTo>
                    <a:lnTo>
                      <a:pt x="813" y="934"/>
                    </a:lnTo>
                    <a:lnTo>
                      <a:pt x="840" y="949"/>
                    </a:lnTo>
                    <a:cubicBezTo>
                      <a:pt x="1030" y="1016"/>
                      <a:pt x="1192" y="1016"/>
                      <a:pt x="1395" y="962"/>
                    </a:cubicBezTo>
                    <a:cubicBezTo>
                      <a:pt x="1476" y="934"/>
                      <a:pt x="1545" y="907"/>
                      <a:pt x="1612" y="867"/>
                    </a:cubicBezTo>
                    <a:cubicBezTo>
                      <a:pt x="1666" y="840"/>
                      <a:pt x="1937" y="636"/>
                      <a:pt x="1856" y="555"/>
                    </a:cubicBezTo>
                    <a:cubicBezTo>
                      <a:pt x="1789" y="488"/>
                      <a:pt x="1585" y="623"/>
                      <a:pt x="1503" y="663"/>
                    </a:cubicBezTo>
                    <a:cubicBezTo>
                      <a:pt x="1449" y="691"/>
                      <a:pt x="1395" y="705"/>
                      <a:pt x="1328" y="718"/>
                    </a:cubicBezTo>
                    <a:cubicBezTo>
                      <a:pt x="1192" y="745"/>
                      <a:pt x="1070" y="732"/>
                      <a:pt x="934" y="691"/>
                    </a:cubicBezTo>
                    <a:lnTo>
                      <a:pt x="907" y="678"/>
                    </a:lnTo>
                    <a:lnTo>
                      <a:pt x="907" y="678"/>
                    </a:lnTo>
                    <a:lnTo>
                      <a:pt x="894" y="678"/>
                    </a:lnTo>
                    <a:cubicBezTo>
                      <a:pt x="759" y="623"/>
                      <a:pt x="650" y="542"/>
                      <a:pt x="542" y="447"/>
                    </a:cubicBezTo>
                    <a:cubicBezTo>
                      <a:pt x="515" y="434"/>
                      <a:pt x="407" y="311"/>
                      <a:pt x="379" y="271"/>
                    </a:cubicBezTo>
                    <a:cubicBezTo>
                      <a:pt x="325" y="217"/>
                      <a:pt x="176" y="0"/>
                      <a:pt x="94" y="27"/>
                    </a:cubicBezTo>
                    <a:cubicBezTo>
                      <a:pt x="0" y="81"/>
                      <a:pt x="163" y="365"/>
                      <a:pt x="190" y="407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285" name="Google Shape;6285;p47"/>
              <p:cNvSpPr/>
              <p:nvPr/>
            </p:nvSpPr>
            <p:spPr>
              <a:xfrm>
                <a:off x="5583250" y="1835250"/>
                <a:ext cx="58975" cy="19000"/>
              </a:xfrm>
              <a:custGeom>
                <a:avLst/>
                <a:gdLst/>
                <a:ahLst/>
                <a:cxnLst/>
                <a:rect l="l" t="t" r="r" b="b"/>
                <a:pathLst>
                  <a:path w="2359" h="760" extrusionOk="0">
                    <a:moveTo>
                      <a:pt x="326" y="475"/>
                    </a:moveTo>
                    <a:cubicBezTo>
                      <a:pt x="420" y="542"/>
                      <a:pt x="501" y="596"/>
                      <a:pt x="610" y="651"/>
                    </a:cubicBezTo>
                    <a:cubicBezTo>
                      <a:pt x="799" y="719"/>
                      <a:pt x="976" y="759"/>
                      <a:pt x="1179" y="759"/>
                    </a:cubicBezTo>
                    <a:lnTo>
                      <a:pt x="1179" y="759"/>
                    </a:lnTo>
                    <a:lnTo>
                      <a:pt x="1193" y="759"/>
                    </a:lnTo>
                    <a:cubicBezTo>
                      <a:pt x="1206" y="759"/>
                      <a:pt x="1260" y="746"/>
                      <a:pt x="1260" y="746"/>
                    </a:cubicBezTo>
                    <a:cubicBezTo>
                      <a:pt x="1491" y="719"/>
                      <a:pt x="1667" y="651"/>
                      <a:pt x="1870" y="542"/>
                    </a:cubicBezTo>
                    <a:cubicBezTo>
                      <a:pt x="1897" y="529"/>
                      <a:pt x="2006" y="448"/>
                      <a:pt x="2033" y="421"/>
                    </a:cubicBezTo>
                    <a:cubicBezTo>
                      <a:pt x="2087" y="380"/>
                      <a:pt x="2358" y="150"/>
                      <a:pt x="2263" y="69"/>
                    </a:cubicBezTo>
                    <a:cubicBezTo>
                      <a:pt x="2195" y="0"/>
                      <a:pt x="1979" y="190"/>
                      <a:pt x="1897" y="231"/>
                    </a:cubicBezTo>
                    <a:cubicBezTo>
                      <a:pt x="1856" y="271"/>
                      <a:pt x="1802" y="298"/>
                      <a:pt x="1748" y="325"/>
                    </a:cubicBezTo>
                    <a:cubicBezTo>
                      <a:pt x="1572" y="407"/>
                      <a:pt x="1423" y="461"/>
                      <a:pt x="1233" y="475"/>
                    </a:cubicBezTo>
                    <a:lnTo>
                      <a:pt x="1179" y="475"/>
                    </a:lnTo>
                    <a:lnTo>
                      <a:pt x="1166" y="488"/>
                    </a:lnTo>
                    <a:lnTo>
                      <a:pt x="1166" y="475"/>
                    </a:lnTo>
                    <a:cubicBezTo>
                      <a:pt x="1003" y="488"/>
                      <a:pt x="868" y="461"/>
                      <a:pt x="705" y="407"/>
                    </a:cubicBezTo>
                    <a:cubicBezTo>
                      <a:pt x="624" y="367"/>
                      <a:pt x="555" y="340"/>
                      <a:pt x="474" y="285"/>
                    </a:cubicBezTo>
                    <a:cubicBezTo>
                      <a:pt x="393" y="231"/>
                      <a:pt x="163" y="27"/>
                      <a:pt x="95" y="82"/>
                    </a:cubicBezTo>
                    <a:cubicBezTo>
                      <a:pt x="0" y="163"/>
                      <a:pt x="284" y="434"/>
                      <a:pt x="326" y="475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286" name="Google Shape;6286;p47"/>
              <p:cNvSpPr/>
              <p:nvPr/>
            </p:nvSpPr>
            <p:spPr>
              <a:xfrm>
                <a:off x="5736675" y="1887075"/>
                <a:ext cx="152825" cy="57950"/>
              </a:xfrm>
              <a:custGeom>
                <a:avLst/>
                <a:gdLst/>
                <a:ahLst/>
                <a:cxnLst/>
                <a:rect l="l" t="t" r="r" b="b"/>
                <a:pathLst>
                  <a:path w="6113" h="2318" extrusionOk="0">
                    <a:moveTo>
                      <a:pt x="4770" y="177"/>
                    </a:moveTo>
                    <a:cubicBezTo>
                      <a:pt x="4797" y="68"/>
                      <a:pt x="4906" y="1"/>
                      <a:pt x="5014" y="28"/>
                    </a:cubicBezTo>
                    <a:cubicBezTo>
                      <a:pt x="5122" y="55"/>
                      <a:pt x="5191" y="163"/>
                      <a:pt x="5164" y="272"/>
                    </a:cubicBezTo>
                    <a:cubicBezTo>
                      <a:pt x="5164" y="285"/>
                      <a:pt x="4933" y="1206"/>
                      <a:pt x="5922" y="1437"/>
                    </a:cubicBezTo>
                    <a:cubicBezTo>
                      <a:pt x="6031" y="1464"/>
                      <a:pt x="6112" y="1573"/>
                      <a:pt x="6085" y="1681"/>
                    </a:cubicBezTo>
                    <a:cubicBezTo>
                      <a:pt x="6058" y="1789"/>
                      <a:pt x="5950" y="1871"/>
                      <a:pt x="5827" y="1844"/>
                    </a:cubicBezTo>
                    <a:cubicBezTo>
                      <a:pt x="5462" y="1748"/>
                      <a:pt x="5204" y="1586"/>
                      <a:pt x="5041" y="1410"/>
                    </a:cubicBezTo>
                    <a:cubicBezTo>
                      <a:pt x="4784" y="1789"/>
                      <a:pt x="4215" y="2317"/>
                      <a:pt x="3050" y="2317"/>
                    </a:cubicBezTo>
                    <a:lnTo>
                      <a:pt x="3050" y="2317"/>
                    </a:lnTo>
                    <a:cubicBezTo>
                      <a:pt x="1885" y="2317"/>
                      <a:pt x="1316" y="1789"/>
                      <a:pt x="1072" y="1410"/>
                    </a:cubicBezTo>
                    <a:cubicBezTo>
                      <a:pt x="909" y="1586"/>
                      <a:pt x="651" y="1748"/>
                      <a:pt x="272" y="1844"/>
                    </a:cubicBezTo>
                    <a:cubicBezTo>
                      <a:pt x="163" y="1871"/>
                      <a:pt x="55" y="1789"/>
                      <a:pt x="28" y="1681"/>
                    </a:cubicBezTo>
                    <a:cubicBezTo>
                      <a:pt x="1" y="1573"/>
                      <a:pt x="69" y="1464"/>
                      <a:pt x="177" y="1437"/>
                    </a:cubicBezTo>
                    <a:cubicBezTo>
                      <a:pt x="1180" y="1206"/>
                      <a:pt x="936" y="285"/>
                      <a:pt x="936" y="272"/>
                    </a:cubicBezTo>
                    <a:cubicBezTo>
                      <a:pt x="909" y="163"/>
                      <a:pt x="976" y="55"/>
                      <a:pt x="1085" y="28"/>
                    </a:cubicBezTo>
                    <a:cubicBezTo>
                      <a:pt x="1193" y="1"/>
                      <a:pt x="1316" y="68"/>
                      <a:pt x="1343" y="177"/>
                    </a:cubicBezTo>
                    <a:cubicBezTo>
                      <a:pt x="1343" y="177"/>
                      <a:pt x="1437" y="570"/>
                      <a:pt x="1302" y="989"/>
                    </a:cubicBezTo>
                    <a:cubicBezTo>
                      <a:pt x="1397" y="1206"/>
                      <a:pt x="1803" y="1911"/>
                      <a:pt x="3050" y="1911"/>
                    </a:cubicBezTo>
                    <a:cubicBezTo>
                      <a:pt x="4310" y="1911"/>
                      <a:pt x="4703" y="1206"/>
                      <a:pt x="4797" y="989"/>
                    </a:cubicBezTo>
                    <a:cubicBezTo>
                      <a:pt x="4662" y="570"/>
                      <a:pt x="4770" y="177"/>
                      <a:pt x="4770" y="177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287" name="Google Shape;6287;p47"/>
              <p:cNvSpPr/>
              <p:nvPr/>
            </p:nvSpPr>
            <p:spPr>
              <a:xfrm>
                <a:off x="5581225" y="1835925"/>
                <a:ext cx="56250" cy="27475"/>
              </a:xfrm>
              <a:custGeom>
                <a:avLst/>
                <a:gdLst/>
                <a:ahLst/>
                <a:cxnLst/>
                <a:rect l="l" t="t" r="r" b="b"/>
                <a:pathLst>
                  <a:path w="2250" h="1099" extrusionOk="0">
                    <a:moveTo>
                      <a:pt x="407" y="990"/>
                    </a:moveTo>
                    <a:cubicBezTo>
                      <a:pt x="515" y="1030"/>
                      <a:pt x="609" y="1057"/>
                      <a:pt x="718" y="1071"/>
                    </a:cubicBezTo>
                    <a:cubicBezTo>
                      <a:pt x="935" y="1098"/>
                      <a:pt x="1097" y="1084"/>
                      <a:pt x="1301" y="1017"/>
                    </a:cubicBezTo>
                    <a:lnTo>
                      <a:pt x="1314" y="1003"/>
                    </a:lnTo>
                    <a:lnTo>
                      <a:pt x="1314" y="1003"/>
                    </a:lnTo>
                    <a:cubicBezTo>
                      <a:pt x="1328" y="1003"/>
                      <a:pt x="1382" y="976"/>
                      <a:pt x="1382" y="976"/>
                    </a:cubicBezTo>
                    <a:cubicBezTo>
                      <a:pt x="1599" y="882"/>
                      <a:pt x="1748" y="773"/>
                      <a:pt x="1897" y="597"/>
                    </a:cubicBezTo>
                    <a:cubicBezTo>
                      <a:pt x="1924" y="584"/>
                      <a:pt x="2005" y="475"/>
                      <a:pt x="2018" y="434"/>
                    </a:cubicBezTo>
                    <a:cubicBezTo>
                      <a:pt x="2060" y="394"/>
                      <a:pt x="2249" y="82"/>
                      <a:pt x="2141" y="27"/>
                    </a:cubicBezTo>
                    <a:cubicBezTo>
                      <a:pt x="2046" y="0"/>
                      <a:pt x="1897" y="231"/>
                      <a:pt x="1843" y="298"/>
                    </a:cubicBezTo>
                    <a:lnTo>
                      <a:pt x="1720" y="421"/>
                    </a:lnTo>
                    <a:cubicBezTo>
                      <a:pt x="1585" y="556"/>
                      <a:pt x="1449" y="651"/>
                      <a:pt x="1274" y="732"/>
                    </a:cubicBezTo>
                    <a:cubicBezTo>
                      <a:pt x="1274" y="732"/>
                      <a:pt x="1233" y="746"/>
                      <a:pt x="1220" y="746"/>
                    </a:cubicBezTo>
                    <a:lnTo>
                      <a:pt x="1220" y="746"/>
                    </a:lnTo>
                    <a:cubicBezTo>
                      <a:pt x="1206" y="746"/>
                      <a:pt x="1206" y="759"/>
                      <a:pt x="1206" y="759"/>
                    </a:cubicBezTo>
                    <a:cubicBezTo>
                      <a:pt x="1043" y="813"/>
                      <a:pt x="922" y="827"/>
                      <a:pt x="745" y="813"/>
                    </a:cubicBezTo>
                    <a:cubicBezTo>
                      <a:pt x="651" y="813"/>
                      <a:pt x="582" y="800"/>
                      <a:pt x="488" y="773"/>
                    </a:cubicBezTo>
                    <a:cubicBezTo>
                      <a:pt x="407" y="746"/>
                      <a:pt x="122" y="624"/>
                      <a:pt x="67" y="678"/>
                    </a:cubicBezTo>
                    <a:cubicBezTo>
                      <a:pt x="0" y="786"/>
                      <a:pt x="352" y="963"/>
                      <a:pt x="407" y="99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288" name="Google Shape;6288;p47"/>
              <p:cNvSpPr/>
              <p:nvPr/>
            </p:nvSpPr>
            <p:spPr>
              <a:xfrm>
                <a:off x="5633375" y="1837625"/>
                <a:ext cx="35950" cy="35925"/>
              </a:xfrm>
              <a:custGeom>
                <a:avLst/>
                <a:gdLst/>
                <a:ahLst/>
                <a:cxnLst/>
                <a:rect l="l" t="t" r="r" b="b"/>
                <a:pathLst>
                  <a:path w="1438" h="1437" extrusionOk="0">
                    <a:moveTo>
                      <a:pt x="718" y="1437"/>
                    </a:moveTo>
                    <a:cubicBezTo>
                      <a:pt x="1112" y="1437"/>
                      <a:pt x="1437" y="1112"/>
                      <a:pt x="1437" y="718"/>
                    </a:cubicBezTo>
                    <a:cubicBezTo>
                      <a:pt x="1437" y="326"/>
                      <a:pt x="1112" y="1"/>
                      <a:pt x="718" y="1"/>
                    </a:cubicBezTo>
                    <a:cubicBezTo>
                      <a:pt x="326" y="1"/>
                      <a:pt x="1" y="326"/>
                      <a:pt x="1" y="718"/>
                    </a:cubicBezTo>
                    <a:cubicBezTo>
                      <a:pt x="1" y="1112"/>
                      <a:pt x="326" y="1437"/>
                      <a:pt x="718" y="143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289" name="Google Shape;6289;p47"/>
              <p:cNvSpPr/>
              <p:nvPr/>
            </p:nvSpPr>
            <p:spPr>
              <a:xfrm>
                <a:off x="5919950" y="1825075"/>
                <a:ext cx="100975" cy="100975"/>
              </a:xfrm>
              <a:custGeom>
                <a:avLst/>
                <a:gdLst/>
                <a:ahLst/>
                <a:cxnLst/>
                <a:rect l="l" t="t" r="r" b="b"/>
                <a:pathLst>
                  <a:path w="4039" h="4039" extrusionOk="0">
                    <a:moveTo>
                      <a:pt x="2019" y="4039"/>
                    </a:moveTo>
                    <a:cubicBezTo>
                      <a:pt x="3130" y="4039"/>
                      <a:pt x="4038" y="3144"/>
                      <a:pt x="4038" y="2020"/>
                    </a:cubicBezTo>
                    <a:cubicBezTo>
                      <a:pt x="4038" y="909"/>
                      <a:pt x="3130" y="1"/>
                      <a:pt x="2019" y="1"/>
                    </a:cubicBezTo>
                    <a:cubicBezTo>
                      <a:pt x="908" y="1"/>
                      <a:pt x="1" y="909"/>
                      <a:pt x="1" y="2020"/>
                    </a:cubicBezTo>
                    <a:cubicBezTo>
                      <a:pt x="1" y="3144"/>
                      <a:pt x="908" y="4039"/>
                      <a:pt x="2019" y="4039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290" name="Google Shape;6290;p47"/>
              <p:cNvSpPr/>
              <p:nvPr/>
            </p:nvSpPr>
            <p:spPr>
              <a:xfrm>
                <a:off x="5983275" y="1820025"/>
                <a:ext cx="48800" cy="25400"/>
              </a:xfrm>
              <a:custGeom>
                <a:avLst/>
                <a:gdLst/>
                <a:ahLst/>
                <a:cxnLst/>
                <a:rect l="l" t="t" r="r" b="b"/>
                <a:pathLst>
                  <a:path w="1952" h="1016" extrusionOk="0">
                    <a:moveTo>
                      <a:pt x="1749" y="407"/>
                    </a:moveTo>
                    <a:cubicBezTo>
                      <a:pt x="1695" y="488"/>
                      <a:pt x="1641" y="555"/>
                      <a:pt x="1587" y="623"/>
                    </a:cubicBezTo>
                    <a:cubicBezTo>
                      <a:pt x="1451" y="759"/>
                      <a:pt x="1316" y="867"/>
                      <a:pt x="1153" y="934"/>
                    </a:cubicBezTo>
                    <a:lnTo>
                      <a:pt x="1139" y="934"/>
                    </a:lnTo>
                    <a:lnTo>
                      <a:pt x="1139" y="934"/>
                    </a:lnTo>
                    <a:cubicBezTo>
                      <a:pt x="1126" y="934"/>
                      <a:pt x="1112" y="949"/>
                      <a:pt x="1099" y="949"/>
                    </a:cubicBezTo>
                    <a:cubicBezTo>
                      <a:pt x="909" y="1016"/>
                      <a:pt x="747" y="1016"/>
                      <a:pt x="557" y="962"/>
                    </a:cubicBezTo>
                    <a:cubicBezTo>
                      <a:pt x="476" y="934"/>
                      <a:pt x="407" y="907"/>
                      <a:pt x="340" y="867"/>
                    </a:cubicBezTo>
                    <a:cubicBezTo>
                      <a:pt x="286" y="840"/>
                      <a:pt x="1" y="636"/>
                      <a:pt x="96" y="555"/>
                    </a:cubicBezTo>
                    <a:cubicBezTo>
                      <a:pt x="150" y="488"/>
                      <a:pt x="367" y="623"/>
                      <a:pt x="448" y="663"/>
                    </a:cubicBezTo>
                    <a:cubicBezTo>
                      <a:pt x="503" y="691"/>
                      <a:pt x="557" y="705"/>
                      <a:pt x="611" y="718"/>
                    </a:cubicBezTo>
                    <a:cubicBezTo>
                      <a:pt x="760" y="745"/>
                      <a:pt x="868" y="732"/>
                      <a:pt x="1018" y="691"/>
                    </a:cubicBezTo>
                    <a:cubicBezTo>
                      <a:pt x="1018" y="691"/>
                      <a:pt x="1031" y="678"/>
                      <a:pt x="1045" y="678"/>
                    </a:cubicBezTo>
                    <a:lnTo>
                      <a:pt x="1045" y="678"/>
                    </a:lnTo>
                    <a:lnTo>
                      <a:pt x="1045" y="678"/>
                    </a:lnTo>
                    <a:cubicBezTo>
                      <a:pt x="1193" y="623"/>
                      <a:pt x="1289" y="542"/>
                      <a:pt x="1397" y="447"/>
                    </a:cubicBezTo>
                    <a:cubicBezTo>
                      <a:pt x="1424" y="434"/>
                      <a:pt x="1532" y="311"/>
                      <a:pt x="1559" y="271"/>
                    </a:cubicBezTo>
                    <a:cubicBezTo>
                      <a:pt x="1614" y="217"/>
                      <a:pt x="1762" y="0"/>
                      <a:pt x="1843" y="27"/>
                    </a:cubicBezTo>
                    <a:cubicBezTo>
                      <a:pt x="1952" y="81"/>
                      <a:pt x="1789" y="365"/>
                      <a:pt x="1749" y="407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291" name="Google Shape;6291;p47"/>
              <p:cNvSpPr/>
              <p:nvPr/>
            </p:nvSpPr>
            <p:spPr>
              <a:xfrm>
                <a:off x="5983950" y="1835250"/>
                <a:ext cx="58975" cy="19000"/>
              </a:xfrm>
              <a:custGeom>
                <a:avLst/>
                <a:gdLst/>
                <a:ahLst/>
                <a:cxnLst/>
                <a:rect l="l" t="t" r="r" b="b"/>
                <a:pathLst>
                  <a:path w="2359" h="760" extrusionOk="0">
                    <a:moveTo>
                      <a:pt x="2020" y="475"/>
                    </a:moveTo>
                    <a:cubicBezTo>
                      <a:pt x="1939" y="542"/>
                      <a:pt x="1844" y="596"/>
                      <a:pt x="1749" y="651"/>
                    </a:cubicBezTo>
                    <a:cubicBezTo>
                      <a:pt x="1560" y="719"/>
                      <a:pt x="1383" y="759"/>
                      <a:pt x="1180" y="759"/>
                    </a:cubicBezTo>
                    <a:lnTo>
                      <a:pt x="1166" y="759"/>
                    </a:lnTo>
                    <a:lnTo>
                      <a:pt x="1153" y="759"/>
                    </a:lnTo>
                    <a:cubicBezTo>
                      <a:pt x="1139" y="759"/>
                      <a:pt x="1099" y="746"/>
                      <a:pt x="1085" y="746"/>
                    </a:cubicBezTo>
                    <a:cubicBezTo>
                      <a:pt x="855" y="719"/>
                      <a:pt x="678" y="651"/>
                      <a:pt x="476" y="542"/>
                    </a:cubicBezTo>
                    <a:cubicBezTo>
                      <a:pt x="449" y="529"/>
                      <a:pt x="340" y="448"/>
                      <a:pt x="313" y="421"/>
                    </a:cubicBezTo>
                    <a:cubicBezTo>
                      <a:pt x="272" y="380"/>
                      <a:pt x="1" y="150"/>
                      <a:pt x="82" y="69"/>
                    </a:cubicBezTo>
                    <a:cubicBezTo>
                      <a:pt x="163" y="0"/>
                      <a:pt x="380" y="190"/>
                      <a:pt x="449" y="231"/>
                    </a:cubicBezTo>
                    <a:cubicBezTo>
                      <a:pt x="503" y="271"/>
                      <a:pt x="543" y="298"/>
                      <a:pt x="597" y="325"/>
                    </a:cubicBezTo>
                    <a:cubicBezTo>
                      <a:pt x="774" y="407"/>
                      <a:pt x="922" y="461"/>
                      <a:pt x="1112" y="475"/>
                    </a:cubicBezTo>
                    <a:lnTo>
                      <a:pt x="1180" y="475"/>
                    </a:lnTo>
                    <a:lnTo>
                      <a:pt x="1180" y="488"/>
                    </a:lnTo>
                    <a:cubicBezTo>
                      <a:pt x="1180" y="488"/>
                      <a:pt x="1180" y="475"/>
                      <a:pt x="1193" y="475"/>
                    </a:cubicBezTo>
                    <a:cubicBezTo>
                      <a:pt x="1356" y="488"/>
                      <a:pt x="1478" y="461"/>
                      <a:pt x="1641" y="407"/>
                    </a:cubicBezTo>
                    <a:cubicBezTo>
                      <a:pt x="1735" y="367"/>
                      <a:pt x="1803" y="340"/>
                      <a:pt x="1885" y="285"/>
                    </a:cubicBezTo>
                    <a:cubicBezTo>
                      <a:pt x="1952" y="231"/>
                      <a:pt x="2183" y="27"/>
                      <a:pt x="2250" y="82"/>
                    </a:cubicBezTo>
                    <a:cubicBezTo>
                      <a:pt x="2358" y="163"/>
                      <a:pt x="2060" y="434"/>
                      <a:pt x="2020" y="475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292" name="Google Shape;6292;p47"/>
              <p:cNvSpPr/>
              <p:nvPr/>
            </p:nvSpPr>
            <p:spPr>
              <a:xfrm>
                <a:off x="5988700" y="1835925"/>
                <a:ext cx="56250" cy="27475"/>
              </a:xfrm>
              <a:custGeom>
                <a:avLst/>
                <a:gdLst/>
                <a:ahLst/>
                <a:cxnLst/>
                <a:rect l="l" t="t" r="r" b="b"/>
                <a:pathLst>
                  <a:path w="2250" h="1099" extrusionOk="0">
                    <a:moveTo>
                      <a:pt x="1830" y="990"/>
                    </a:moveTo>
                    <a:cubicBezTo>
                      <a:pt x="1735" y="1030"/>
                      <a:pt x="1641" y="1057"/>
                      <a:pt x="1518" y="1071"/>
                    </a:cubicBezTo>
                    <a:cubicBezTo>
                      <a:pt x="1315" y="1098"/>
                      <a:pt x="1139" y="1084"/>
                      <a:pt x="949" y="1017"/>
                    </a:cubicBezTo>
                    <a:cubicBezTo>
                      <a:pt x="936" y="1017"/>
                      <a:pt x="936" y="1017"/>
                      <a:pt x="936" y="1003"/>
                    </a:cubicBezTo>
                    <a:lnTo>
                      <a:pt x="922" y="1003"/>
                    </a:lnTo>
                    <a:cubicBezTo>
                      <a:pt x="909" y="1003"/>
                      <a:pt x="868" y="976"/>
                      <a:pt x="855" y="976"/>
                    </a:cubicBezTo>
                    <a:cubicBezTo>
                      <a:pt x="651" y="882"/>
                      <a:pt x="502" y="773"/>
                      <a:pt x="340" y="597"/>
                    </a:cubicBezTo>
                    <a:cubicBezTo>
                      <a:pt x="326" y="584"/>
                      <a:pt x="244" y="475"/>
                      <a:pt x="217" y="434"/>
                    </a:cubicBezTo>
                    <a:cubicBezTo>
                      <a:pt x="190" y="394"/>
                      <a:pt x="1" y="82"/>
                      <a:pt x="109" y="27"/>
                    </a:cubicBezTo>
                    <a:cubicBezTo>
                      <a:pt x="190" y="0"/>
                      <a:pt x="353" y="231"/>
                      <a:pt x="407" y="298"/>
                    </a:cubicBezTo>
                    <a:lnTo>
                      <a:pt x="530" y="421"/>
                    </a:lnTo>
                    <a:cubicBezTo>
                      <a:pt x="665" y="556"/>
                      <a:pt x="786" y="651"/>
                      <a:pt x="963" y="732"/>
                    </a:cubicBezTo>
                    <a:cubicBezTo>
                      <a:pt x="976" y="732"/>
                      <a:pt x="1017" y="746"/>
                      <a:pt x="1017" y="746"/>
                    </a:cubicBezTo>
                    <a:lnTo>
                      <a:pt x="1030" y="746"/>
                    </a:lnTo>
                    <a:lnTo>
                      <a:pt x="1030" y="759"/>
                    </a:lnTo>
                    <a:cubicBezTo>
                      <a:pt x="1193" y="813"/>
                      <a:pt x="1328" y="827"/>
                      <a:pt x="1491" y="813"/>
                    </a:cubicBezTo>
                    <a:cubicBezTo>
                      <a:pt x="1586" y="813"/>
                      <a:pt x="1668" y="800"/>
                      <a:pt x="1762" y="773"/>
                    </a:cubicBezTo>
                    <a:cubicBezTo>
                      <a:pt x="1843" y="746"/>
                      <a:pt x="2114" y="624"/>
                      <a:pt x="2168" y="678"/>
                    </a:cubicBezTo>
                    <a:cubicBezTo>
                      <a:pt x="2250" y="786"/>
                      <a:pt x="1884" y="963"/>
                      <a:pt x="1830" y="99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293" name="Google Shape;6293;p47"/>
              <p:cNvSpPr/>
              <p:nvPr/>
            </p:nvSpPr>
            <p:spPr>
              <a:xfrm>
                <a:off x="5956525" y="1837625"/>
                <a:ext cx="35950" cy="35925"/>
              </a:xfrm>
              <a:custGeom>
                <a:avLst/>
                <a:gdLst/>
                <a:ahLst/>
                <a:cxnLst/>
                <a:rect l="l" t="t" r="r" b="b"/>
                <a:pathLst>
                  <a:path w="1438" h="1437" extrusionOk="0">
                    <a:moveTo>
                      <a:pt x="718" y="1437"/>
                    </a:moveTo>
                    <a:cubicBezTo>
                      <a:pt x="1112" y="1437"/>
                      <a:pt x="1437" y="1112"/>
                      <a:pt x="1437" y="718"/>
                    </a:cubicBezTo>
                    <a:cubicBezTo>
                      <a:pt x="1437" y="326"/>
                      <a:pt x="1112" y="1"/>
                      <a:pt x="718" y="1"/>
                    </a:cubicBezTo>
                    <a:cubicBezTo>
                      <a:pt x="326" y="1"/>
                      <a:pt x="1" y="326"/>
                      <a:pt x="1" y="718"/>
                    </a:cubicBezTo>
                    <a:cubicBezTo>
                      <a:pt x="1" y="1112"/>
                      <a:pt x="326" y="1437"/>
                      <a:pt x="718" y="143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294" name="Google Shape;6294;p47"/>
              <p:cNvSpPr/>
              <p:nvPr/>
            </p:nvSpPr>
            <p:spPr>
              <a:xfrm>
                <a:off x="5616450" y="1937225"/>
                <a:ext cx="78600" cy="30500"/>
              </a:xfrm>
              <a:custGeom>
                <a:avLst/>
                <a:gdLst/>
                <a:ahLst/>
                <a:cxnLst/>
                <a:rect l="l" t="t" r="r" b="b"/>
                <a:pathLst>
                  <a:path w="3144" h="1220" extrusionOk="0">
                    <a:moveTo>
                      <a:pt x="1572" y="1220"/>
                    </a:moveTo>
                    <a:cubicBezTo>
                      <a:pt x="2439" y="1220"/>
                      <a:pt x="3144" y="949"/>
                      <a:pt x="3144" y="609"/>
                    </a:cubicBezTo>
                    <a:cubicBezTo>
                      <a:pt x="3144" y="271"/>
                      <a:pt x="2439" y="0"/>
                      <a:pt x="1572" y="0"/>
                    </a:cubicBezTo>
                    <a:cubicBezTo>
                      <a:pt x="705" y="0"/>
                      <a:pt x="0" y="271"/>
                      <a:pt x="0" y="609"/>
                    </a:cubicBezTo>
                    <a:cubicBezTo>
                      <a:pt x="0" y="949"/>
                      <a:pt x="705" y="1220"/>
                      <a:pt x="1572" y="1220"/>
                    </a:cubicBezTo>
                    <a:close/>
                  </a:path>
                </a:pathLst>
              </a:custGeom>
              <a:solidFill>
                <a:srgbClr val="F58CA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295" name="Google Shape;6295;p47"/>
              <p:cNvSpPr/>
              <p:nvPr/>
            </p:nvSpPr>
            <p:spPr>
              <a:xfrm>
                <a:off x="5931125" y="1937225"/>
                <a:ext cx="78600" cy="30500"/>
              </a:xfrm>
              <a:custGeom>
                <a:avLst/>
                <a:gdLst/>
                <a:ahLst/>
                <a:cxnLst/>
                <a:rect l="l" t="t" r="r" b="b"/>
                <a:pathLst>
                  <a:path w="3144" h="1220" extrusionOk="0">
                    <a:moveTo>
                      <a:pt x="1572" y="1220"/>
                    </a:moveTo>
                    <a:cubicBezTo>
                      <a:pt x="2439" y="1220"/>
                      <a:pt x="3144" y="949"/>
                      <a:pt x="3144" y="609"/>
                    </a:cubicBezTo>
                    <a:cubicBezTo>
                      <a:pt x="3144" y="271"/>
                      <a:pt x="2439" y="0"/>
                      <a:pt x="1572" y="0"/>
                    </a:cubicBezTo>
                    <a:cubicBezTo>
                      <a:pt x="705" y="0"/>
                      <a:pt x="0" y="271"/>
                      <a:pt x="0" y="609"/>
                    </a:cubicBezTo>
                    <a:cubicBezTo>
                      <a:pt x="0" y="949"/>
                      <a:pt x="705" y="1220"/>
                      <a:pt x="1572" y="1220"/>
                    </a:cubicBezTo>
                    <a:close/>
                  </a:path>
                </a:pathLst>
              </a:custGeom>
              <a:solidFill>
                <a:srgbClr val="F58CA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6296" name="Google Shape;6296;p47"/>
            <p:cNvSpPr/>
            <p:nvPr/>
          </p:nvSpPr>
          <p:spPr>
            <a:xfrm>
              <a:off x="3163480" y="4603504"/>
              <a:ext cx="353700" cy="353700"/>
            </a:xfrm>
            <a:prstGeom prst="ellipse">
              <a:avLst/>
            </a:prstGeom>
            <a:gradFill>
              <a:gsLst>
                <a:gs pos="0">
                  <a:srgbClr val="F7A1B8"/>
                </a:gs>
                <a:gs pos="100000">
                  <a:srgbClr val="E62F60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6297" name="Google Shape;6297;p47"/>
            <p:cNvGrpSpPr/>
            <p:nvPr/>
          </p:nvGrpSpPr>
          <p:grpSpPr>
            <a:xfrm>
              <a:off x="3189766" y="4732391"/>
              <a:ext cx="301143" cy="95916"/>
              <a:chOff x="5581225" y="1820025"/>
              <a:chExt cx="463725" cy="147700"/>
            </a:xfrm>
          </p:grpSpPr>
          <p:sp>
            <p:nvSpPr>
              <p:cNvPr id="6298" name="Google Shape;6298;p47"/>
              <p:cNvSpPr/>
              <p:nvPr/>
            </p:nvSpPr>
            <p:spPr>
              <a:xfrm>
                <a:off x="5605250" y="1825075"/>
                <a:ext cx="100975" cy="100975"/>
              </a:xfrm>
              <a:custGeom>
                <a:avLst/>
                <a:gdLst/>
                <a:ahLst/>
                <a:cxnLst/>
                <a:rect l="l" t="t" r="r" b="b"/>
                <a:pathLst>
                  <a:path w="4039" h="4039" extrusionOk="0">
                    <a:moveTo>
                      <a:pt x="2020" y="4039"/>
                    </a:moveTo>
                    <a:cubicBezTo>
                      <a:pt x="3131" y="4039"/>
                      <a:pt x="4038" y="3144"/>
                      <a:pt x="4038" y="2020"/>
                    </a:cubicBezTo>
                    <a:cubicBezTo>
                      <a:pt x="4038" y="909"/>
                      <a:pt x="3131" y="1"/>
                      <a:pt x="2020" y="1"/>
                    </a:cubicBezTo>
                    <a:cubicBezTo>
                      <a:pt x="909" y="1"/>
                      <a:pt x="1" y="909"/>
                      <a:pt x="1" y="2020"/>
                    </a:cubicBezTo>
                    <a:cubicBezTo>
                      <a:pt x="1" y="3144"/>
                      <a:pt x="909" y="4039"/>
                      <a:pt x="2020" y="4039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299" name="Google Shape;6299;p47"/>
              <p:cNvSpPr/>
              <p:nvPr/>
            </p:nvSpPr>
            <p:spPr>
              <a:xfrm>
                <a:off x="5594100" y="1820025"/>
                <a:ext cx="48450" cy="25400"/>
              </a:xfrm>
              <a:custGeom>
                <a:avLst/>
                <a:gdLst/>
                <a:ahLst/>
                <a:cxnLst/>
                <a:rect l="l" t="t" r="r" b="b"/>
                <a:pathLst>
                  <a:path w="1938" h="1016" extrusionOk="0">
                    <a:moveTo>
                      <a:pt x="190" y="407"/>
                    </a:moveTo>
                    <a:cubicBezTo>
                      <a:pt x="244" y="488"/>
                      <a:pt x="298" y="555"/>
                      <a:pt x="365" y="623"/>
                    </a:cubicBezTo>
                    <a:cubicBezTo>
                      <a:pt x="488" y="759"/>
                      <a:pt x="623" y="867"/>
                      <a:pt x="799" y="934"/>
                    </a:cubicBezTo>
                    <a:lnTo>
                      <a:pt x="799" y="934"/>
                    </a:lnTo>
                    <a:lnTo>
                      <a:pt x="813" y="934"/>
                    </a:lnTo>
                    <a:lnTo>
                      <a:pt x="840" y="949"/>
                    </a:lnTo>
                    <a:cubicBezTo>
                      <a:pt x="1030" y="1016"/>
                      <a:pt x="1192" y="1016"/>
                      <a:pt x="1395" y="962"/>
                    </a:cubicBezTo>
                    <a:cubicBezTo>
                      <a:pt x="1476" y="934"/>
                      <a:pt x="1545" y="907"/>
                      <a:pt x="1612" y="867"/>
                    </a:cubicBezTo>
                    <a:cubicBezTo>
                      <a:pt x="1666" y="840"/>
                      <a:pt x="1937" y="636"/>
                      <a:pt x="1856" y="555"/>
                    </a:cubicBezTo>
                    <a:cubicBezTo>
                      <a:pt x="1789" y="488"/>
                      <a:pt x="1585" y="623"/>
                      <a:pt x="1503" y="663"/>
                    </a:cubicBezTo>
                    <a:cubicBezTo>
                      <a:pt x="1449" y="691"/>
                      <a:pt x="1395" y="705"/>
                      <a:pt x="1328" y="718"/>
                    </a:cubicBezTo>
                    <a:cubicBezTo>
                      <a:pt x="1192" y="745"/>
                      <a:pt x="1070" y="732"/>
                      <a:pt x="934" y="691"/>
                    </a:cubicBezTo>
                    <a:lnTo>
                      <a:pt x="907" y="678"/>
                    </a:lnTo>
                    <a:lnTo>
                      <a:pt x="907" y="678"/>
                    </a:lnTo>
                    <a:lnTo>
                      <a:pt x="894" y="678"/>
                    </a:lnTo>
                    <a:cubicBezTo>
                      <a:pt x="759" y="623"/>
                      <a:pt x="650" y="542"/>
                      <a:pt x="542" y="447"/>
                    </a:cubicBezTo>
                    <a:cubicBezTo>
                      <a:pt x="515" y="434"/>
                      <a:pt x="407" y="311"/>
                      <a:pt x="379" y="271"/>
                    </a:cubicBezTo>
                    <a:cubicBezTo>
                      <a:pt x="325" y="217"/>
                      <a:pt x="176" y="0"/>
                      <a:pt x="94" y="27"/>
                    </a:cubicBezTo>
                    <a:cubicBezTo>
                      <a:pt x="0" y="81"/>
                      <a:pt x="163" y="365"/>
                      <a:pt x="190" y="407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300" name="Google Shape;6300;p47"/>
              <p:cNvSpPr/>
              <p:nvPr/>
            </p:nvSpPr>
            <p:spPr>
              <a:xfrm>
                <a:off x="5583250" y="1835250"/>
                <a:ext cx="58975" cy="19000"/>
              </a:xfrm>
              <a:custGeom>
                <a:avLst/>
                <a:gdLst/>
                <a:ahLst/>
                <a:cxnLst/>
                <a:rect l="l" t="t" r="r" b="b"/>
                <a:pathLst>
                  <a:path w="2359" h="760" extrusionOk="0">
                    <a:moveTo>
                      <a:pt x="326" y="475"/>
                    </a:moveTo>
                    <a:cubicBezTo>
                      <a:pt x="420" y="542"/>
                      <a:pt x="501" y="596"/>
                      <a:pt x="610" y="651"/>
                    </a:cubicBezTo>
                    <a:cubicBezTo>
                      <a:pt x="799" y="719"/>
                      <a:pt x="976" y="759"/>
                      <a:pt x="1179" y="759"/>
                    </a:cubicBezTo>
                    <a:lnTo>
                      <a:pt x="1179" y="759"/>
                    </a:lnTo>
                    <a:lnTo>
                      <a:pt x="1193" y="759"/>
                    </a:lnTo>
                    <a:cubicBezTo>
                      <a:pt x="1206" y="759"/>
                      <a:pt x="1260" y="746"/>
                      <a:pt x="1260" y="746"/>
                    </a:cubicBezTo>
                    <a:cubicBezTo>
                      <a:pt x="1491" y="719"/>
                      <a:pt x="1667" y="651"/>
                      <a:pt x="1870" y="542"/>
                    </a:cubicBezTo>
                    <a:cubicBezTo>
                      <a:pt x="1897" y="529"/>
                      <a:pt x="2006" y="448"/>
                      <a:pt x="2033" y="421"/>
                    </a:cubicBezTo>
                    <a:cubicBezTo>
                      <a:pt x="2087" y="380"/>
                      <a:pt x="2358" y="150"/>
                      <a:pt x="2263" y="69"/>
                    </a:cubicBezTo>
                    <a:cubicBezTo>
                      <a:pt x="2195" y="0"/>
                      <a:pt x="1979" y="190"/>
                      <a:pt x="1897" y="231"/>
                    </a:cubicBezTo>
                    <a:cubicBezTo>
                      <a:pt x="1856" y="271"/>
                      <a:pt x="1802" y="298"/>
                      <a:pt x="1748" y="325"/>
                    </a:cubicBezTo>
                    <a:cubicBezTo>
                      <a:pt x="1572" y="407"/>
                      <a:pt x="1423" y="461"/>
                      <a:pt x="1233" y="475"/>
                    </a:cubicBezTo>
                    <a:lnTo>
                      <a:pt x="1179" y="475"/>
                    </a:lnTo>
                    <a:lnTo>
                      <a:pt x="1166" y="488"/>
                    </a:lnTo>
                    <a:lnTo>
                      <a:pt x="1166" y="475"/>
                    </a:lnTo>
                    <a:cubicBezTo>
                      <a:pt x="1003" y="488"/>
                      <a:pt x="868" y="461"/>
                      <a:pt x="705" y="407"/>
                    </a:cubicBezTo>
                    <a:cubicBezTo>
                      <a:pt x="624" y="367"/>
                      <a:pt x="555" y="340"/>
                      <a:pt x="474" y="285"/>
                    </a:cubicBezTo>
                    <a:cubicBezTo>
                      <a:pt x="393" y="231"/>
                      <a:pt x="163" y="27"/>
                      <a:pt x="95" y="82"/>
                    </a:cubicBezTo>
                    <a:cubicBezTo>
                      <a:pt x="0" y="163"/>
                      <a:pt x="284" y="434"/>
                      <a:pt x="326" y="475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301" name="Google Shape;6301;p47"/>
              <p:cNvSpPr/>
              <p:nvPr/>
            </p:nvSpPr>
            <p:spPr>
              <a:xfrm>
                <a:off x="5736675" y="1887075"/>
                <a:ext cx="152825" cy="57950"/>
              </a:xfrm>
              <a:custGeom>
                <a:avLst/>
                <a:gdLst/>
                <a:ahLst/>
                <a:cxnLst/>
                <a:rect l="l" t="t" r="r" b="b"/>
                <a:pathLst>
                  <a:path w="6113" h="2318" extrusionOk="0">
                    <a:moveTo>
                      <a:pt x="4770" y="177"/>
                    </a:moveTo>
                    <a:cubicBezTo>
                      <a:pt x="4797" y="68"/>
                      <a:pt x="4906" y="1"/>
                      <a:pt x="5014" y="28"/>
                    </a:cubicBezTo>
                    <a:cubicBezTo>
                      <a:pt x="5122" y="55"/>
                      <a:pt x="5191" y="163"/>
                      <a:pt x="5164" y="272"/>
                    </a:cubicBezTo>
                    <a:cubicBezTo>
                      <a:pt x="5164" y="285"/>
                      <a:pt x="4933" y="1206"/>
                      <a:pt x="5922" y="1437"/>
                    </a:cubicBezTo>
                    <a:cubicBezTo>
                      <a:pt x="6031" y="1464"/>
                      <a:pt x="6112" y="1573"/>
                      <a:pt x="6085" y="1681"/>
                    </a:cubicBezTo>
                    <a:cubicBezTo>
                      <a:pt x="6058" y="1789"/>
                      <a:pt x="5950" y="1871"/>
                      <a:pt x="5827" y="1844"/>
                    </a:cubicBezTo>
                    <a:cubicBezTo>
                      <a:pt x="5462" y="1748"/>
                      <a:pt x="5204" y="1586"/>
                      <a:pt x="5041" y="1410"/>
                    </a:cubicBezTo>
                    <a:cubicBezTo>
                      <a:pt x="4784" y="1789"/>
                      <a:pt x="4215" y="2317"/>
                      <a:pt x="3050" y="2317"/>
                    </a:cubicBezTo>
                    <a:lnTo>
                      <a:pt x="3050" y="2317"/>
                    </a:lnTo>
                    <a:cubicBezTo>
                      <a:pt x="1885" y="2317"/>
                      <a:pt x="1316" y="1789"/>
                      <a:pt x="1072" y="1410"/>
                    </a:cubicBezTo>
                    <a:cubicBezTo>
                      <a:pt x="909" y="1586"/>
                      <a:pt x="651" y="1748"/>
                      <a:pt x="272" y="1844"/>
                    </a:cubicBezTo>
                    <a:cubicBezTo>
                      <a:pt x="163" y="1871"/>
                      <a:pt x="55" y="1789"/>
                      <a:pt x="28" y="1681"/>
                    </a:cubicBezTo>
                    <a:cubicBezTo>
                      <a:pt x="1" y="1573"/>
                      <a:pt x="69" y="1464"/>
                      <a:pt x="177" y="1437"/>
                    </a:cubicBezTo>
                    <a:cubicBezTo>
                      <a:pt x="1180" y="1206"/>
                      <a:pt x="936" y="285"/>
                      <a:pt x="936" y="272"/>
                    </a:cubicBezTo>
                    <a:cubicBezTo>
                      <a:pt x="909" y="163"/>
                      <a:pt x="976" y="55"/>
                      <a:pt x="1085" y="28"/>
                    </a:cubicBezTo>
                    <a:cubicBezTo>
                      <a:pt x="1193" y="1"/>
                      <a:pt x="1316" y="68"/>
                      <a:pt x="1343" y="177"/>
                    </a:cubicBezTo>
                    <a:cubicBezTo>
                      <a:pt x="1343" y="177"/>
                      <a:pt x="1437" y="570"/>
                      <a:pt x="1302" y="989"/>
                    </a:cubicBezTo>
                    <a:cubicBezTo>
                      <a:pt x="1397" y="1206"/>
                      <a:pt x="1803" y="1911"/>
                      <a:pt x="3050" y="1911"/>
                    </a:cubicBezTo>
                    <a:cubicBezTo>
                      <a:pt x="4310" y="1911"/>
                      <a:pt x="4703" y="1206"/>
                      <a:pt x="4797" y="989"/>
                    </a:cubicBezTo>
                    <a:cubicBezTo>
                      <a:pt x="4662" y="570"/>
                      <a:pt x="4770" y="177"/>
                      <a:pt x="4770" y="177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302" name="Google Shape;6302;p47"/>
              <p:cNvSpPr/>
              <p:nvPr/>
            </p:nvSpPr>
            <p:spPr>
              <a:xfrm>
                <a:off x="5581225" y="1835925"/>
                <a:ext cx="56250" cy="27475"/>
              </a:xfrm>
              <a:custGeom>
                <a:avLst/>
                <a:gdLst/>
                <a:ahLst/>
                <a:cxnLst/>
                <a:rect l="l" t="t" r="r" b="b"/>
                <a:pathLst>
                  <a:path w="2250" h="1099" extrusionOk="0">
                    <a:moveTo>
                      <a:pt x="407" y="990"/>
                    </a:moveTo>
                    <a:cubicBezTo>
                      <a:pt x="515" y="1030"/>
                      <a:pt x="609" y="1057"/>
                      <a:pt x="718" y="1071"/>
                    </a:cubicBezTo>
                    <a:cubicBezTo>
                      <a:pt x="935" y="1098"/>
                      <a:pt x="1097" y="1084"/>
                      <a:pt x="1301" y="1017"/>
                    </a:cubicBezTo>
                    <a:lnTo>
                      <a:pt x="1314" y="1003"/>
                    </a:lnTo>
                    <a:lnTo>
                      <a:pt x="1314" y="1003"/>
                    </a:lnTo>
                    <a:cubicBezTo>
                      <a:pt x="1328" y="1003"/>
                      <a:pt x="1382" y="976"/>
                      <a:pt x="1382" y="976"/>
                    </a:cubicBezTo>
                    <a:cubicBezTo>
                      <a:pt x="1599" y="882"/>
                      <a:pt x="1748" y="773"/>
                      <a:pt x="1897" y="597"/>
                    </a:cubicBezTo>
                    <a:cubicBezTo>
                      <a:pt x="1924" y="584"/>
                      <a:pt x="2005" y="475"/>
                      <a:pt x="2018" y="434"/>
                    </a:cubicBezTo>
                    <a:cubicBezTo>
                      <a:pt x="2060" y="394"/>
                      <a:pt x="2249" y="82"/>
                      <a:pt x="2141" y="27"/>
                    </a:cubicBezTo>
                    <a:cubicBezTo>
                      <a:pt x="2046" y="0"/>
                      <a:pt x="1897" y="231"/>
                      <a:pt x="1843" y="298"/>
                    </a:cubicBezTo>
                    <a:lnTo>
                      <a:pt x="1720" y="421"/>
                    </a:lnTo>
                    <a:cubicBezTo>
                      <a:pt x="1585" y="556"/>
                      <a:pt x="1449" y="651"/>
                      <a:pt x="1274" y="732"/>
                    </a:cubicBezTo>
                    <a:cubicBezTo>
                      <a:pt x="1274" y="732"/>
                      <a:pt x="1233" y="746"/>
                      <a:pt x="1220" y="746"/>
                    </a:cubicBezTo>
                    <a:lnTo>
                      <a:pt x="1220" y="746"/>
                    </a:lnTo>
                    <a:cubicBezTo>
                      <a:pt x="1206" y="746"/>
                      <a:pt x="1206" y="759"/>
                      <a:pt x="1206" y="759"/>
                    </a:cubicBezTo>
                    <a:cubicBezTo>
                      <a:pt x="1043" y="813"/>
                      <a:pt x="922" y="827"/>
                      <a:pt x="745" y="813"/>
                    </a:cubicBezTo>
                    <a:cubicBezTo>
                      <a:pt x="651" y="813"/>
                      <a:pt x="582" y="800"/>
                      <a:pt x="488" y="773"/>
                    </a:cubicBezTo>
                    <a:cubicBezTo>
                      <a:pt x="407" y="746"/>
                      <a:pt x="122" y="624"/>
                      <a:pt x="67" y="678"/>
                    </a:cubicBezTo>
                    <a:cubicBezTo>
                      <a:pt x="0" y="786"/>
                      <a:pt x="352" y="963"/>
                      <a:pt x="407" y="99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303" name="Google Shape;6303;p47"/>
              <p:cNvSpPr/>
              <p:nvPr/>
            </p:nvSpPr>
            <p:spPr>
              <a:xfrm>
                <a:off x="5633375" y="1837625"/>
                <a:ext cx="35950" cy="35925"/>
              </a:xfrm>
              <a:custGeom>
                <a:avLst/>
                <a:gdLst/>
                <a:ahLst/>
                <a:cxnLst/>
                <a:rect l="l" t="t" r="r" b="b"/>
                <a:pathLst>
                  <a:path w="1438" h="1437" extrusionOk="0">
                    <a:moveTo>
                      <a:pt x="718" y="1437"/>
                    </a:moveTo>
                    <a:cubicBezTo>
                      <a:pt x="1112" y="1437"/>
                      <a:pt x="1437" y="1112"/>
                      <a:pt x="1437" y="718"/>
                    </a:cubicBezTo>
                    <a:cubicBezTo>
                      <a:pt x="1437" y="326"/>
                      <a:pt x="1112" y="1"/>
                      <a:pt x="718" y="1"/>
                    </a:cubicBezTo>
                    <a:cubicBezTo>
                      <a:pt x="326" y="1"/>
                      <a:pt x="1" y="326"/>
                      <a:pt x="1" y="718"/>
                    </a:cubicBezTo>
                    <a:cubicBezTo>
                      <a:pt x="1" y="1112"/>
                      <a:pt x="326" y="1437"/>
                      <a:pt x="718" y="143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304" name="Google Shape;6304;p47"/>
              <p:cNvSpPr/>
              <p:nvPr/>
            </p:nvSpPr>
            <p:spPr>
              <a:xfrm>
                <a:off x="5919950" y="1825075"/>
                <a:ext cx="100975" cy="100975"/>
              </a:xfrm>
              <a:custGeom>
                <a:avLst/>
                <a:gdLst/>
                <a:ahLst/>
                <a:cxnLst/>
                <a:rect l="l" t="t" r="r" b="b"/>
                <a:pathLst>
                  <a:path w="4039" h="4039" extrusionOk="0">
                    <a:moveTo>
                      <a:pt x="2019" y="4039"/>
                    </a:moveTo>
                    <a:cubicBezTo>
                      <a:pt x="3130" y="4039"/>
                      <a:pt x="4038" y="3144"/>
                      <a:pt x="4038" y="2020"/>
                    </a:cubicBezTo>
                    <a:cubicBezTo>
                      <a:pt x="4038" y="909"/>
                      <a:pt x="3130" y="1"/>
                      <a:pt x="2019" y="1"/>
                    </a:cubicBezTo>
                    <a:cubicBezTo>
                      <a:pt x="908" y="1"/>
                      <a:pt x="1" y="909"/>
                      <a:pt x="1" y="2020"/>
                    </a:cubicBezTo>
                    <a:cubicBezTo>
                      <a:pt x="1" y="3144"/>
                      <a:pt x="908" y="4039"/>
                      <a:pt x="2019" y="4039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305" name="Google Shape;6305;p47"/>
              <p:cNvSpPr/>
              <p:nvPr/>
            </p:nvSpPr>
            <p:spPr>
              <a:xfrm>
                <a:off x="5983275" y="1820025"/>
                <a:ext cx="48800" cy="25400"/>
              </a:xfrm>
              <a:custGeom>
                <a:avLst/>
                <a:gdLst/>
                <a:ahLst/>
                <a:cxnLst/>
                <a:rect l="l" t="t" r="r" b="b"/>
                <a:pathLst>
                  <a:path w="1952" h="1016" extrusionOk="0">
                    <a:moveTo>
                      <a:pt x="1749" y="407"/>
                    </a:moveTo>
                    <a:cubicBezTo>
                      <a:pt x="1695" y="488"/>
                      <a:pt x="1641" y="555"/>
                      <a:pt x="1587" y="623"/>
                    </a:cubicBezTo>
                    <a:cubicBezTo>
                      <a:pt x="1451" y="759"/>
                      <a:pt x="1316" y="867"/>
                      <a:pt x="1153" y="934"/>
                    </a:cubicBezTo>
                    <a:lnTo>
                      <a:pt x="1139" y="934"/>
                    </a:lnTo>
                    <a:lnTo>
                      <a:pt x="1139" y="934"/>
                    </a:lnTo>
                    <a:cubicBezTo>
                      <a:pt x="1126" y="934"/>
                      <a:pt x="1112" y="949"/>
                      <a:pt x="1099" y="949"/>
                    </a:cubicBezTo>
                    <a:cubicBezTo>
                      <a:pt x="909" y="1016"/>
                      <a:pt x="747" y="1016"/>
                      <a:pt x="557" y="962"/>
                    </a:cubicBezTo>
                    <a:cubicBezTo>
                      <a:pt x="476" y="934"/>
                      <a:pt x="407" y="907"/>
                      <a:pt x="340" y="867"/>
                    </a:cubicBezTo>
                    <a:cubicBezTo>
                      <a:pt x="286" y="840"/>
                      <a:pt x="1" y="636"/>
                      <a:pt x="96" y="555"/>
                    </a:cubicBezTo>
                    <a:cubicBezTo>
                      <a:pt x="150" y="488"/>
                      <a:pt x="367" y="623"/>
                      <a:pt x="448" y="663"/>
                    </a:cubicBezTo>
                    <a:cubicBezTo>
                      <a:pt x="503" y="691"/>
                      <a:pt x="557" y="705"/>
                      <a:pt x="611" y="718"/>
                    </a:cubicBezTo>
                    <a:cubicBezTo>
                      <a:pt x="760" y="745"/>
                      <a:pt x="868" y="732"/>
                      <a:pt x="1018" y="691"/>
                    </a:cubicBezTo>
                    <a:cubicBezTo>
                      <a:pt x="1018" y="691"/>
                      <a:pt x="1031" y="678"/>
                      <a:pt x="1045" y="678"/>
                    </a:cubicBezTo>
                    <a:lnTo>
                      <a:pt x="1045" y="678"/>
                    </a:lnTo>
                    <a:lnTo>
                      <a:pt x="1045" y="678"/>
                    </a:lnTo>
                    <a:cubicBezTo>
                      <a:pt x="1193" y="623"/>
                      <a:pt x="1289" y="542"/>
                      <a:pt x="1397" y="447"/>
                    </a:cubicBezTo>
                    <a:cubicBezTo>
                      <a:pt x="1424" y="434"/>
                      <a:pt x="1532" y="311"/>
                      <a:pt x="1559" y="271"/>
                    </a:cubicBezTo>
                    <a:cubicBezTo>
                      <a:pt x="1614" y="217"/>
                      <a:pt x="1762" y="0"/>
                      <a:pt x="1843" y="27"/>
                    </a:cubicBezTo>
                    <a:cubicBezTo>
                      <a:pt x="1952" y="81"/>
                      <a:pt x="1789" y="365"/>
                      <a:pt x="1749" y="407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306" name="Google Shape;6306;p47"/>
              <p:cNvSpPr/>
              <p:nvPr/>
            </p:nvSpPr>
            <p:spPr>
              <a:xfrm>
                <a:off x="5983950" y="1835250"/>
                <a:ext cx="58975" cy="19000"/>
              </a:xfrm>
              <a:custGeom>
                <a:avLst/>
                <a:gdLst/>
                <a:ahLst/>
                <a:cxnLst/>
                <a:rect l="l" t="t" r="r" b="b"/>
                <a:pathLst>
                  <a:path w="2359" h="760" extrusionOk="0">
                    <a:moveTo>
                      <a:pt x="2020" y="475"/>
                    </a:moveTo>
                    <a:cubicBezTo>
                      <a:pt x="1939" y="542"/>
                      <a:pt x="1844" y="596"/>
                      <a:pt x="1749" y="651"/>
                    </a:cubicBezTo>
                    <a:cubicBezTo>
                      <a:pt x="1560" y="719"/>
                      <a:pt x="1383" y="759"/>
                      <a:pt x="1180" y="759"/>
                    </a:cubicBezTo>
                    <a:lnTo>
                      <a:pt x="1166" y="759"/>
                    </a:lnTo>
                    <a:lnTo>
                      <a:pt x="1153" y="759"/>
                    </a:lnTo>
                    <a:cubicBezTo>
                      <a:pt x="1139" y="759"/>
                      <a:pt x="1099" y="746"/>
                      <a:pt x="1085" y="746"/>
                    </a:cubicBezTo>
                    <a:cubicBezTo>
                      <a:pt x="855" y="719"/>
                      <a:pt x="678" y="651"/>
                      <a:pt x="476" y="542"/>
                    </a:cubicBezTo>
                    <a:cubicBezTo>
                      <a:pt x="449" y="529"/>
                      <a:pt x="340" y="448"/>
                      <a:pt x="313" y="421"/>
                    </a:cubicBezTo>
                    <a:cubicBezTo>
                      <a:pt x="272" y="380"/>
                      <a:pt x="1" y="150"/>
                      <a:pt x="82" y="69"/>
                    </a:cubicBezTo>
                    <a:cubicBezTo>
                      <a:pt x="163" y="0"/>
                      <a:pt x="380" y="190"/>
                      <a:pt x="449" y="231"/>
                    </a:cubicBezTo>
                    <a:cubicBezTo>
                      <a:pt x="503" y="271"/>
                      <a:pt x="543" y="298"/>
                      <a:pt x="597" y="325"/>
                    </a:cubicBezTo>
                    <a:cubicBezTo>
                      <a:pt x="774" y="407"/>
                      <a:pt x="922" y="461"/>
                      <a:pt x="1112" y="475"/>
                    </a:cubicBezTo>
                    <a:lnTo>
                      <a:pt x="1180" y="475"/>
                    </a:lnTo>
                    <a:lnTo>
                      <a:pt x="1180" y="488"/>
                    </a:lnTo>
                    <a:cubicBezTo>
                      <a:pt x="1180" y="488"/>
                      <a:pt x="1180" y="475"/>
                      <a:pt x="1193" y="475"/>
                    </a:cubicBezTo>
                    <a:cubicBezTo>
                      <a:pt x="1356" y="488"/>
                      <a:pt x="1478" y="461"/>
                      <a:pt x="1641" y="407"/>
                    </a:cubicBezTo>
                    <a:cubicBezTo>
                      <a:pt x="1735" y="367"/>
                      <a:pt x="1803" y="340"/>
                      <a:pt x="1885" y="285"/>
                    </a:cubicBezTo>
                    <a:cubicBezTo>
                      <a:pt x="1952" y="231"/>
                      <a:pt x="2183" y="27"/>
                      <a:pt x="2250" y="82"/>
                    </a:cubicBezTo>
                    <a:cubicBezTo>
                      <a:pt x="2358" y="163"/>
                      <a:pt x="2060" y="434"/>
                      <a:pt x="2020" y="475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307" name="Google Shape;6307;p47"/>
              <p:cNvSpPr/>
              <p:nvPr/>
            </p:nvSpPr>
            <p:spPr>
              <a:xfrm>
                <a:off x="5988700" y="1835925"/>
                <a:ext cx="56250" cy="27475"/>
              </a:xfrm>
              <a:custGeom>
                <a:avLst/>
                <a:gdLst/>
                <a:ahLst/>
                <a:cxnLst/>
                <a:rect l="l" t="t" r="r" b="b"/>
                <a:pathLst>
                  <a:path w="2250" h="1099" extrusionOk="0">
                    <a:moveTo>
                      <a:pt x="1830" y="990"/>
                    </a:moveTo>
                    <a:cubicBezTo>
                      <a:pt x="1735" y="1030"/>
                      <a:pt x="1641" y="1057"/>
                      <a:pt x="1518" y="1071"/>
                    </a:cubicBezTo>
                    <a:cubicBezTo>
                      <a:pt x="1315" y="1098"/>
                      <a:pt x="1139" y="1084"/>
                      <a:pt x="949" y="1017"/>
                    </a:cubicBezTo>
                    <a:cubicBezTo>
                      <a:pt x="936" y="1017"/>
                      <a:pt x="936" y="1017"/>
                      <a:pt x="936" y="1003"/>
                    </a:cubicBezTo>
                    <a:lnTo>
                      <a:pt x="922" y="1003"/>
                    </a:lnTo>
                    <a:cubicBezTo>
                      <a:pt x="909" y="1003"/>
                      <a:pt x="868" y="976"/>
                      <a:pt x="855" y="976"/>
                    </a:cubicBezTo>
                    <a:cubicBezTo>
                      <a:pt x="651" y="882"/>
                      <a:pt x="502" y="773"/>
                      <a:pt x="340" y="597"/>
                    </a:cubicBezTo>
                    <a:cubicBezTo>
                      <a:pt x="326" y="584"/>
                      <a:pt x="244" y="475"/>
                      <a:pt x="217" y="434"/>
                    </a:cubicBezTo>
                    <a:cubicBezTo>
                      <a:pt x="190" y="394"/>
                      <a:pt x="1" y="82"/>
                      <a:pt x="109" y="27"/>
                    </a:cubicBezTo>
                    <a:cubicBezTo>
                      <a:pt x="190" y="0"/>
                      <a:pt x="353" y="231"/>
                      <a:pt x="407" y="298"/>
                    </a:cubicBezTo>
                    <a:lnTo>
                      <a:pt x="530" y="421"/>
                    </a:lnTo>
                    <a:cubicBezTo>
                      <a:pt x="665" y="556"/>
                      <a:pt x="786" y="651"/>
                      <a:pt x="963" y="732"/>
                    </a:cubicBezTo>
                    <a:cubicBezTo>
                      <a:pt x="976" y="732"/>
                      <a:pt x="1017" y="746"/>
                      <a:pt x="1017" y="746"/>
                    </a:cubicBezTo>
                    <a:lnTo>
                      <a:pt x="1030" y="746"/>
                    </a:lnTo>
                    <a:lnTo>
                      <a:pt x="1030" y="759"/>
                    </a:lnTo>
                    <a:cubicBezTo>
                      <a:pt x="1193" y="813"/>
                      <a:pt x="1328" y="827"/>
                      <a:pt x="1491" y="813"/>
                    </a:cubicBezTo>
                    <a:cubicBezTo>
                      <a:pt x="1586" y="813"/>
                      <a:pt x="1668" y="800"/>
                      <a:pt x="1762" y="773"/>
                    </a:cubicBezTo>
                    <a:cubicBezTo>
                      <a:pt x="1843" y="746"/>
                      <a:pt x="2114" y="624"/>
                      <a:pt x="2168" y="678"/>
                    </a:cubicBezTo>
                    <a:cubicBezTo>
                      <a:pt x="2250" y="786"/>
                      <a:pt x="1884" y="963"/>
                      <a:pt x="1830" y="99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308" name="Google Shape;6308;p47"/>
              <p:cNvSpPr/>
              <p:nvPr/>
            </p:nvSpPr>
            <p:spPr>
              <a:xfrm>
                <a:off x="5956525" y="1837625"/>
                <a:ext cx="35950" cy="35925"/>
              </a:xfrm>
              <a:custGeom>
                <a:avLst/>
                <a:gdLst/>
                <a:ahLst/>
                <a:cxnLst/>
                <a:rect l="l" t="t" r="r" b="b"/>
                <a:pathLst>
                  <a:path w="1438" h="1437" extrusionOk="0">
                    <a:moveTo>
                      <a:pt x="718" y="1437"/>
                    </a:moveTo>
                    <a:cubicBezTo>
                      <a:pt x="1112" y="1437"/>
                      <a:pt x="1437" y="1112"/>
                      <a:pt x="1437" y="718"/>
                    </a:cubicBezTo>
                    <a:cubicBezTo>
                      <a:pt x="1437" y="326"/>
                      <a:pt x="1112" y="1"/>
                      <a:pt x="718" y="1"/>
                    </a:cubicBezTo>
                    <a:cubicBezTo>
                      <a:pt x="326" y="1"/>
                      <a:pt x="1" y="326"/>
                      <a:pt x="1" y="718"/>
                    </a:cubicBezTo>
                    <a:cubicBezTo>
                      <a:pt x="1" y="1112"/>
                      <a:pt x="326" y="1437"/>
                      <a:pt x="718" y="143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309" name="Google Shape;6309;p47"/>
              <p:cNvSpPr/>
              <p:nvPr/>
            </p:nvSpPr>
            <p:spPr>
              <a:xfrm>
                <a:off x="5616450" y="1937225"/>
                <a:ext cx="78600" cy="30500"/>
              </a:xfrm>
              <a:custGeom>
                <a:avLst/>
                <a:gdLst/>
                <a:ahLst/>
                <a:cxnLst/>
                <a:rect l="l" t="t" r="r" b="b"/>
                <a:pathLst>
                  <a:path w="3144" h="1220" extrusionOk="0">
                    <a:moveTo>
                      <a:pt x="1572" y="1220"/>
                    </a:moveTo>
                    <a:cubicBezTo>
                      <a:pt x="2439" y="1220"/>
                      <a:pt x="3144" y="949"/>
                      <a:pt x="3144" y="609"/>
                    </a:cubicBezTo>
                    <a:cubicBezTo>
                      <a:pt x="3144" y="271"/>
                      <a:pt x="2439" y="0"/>
                      <a:pt x="1572" y="0"/>
                    </a:cubicBezTo>
                    <a:cubicBezTo>
                      <a:pt x="705" y="0"/>
                      <a:pt x="0" y="271"/>
                      <a:pt x="0" y="609"/>
                    </a:cubicBezTo>
                    <a:cubicBezTo>
                      <a:pt x="0" y="949"/>
                      <a:pt x="705" y="1220"/>
                      <a:pt x="1572" y="1220"/>
                    </a:cubicBezTo>
                    <a:close/>
                  </a:path>
                </a:pathLst>
              </a:custGeom>
              <a:solidFill>
                <a:srgbClr val="F58CA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310" name="Google Shape;6310;p47"/>
              <p:cNvSpPr/>
              <p:nvPr/>
            </p:nvSpPr>
            <p:spPr>
              <a:xfrm>
                <a:off x="5931125" y="1937225"/>
                <a:ext cx="78600" cy="30500"/>
              </a:xfrm>
              <a:custGeom>
                <a:avLst/>
                <a:gdLst/>
                <a:ahLst/>
                <a:cxnLst/>
                <a:rect l="l" t="t" r="r" b="b"/>
                <a:pathLst>
                  <a:path w="3144" h="1220" extrusionOk="0">
                    <a:moveTo>
                      <a:pt x="1572" y="1220"/>
                    </a:moveTo>
                    <a:cubicBezTo>
                      <a:pt x="2439" y="1220"/>
                      <a:pt x="3144" y="949"/>
                      <a:pt x="3144" y="609"/>
                    </a:cubicBezTo>
                    <a:cubicBezTo>
                      <a:pt x="3144" y="271"/>
                      <a:pt x="2439" y="0"/>
                      <a:pt x="1572" y="0"/>
                    </a:cubicBezTo>
                    <a:cubicBezTo>
                      <a:pt x="705" y="0"/>
                      <a:pt x="0" y="271"/>
                      <a:pt x="0" y="609"/>
                    </a:cubicBezTo>
                    <a:cubicBezTo>
                      <a:pt x="0" y="949"/>
                      <a:pt x="705" y="1220"/>
                      <a:pt x="1572" y="1220"/>
                    </a:cubicBezTo>
                    <a:close/>
                  </a:path>
                </a:pathLst>
              </a:custGeom>
              <a:solidFill>
                <a:srgbClr val="F58CA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6311" name="Google Shape;6311;p47"/>
            <p:cNvSpPr/>
            <p:nvPr/>
          </p:nvSpPr>
          <p:spPr>
            <a:xfrm rot="367083">
              <a:off x="3328261" y="3532838"/>
              <a:ext cx="478525" cy="478525"/>
            </a:xfrm>
            <a:prstGeom prst="ellipse">
              <a:avLst/>
            </a:prstGeom>
            <a:gradFill>
              <a:gsLst>
                <a:gs pos="0">
                  <a:srgbClr val="FFE8CD"/>
                </a:gs>
                <a:gs pos="100000">
                  <a:schemeClr val="accent1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6312" name="Google Shape;6312;p47"/>
            <p:cNvGrpSpPr/>
            <p:nvPr/>
          </p:nvGrpSpPr>
          <p:grpSpPr>
            <a:xfrm>
              <a:off x="3390682" y="3715768"/>
              <a:ext cx="353683" cy="112666"/>
              <a:chOff x="5581225" y="1820025"/>
              <a:chExt cx="463725" cy="147700"/>
            </a:xfrm>
          </p:grpSpPr>
          <p:sp>
            <p:nvSpPr>
              <p:cNvPr id="6313" name="Google Shape;6313;p47"/>
              <p:cNvSpPr/>
              <p:nvPr/>
            </p:nvSpPr>
            <p:spPr>
              <a:xfrm>
                <a:off x="5605250" y="1825075"/>
                <a:ext cx="100975" cy="100975"/>
              </a:xfrm>
              <a:custGeom>
                <a:avLst/>
                <a:gdLst/>
                <a:ahLst/>
                <a:cxnLst/>
                <a:rect l="l" t="t" r="r" b="b"/>
                <a:pathLst>
                  <a:path w="4039" h="4039" extrusionOk="0">
                    <a:moveTo>
                      <a:pt x="2020" y="4039"/>
                    </a:moveTo>
                    <a:cubicBezTo>
                      <a:pt x="3131" y="4039"/>
                      <a:pt x="4038" y="3144"/>
                      <a:pt x="4038" y="2020"/>
                    </a:cubicBezTo>
                    <a:cubicBezTo>
                      <a:pt x="4038" y="909"/>
                      <a:pt x="3131" y="1"/>
                      <a:pt x="2020" y="1"/>
                    </a:cubicBezTo>
                    <a:cubicBezTo>
                      <a:pt x="909" y="1"/>
                      <a:pt x="1" y="909"/>
                      <a:pt x="1" y="2020"/>
                    </a:cubicBezTo>
                    <a:cubicBezTo>
                      <a:pt x="1" y="3144"/>
                      <a:pt x="909" y="4039"/>
                      <a:pt x="2020" y="4039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314" name="Google Shape;6314;p47"/>
              <p:cNvSpPr/>
              <p:nvPr/>
            </p:nvSpPr>
            <p:spPr>
              <a:xfrm>
                <a:off x="5594100" y="1820025"/>
                <a:ext cx="48450" cy="25400"/>
              </a:xfrm>
              <a:custGeom>
                <a:avLst/>
                <a:gdLst/>
                <a:ahLst/>
                <a:cxnLst/>
                <a:rect l="l" t="t" r="r" b="b"/>
                <a:pathLst>
                  <a:path w="1938" h="1016" extrusionOk="0">
                    <a:moveTo>
                      <a:pt x="190" y="407"/>
                    </a:moveTo>
                    <a:cubicBezTo>
                      <a:pt x="244" y="488"/>
                      <a:pt x="298" y="555"/>
                      <a:pt x="365" y="623"/>
                    </a:cubicBezTo>
                    <a:cubicBezTo>
                      <a:pt x="488" y="759"/>
                      <a:pt x="623" y="867"/>
                      <a:pt x="799" y="934"/>
                    </a:cubicBezTo>
                    <a:lnTo>
                      <a:pt x="799" y="934"/>
                    </a:lnTo>
                    <a:lnTo>
                      <a:pt x="813" y="934"/>
                    </a:lnTo>
                    <a:lnTo>
                      <a:pt x="840" y="949"/>
                    </a:lnTo>
                    <a:cubicBezTo>
                      <a:pt x="1030" y="1016"/>
                      <a:pt x="1192" y="1016"/>
                      <a:pt x="1395" y="962"/>
                    </a:cubicBezTo>
                    <a:cubicBezTo>
                      <a:pt x="1476" y="934"/>
                      <a:pt x="1545" y="907"/>
                      <a:pt x="1612" y="867"/>
                    </a:cubicBezTo>
                    <a:cubicBezTo>
                      <a:pt x="1666" y="840"/>
                      <a:pt x="1937" y="636"/>
                      <a:pt x="1856" y="555"/>
                    </a:cubicBezTo>
                    <a:cubicBezTo>
                      <a:pt x="1789" y="488"/>
                      <a:pt x="1585" y="623"/>
                      <a:pt x="1503" y="663"/>
                    </a:cubicBezTo>
                    <a:cubicBezTo>
                      <a:pt x="1449" y="691"/>
                      <a:pt x="1395" y="705"/>
                      <a:pt x="1328" y="718"/>
                    </a:cubicBezTo>
                    <a:cubicBezTo>
                      <a:pt x="1192" y="745"/>
                      <a:pt x="1070" y="732"/>
                      <a:pt x="934" y="691"/>
                    </a:cubicBezTo>
                    <a:lnTo>
                      <a:pt x="907" y="678"/>
                    </a:lnTo>
                    <a:lnTo>
                      <a:pt x="907" y="678"/>
                    </a:lnTo>
                    <a:lnTo>
                      <a:pt x="894" y="678"/>
                    </a:lnTo>
                    <a:cubicBezTo>
                      <a:pt x="759" y="623"/>
                      <a:pt x="650" y="542"/>
                      <a:pt x="542" y="447"/>
                    </a:cubicBezTo>
                    <a:cubicBezTo>
                      <a:pt x="515" y="434"/>
                      <a:pt x="407" y="311"/>
                      <a:pt x="379" y="271"/>
                    </a:cubicBezTo>
                    <a:cubicBezTo>
                      <a:pt x="325" y="217"/>
                      <a:pt x="176" y="0"/>
                      <a:pt x="94" y="27"/>
                    </a:cubicBezTo>
                    <a:cubicBezTo>
                      <a:pt x="0" y="81"/>
                      <a:pt x="163" y="365"/>
                      <a:pt x="190" y="407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315" name="Google Shape;6315;p47"/>
              <p:cNvSpPr/>
              <p:nvPr/>
            </p:nvSpPr>
            <p:spPr>
              <a:xfrm>
                <a:off x="5583250" y="1835250"/>
                <a:ext cx="58975" cy="19000"/>
              </a:xfrm>
              <a:custGeom>
                <a:avLst/>
                <a:gdLst/>
                <a:ahLst/>
                <a:cxnLst/>
                <a:rect l="l" t="t" r="r" b="b"/>
                <a:pathLst>
                  <a:path w="2359" h="760" extrusionOk="0">
                    <a:moveTo>
                      <a:pt x="326" y="475"/>
                    </a:moveTo>
                    <a:cubicBezTo>
                      <a:pt x="420" y="542"/>
                      <a:pt x="501" y="596"/>
                      <a:pt x="610" y="651"/>
                    </a:cubicBezTo>
                    <a:cubicBezTo>
                      <a:pt x="799" y="719"/>
                      <a:pt x="976" y="759"/>
                      <a:pt x="1179" y="759"/>
                    </a:cubicBezTo>
                    <a:lnTo>
                      <a:pt x="1179" y="759"/>
                    </a:lnTo>
                    <a:lnTo>
                      <a:pt x="1193" y="759"/>
                    </a:lnTo>
                    <a:cubicBezTo>
                      <a:pt x="1206" y="759"/>
                      <a:pt x="1260" y="746"/>
                      <a:pt x="1260" y="746"/>
                    </a:cubicBezTo>
                    <a:cubicBezTo>
                      <a:pt x="1491" y="719"/>
                      <a:pt x="1667" y="651"/>
                      <a:pt x="1870" y="542"/>
                    </a:cubicBezTo>
                    <a:cubicBezTo>
                      <a:pt x="1897" y="529"/>
                      <a:pt x="2006" y="448"/>
                      <a:pt x="2033" y="421"/>
                    </a:cubicBezTo>
                    <a:cubicBezTo>
                      <a:pt x="2087" y="380"/>
                      <a:pt x="2358" y="150"/>
                      <a:pt x="2263" y="69"/>
                    </a:cubicBezTo>
                    <a:cubicBezTo>
                      <a:pt x="2195" y="0"/>
                      <a:pt x="1979" y="190"/>
                      <a:pt x="1897" y="231"/>
                    </a:cubicBezTo>
                    <a:cubicBezTo>
                      <a:pt x="1856" y="271"/>
                      <a:pt x="1802" y="298"/>
                      <a:pt x="1748" y="325"/>
                    </a:cubicBezTo>
                    <a:cubicBezTo>
                      <a:pt x="1572" y="407"/>
                      <a:pt x="1423" y="461"/>
                      <a:pt x="1233" y="475"/>
                    </a:cubicBezTo>
                    <a:lnTo>
                      <a:pt x="1179" y="475"/>
                    </a:lnTo>
                    <a:lnTo>
                      <a:pt x="1166" y="488"/>
                    </a:lnTo>
                    <a:lnTo>
                      <a:pt x="1166" y="475"/>
                    </a:lnTo>
                    <a:cubicBezTo>
                      <a:pt x="1003" y="488"/>
                      <a:pt x="868" y="461"/>
                      <a:pt x="705" y="407"/>
                    </a:cubicBezTo>
                    <a:cubicBezTo>
                      <a:pt x="624" y="367"/>
                      <a:pt x="555" y="340"/>
                      <a:pt x="474" y="285"/>
                    </a:cubicBezTo>
                    <a:cubicBezTo>
                      <a:pt x="393" y="231"/>
                      <a:pt x="163" y="27"/>
                      <a:pt x="95" y="82"/>
                    </a:cubicBezTo>
                    <a:cubicBezTo>
                      <a:pt x="0" y="163"/>
                      <a:pt x="284" y="434"/>
                      <a:pt x="326" y="475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316" name="Google Shape;6316;p47"/>
              <p:cNvSpPr/>
              <p:nvPr/>
            </p:nvSpPr>
            <p:spPr>
              <a:xfrm>
                <a:off x="5736675" y="1887075"/>
                <a:ext cx="152825" cy="57950"/>
              </a:xfrm>
              <a:custGeom>
                <a:avLst/>
                <a:gdLst/>
                <a:ahLst/>
                <a:cxnLst/>
                <a:rect l="l" t="t" r="r" b="b"/>
                <a:pathLst>
                  <a:path w="6113" h="2318" extrusionOk="0">
                    <a:moveTo>
                      <a:pt x="4770" y="177"/>
                    </a:moveTo>
                    <a:cubicBezTo>
                      <a:pt x="4797" y="68"/>
                      <a:pt x="4906" y="1"/>
                      <a:pt x="5014" y="28"/>
                    </a:cubicBezTo>
                    <a:cubicBezTo>
                      <a:pt x="5122" y="55"/>
                      <a:pt x="5191" y="163"/>
                      <a:pt x="5164" y="272"/>
                    </a:cubicBezTo>
                    <a:cubicBezTo>
                      <a:pt x="5164" y="285"/>
                      <a:pt x="4933" y="1206"/>
                      <a:pt x="5922" y="1437"/>
                    </a:cubicBezTo>
                    <a:cubicBezTo>
                      <a:pt x="6031" y="1464"/>
                      <a:pt x="6112" y="1573"/>
                      <a:pt x="6085" y="1681"/>
                    </a:cubicBezTo>
                    <a:cubicBezTo>
                      <a:pt x="6058" y="1789"/>
                      <a:pt x="5950" y="1871"/>
                      <a:pt x="5827" y="1844"/>
                    </a:cubicBezTo>
                    <a:cubicBezTo>
                      <a:pt x="5462" y="1748"/>
                      <a:pt x="5204" y="1586"/>
                      <a:pt x="5041" y="1410"/>
                    </a:cubicBezTo>
                    <a:cubicBezTo>
                      <a:pt x="4784" y="1789"/>
                      <a:pt x="4215" y="2317"/>
                      <a:pt x="3050" y="2317"/>
                    </a:cubicBezTo>
                    <a:lnTo>
                      <a:pt x="3050" y="2317"/>
                    </a:lnTo>
                    <a:cubicBezTo>
                      <a:pt x="1885" y="2317"/>
                      <a:pt x="1316" y="1789"/>
                      <a:pt x="1072" y="1410"/>
                    </a:cubicBezTo>
                    <a:cubicBezTo>
                      <a:pt x="909" y="1586"/>
                      <a:pt x="651" y="1748"/>
                      <a:pt x="272" y="1844"/>
                    </a:cubicBezTo>
                    <a:cubicBezTo>
                      <a:pt x="163" y="1871"/>
                      <a:pt x="55" y="1789"/>
                      <a:pt x="28" y="1681"/>
                    </a:cubicBezTo>
                    <a:cubicBezTo>
                      <a:pt x="1" y="1573"/>
                      <a:pt x="69" y="1464"/>
                      <a:pt x="177" y="1437"/>
                    </a:cubicBezTo>
                    <a:cubicBezTo>
                      <a:pt x="1180" y="1206"/>
                      <a:pt x="936" y="285"/>
                      <a:pt x="936" y="272"/>
                    </a:cubicBezTo>
                    <a:cubicBezTo>
                      <a:pt x="909" y="163"/>
                      <a:pt x="976" y="55"/>
                      <a:pt x="1085" y="28"/>
                    </a:cubicBezTo>
                    <a:cubicBezTo>
                      <a:pt x="1193" y="1"/>
                      <a:pt x="1316" y="68"/>
                      <a:pt x="1343" y="177"/>
                    </a:cubicBezTo>
                    <a:cubicBezTo>
                      <a:pt x="1343" y="177"/>
                      <a:pt x="1437" y="570"/>
                      <a:pt x="1302" y="989"/>
                    </a:cubicBezTo>
                    <a:cubicBezTo>
                      <a:pt x="1397" y="1206"/>
                      <a:pt x="1803" y="1911"/>
                      <a:pt x="3050" y="1911"/>
                    </a:cubicBezTo>
                    <a:cubicBezTo>
                      <a:pt x="4310" y="1911"/>
                      <a:pt x="4703" y="1206"/>
                      <a:pt x="4797" y="989"/>
                    </a:cubicBezTo>
                    <a:cubicBezTo>
                      <a:pt x="4662" y="570"/>
                      <a:pt x="4770" y="177"/>
                      <a:pt x="4770" y="177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317" name="Google Shape;6317;p47"/>
              <p:cNvSpPr/>
              <p:nvPr/>
            </p:nvSpPr>
            <p:spPr>
              <a:xfrm>
                <a:off x="5581225" y="1835925"/>
                <a:ext cx="56250" cy="27475"/>
              </a:xfrm>
              <a:custGeom>
                <a:avLst/>
                <a:gdLst/>
                <a:ahLst/>
                <a:cxnLst/>
                <a:rect l="l" t="t" r="r" b="b"/>
                <a:pathLst>
                  <a:path w="2250" h="1099" extrusionOk="0">
                    <a:moveTo>
                      <a:pt x="407" y="990"/>
                    </a:moveTo>
                    <a:cubicBezTo>
                      <a:pt x="515" y="1030"/>
                      <a:pt x="609" y="1057"/>
                      <a:pt x="718" y="1071"/>
                    </a:cubicBezTo>
                    <a:cubicBezTo>
                      <a:pt x="935" y="1098"/>
                      <a:pt x="1097" y="1084"/>
                      <a:pt x="1301" y="1017"/>
                    </a:cubicBezTo>
                    <a:lnTo>
                      <a:pt x="1314" y="1003"/>
                    </a:lnTo>
                    <a:lnTo>
                      <a:pt x="1314" y="1003"/>
                    </a:lnTo>
                    <a:cubicBezTo>
                      <a:pt x="1328" y="1003"/>
                      <a:pt x="1382" y="976"/>
                      <a:pt x="1382" y="976"/>
                    </a:cubicBezTo>
                    <a:cubicBezTo>
                      <a:pt x="1599" y="882"/>
                      <a:pt x="1748" y="773"/>
                      <a:pt x="1897" y="597"/>
                    </a:cubicBezTo>
                    <a:cubicBezTo>
                      <a:pt x="1924" y="584"/>
                      <a:pt x="2005" y="475"/>
                      <a:pt x="2018" y="434"/>
                    </a:cubicBezTo>
                    <a:cubicBezTo>
                      <a:pt x="2060" y="394"/>
                      <a:pt x="2249" y="82"/>
                      <a:pt x="2141" y="27"/>
                    </a:cubicBezTo>
                    <a:cubicBezTo>
                      <a:pt x="2046" y="0"/>
                      <a:pt x="1897" y="231"/>
                      <a:pt x="1843" y="298"/>
                    </a:cubicBezTo>
                    <a:lnTo>
                      <a:pt x="1720" y="421"/>
                    </a:lnTo>
                    <a:cubicBezTo>
                      <a:pt x="1585" y="556"/>
                      <a:pt x="1449" y="651"/>
                      <a:pt x="1274" y="732"/>
                    </a:cubicBezTo>
                    <a:cubicBezTo>
                      <a:pt x="1274" y="732"/>
                      <a:pt x="1233" y="746"/>
                      <a:pt x="1220" y="746"/>
                    </a:cubicBezTo>
                    <a:lnTo>
                      <a:pt x="1220" y="746"/>
                    </a:lnTo>
                    <a:cubicBezTo>
                      <a:pt x="1206" y="746"/>
                      <a:pt x="1206" y="759"/>
                      <a:pt x="1206" y="759"/>
                    </a:cubicBezTo>
                    <a:cubicBezTo>
                      <a:pt x="1043" y="813"/>
                      <a:pt x="922" y="827"/>
                      <a:pt x="745" y="813"/>
                    </a:cubicBezTo>
                    <a:cubicBezTo>
                      <a:pt x="651" y="813"/>
                      <a:pt x="582" y="800"/>
                      <a:pt x="488" y="773"/>
                    </a:cubicBezTo>
                    <a:cubicBezTo>
                      <a:pt x="407" y="746"/>
                      <a:pt x="122" y="624"/>
                      <a:pt x="67" y="678"/>
                    </a:cubicBezTo>
                    <a:cubicBezTo>
                      <a:pt x="0" y="786"/>
                      <a:pt x="352" y="963"/>
                      <a:pt x="407" y="99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318" name="Google Shape;6318;p47"/>
              <p:cNvSpPr/>
              <p:nvPr/>
            </p:nvSpPr>
            <p:spPr>
              <a:xfrm>
                <a:off x="5633375" y="1837625"/>
                <a:ext cx="35950" cy="35925"/>
              </a:xfrm>
              <a:custGeom>
                <a:avLst/>
                <a:gdLst/>
                <a:ahLst/>
                <a:cxnLst/>
                <a:rect l="l" t="t" r="r" b="b"/>
                <a:pathLst>
                  <a:path w="1438" h="1437" extrusionOk="0">
                    <a:moveTo>
                      <a:pt x="718" y="1437"/>
                    </a:moveTo>
                    <a:cubicBezTo>
                      <a:pt x="1112" y="1437"/>
                      <a:pt x="1437" y="1112"/>
                      <a:pt x="1437" y="718"/>
                    </a:cubicBezTo>
                    <a:cubicBezTo>
                      <a:pt x="1437" y="326"/>
                      <a:pt x="1112" y="1"/>
                      <a:pt x="718" y="1"/>
                    </a:cubicBezTo>
                    <a:cubicBezTo>
                      <a:pt x="326" y="1"/>
                      <a:pt x="1" y="326"/>
                      <a:pt x="1" y="718"/>
                    </a:cubicBezTo>
                    <a:cubicBezTo>
                      <a:pt x="1" y="1112"/>
                      <a:pt x="326" y="1437"/>
                      <a:pt x="718" y="143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319" name="Google Shape;6319;p47"/>
              <p:cNvSpPr/>
              <p:nvPr/>
            </p:nvSpPr>
            <p:spPr>
              <a:xfrm>
                <a:off x="5919950" y="1825075"/>
                <a:ext cx="100975" cy="100975"/>
              </a:xfrm>
              <a:custGeom>
                <a:avLst/>
                <a:gdLst/>
                <a:ahLst/>
                <a:cxnLst/>
                <a:rect l="l" t="t" r="r" b="b"/>
                <a:pathLst>
                  <a:path w="4039" h="4039" extrusionOk="0">
                    <a:moveTo>
                      <a:pt x="2019" y="4039"/>
                    </a:moveTo>
                    <a:cubicBezTo>
                      <a:pt x="3130" y="4039"/>
                      <a:pt x="4038" y="3144"/>
                      <a:pt x="4038" y="2020"/>
                    </a:cubicBezTo>
                    <a:cubicBezTo>
                      <a:pt x="4038" y="909"/>
                      <a:pt x="3130" y="1"/>
                      <a:pt x="2019" y="1"/>
                    </a:cubicBezTo>
                    <a:cubicBezTo>
                      <a:pt x="908" y="1"/>
                      <a:pt x="1" y="909"/>
                      <a:pt x="1" y="2020"/>
                    </a:cubicBezTo>
                    <a:cubicBezTo>
                      <a:pt x="1" y="3144"/>
                      <a:pt x="908" y="4039"/>
                      <a:pt x="2019" y="4039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320" name="Google Shape;6320;p47"/>
              <p:cNvSpPr/>
              <p:nvPr/>
            </p:nvSpPr>
            <p:spPr>
              <a:xfrm>
                <a:off x="5983275" y="1820025"/>
                <a:ext cx="48800" cy="25400"/>
              </a:xfrm>
              <a:custGeom>
                <a:avLst/>
                <a:gdLst/>
                <a:ahLst/>
                <a:cxnLst/>
                <a:rect l="l" t="t" r="r" b="b"/>
                <a:pathLst>
                  <a:path w="1952" h="1016" extrusionOk="0">
                    <a:moveTo>
                      <a:pt x="1749" y="407"/>
                    </a:moveTo>
                    <a:cubicBezTo>
                      <a:pt x="1695" y="488"/>
                      <a:pt x="1641" y="555"/>
                      <a:pt x="1587" y="623"/>
                    </a:cubicBezTo>
                    <a:cubicBezTo>
                      <a:pt x="1451" y="759"/>
                      <a:pt x="1316" y="867"/>
                      <a:pt x="1153" y="934"/>
                    </a:cubicBezTo>
                    <a:lnTo>
                      <a:pt x="1139" y="934"/>
                    </a:lnTo>
                    <a:lnTo>
                      <a:pt x="1139" y="934"/>
                    </a:lnTo>
                    <a:cubicBezTo>
                      <a:pt x="1126" y="934"/>
                      <a:pt x="1112" y="949"/>
                      <a:pt x="1099" y="949"/>
                    </a:cubicBezTo>
                    <a:cubicBezTo>
                      <a:pt x="909" y="1016"/>
                      <a:pt x="747" y="1016"/>
                      <a:pt x="557" y="962"/>
                    </a:cubicBezTo>
                    <a:cubicBezTo>
                      <a:pt x="476" y="934"/>
                      <a:pt x="407" y="907"/>
                      <a:pt x="340" y="867"/>
                    </a:cubicBezTo>
                    <a:cubicBezTo>
                      <a:pt x="286" y="840"/>
                      <a:pt x="1" y="636"/>
                      <a:pt x="96" y="555"/>
                    </a:cubicBezTo>
                    <a:cubicBezTo>
                      <a:pt x="150" y="488"/>
                      <a:pt x="367" y="623"/>
                      <a:pt x="448" y="663"/>
                    </a:cubicBezTo>
                    <a:cubicBezTo>
                      <a:pt x="503" y="691"/>
                      <a:pt x="557" y="705"/>
                      <a:pt x="611" y="718"/>
                    </a:cubicBezTo>
                    <a:cubicBezTo>
                      <a:pt x="760" y="745"/>
                      <a:pt x="868" y="732"/>
                      <a:pt x="1018" y="691"/>
                    </a:cubicBezTo>
                    <a:cubicBezTo>
                      <a:pt x="1018" y="691"/>
                      <a:pt x="1031" y="678"/>
                      <a:pt x="1045" y="678"/>
                    </a:cubicBezTo>
                    <a:lnTo>
                      <a:pt x="1045" y="678"/>
                    </a:lnTo>
                    <a:lnTo>
                      <a:pt x="1045" y="678"/>
                    </a:lnTo>
                    <a:cubicBezTo>
                      <a:pt x="1193" y="623"/>
                      <a:pt x="1289" y="542"/>
                      <a:pt x="1397" y="447"/>
                    </a:cubicBezTo>
                    <a:cubicBezTo>
                      <a:pt x="1424" y="434"/>
                      <a:pt x="1532" y="311"/>
                      <a:pt x="1559" y="271"/>
                    </a:cubicBezTo>
                    <a:cubicBezTo>
                      <a:pt x="1614" y="217"/>
                      <a:pt x="1762" y="0"/>
                      <a:pt x="1843" y="27"/>
                    </a:cubicBezTo>
                    <a:cubicBezTo>
                      <a:pt x="1952" y="81"/>
                      <a:pt x="1789" y="365"/>
                      <a:pt x="1749" y="407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321" name="Google Shape;6321;p47"/>
              <p:cNvSpPr/>
              <p:nvPr/>
            </p:nvSpPr>
            <p:spPr>
              <a:xfrm>
                <a:off x="5983950" y="1835250"/>
                <a:ext cx="58975" cy="19000"/>
              </a:xfrm>
              <a:custGeom>
                <a:avLst/>
                <a:gdLst/>
                <a:ahLst/>
                <a:cxnLst/>
                <a:rect l="l" t="t" r="r" b="b"/>
                <a:pathLst>
                  <a:path w="2359" h="760" extrusionOk="0">
                    <a:moveTo>
                      <a:pt x="2020" y="475"/>
                    </a:moveTo>
                    <a:cubicBezTo>
                      <a:pt x="1939" y="542"/>
                      <a:pt x="1844" y="596"/>
                      <a:pt x="1749" y="651"/>
                    </a:cubicBezTo>
                    <a:cubicBezTo>
                      <a:pt x="1560" y="719"/>
                      <a:pt x="1383" y="759"/>
                      <a:pt x="1180" y="759"/>
                    </a:cubicBezTo>
                    <a:lnTo>
                      <a:pt x="1166" y="759"/>
                    </a:lnTo>
                    <a:lnTo>
                      <a:pt x="1153" y="759"/>
                    </a:lnTo>
                    <a:cubicBezTo>
                      <a:pt x="1139" y="759"/>
                      <a:pt x="1099" y="746"/>
                      <a:pt x="1085" y="746"/>
                    </a:cubicBezTo>
                    <a:cubicBezTo>
                      <a:pt x="855" y="719"/>
                      <a:pt x="678" y="651"/>
                      <a:pt x="476" y="542"/>
                    </a:cubicBezTo>
                    <a:cubicBezTo>
                      <a:pt x="449" y="529"/>
                      <a:pt x="340" y="448"/>
                      <a:pt x="313" y="421"/>
                    </a:cubicBezTo>
                    <a:cubicBezTo>
                      <a:pt x="272" y="380"/>
                      <a:pt x="1" y="150"/>
                      <a:pt x="82" y="69"/>
                    </a:cubicBezTo>
                    <a:cubicBezTo>
                      <a:pt x="163" y="0"/>
                      <a:pt x="380" y="190"/>
                      <a:pt x="449" y="231"/>
                    </a:cubicBezTo>
                    <a:cubicBezTo>
                      <a:pt x="503" y="271"/>
                      <a:pt x="543" y="298"/>
                      <a:pt x="597" y="325"/>
                    </a:cubicBezTo>
                    <a:cubicBezTo>
                      <a:pt x="774" y="407"/>
                      <a:pt x="922" y="461"/>
                      <a:pt x="1112" y="475"/>
                    </a:cubicBezTo>
                    <a:lnTo>
                      <a:pt x="1180" y="475"/>
                    </a:lnTo>
                    <a:lnTo>
                      <a:pt x="1180" y="488"/>
                    </a:lnTo>
                    <a:cubicBezTo>
                      <a:pt x="1180" y="488"/>
                      <a:pt x="1180" y="475"/>
                      <a:pt x="1193" y="475"/>
                    </a:cubicBezTo>
                    <a:cubicBezTo>
                      <a:pt x="1356" y="488"/>
                      <a:pt x="1478" y="461"/>
                      <a:pt x="1641" y="407"/>
                    </a:cubicBezTo>
                    <a:cubicBezTo>
                      <a:pt x="1735" y="367"/>
                      <a:pt x="1803" y="340"/>
                      <a:pt x="1885" y="285"/>
                    </a:cubicBezTo>
                    <a:cubicBezTo>
                      <a:pt x="1952" y="231"/>
                      <a:pt x="2183" y="27"/>
                      <a:pt x="2250" y="82"/>
                    </a:cubicBezTo>
                    <a:cubicBezTo>
                      <a:pt x="2358" y="163"/>
                      <a:pt x="2060" y="434"/>
                      <a:pt x="2020" y="475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322" name="Google Shape;6322;p47"/>
              <p:cNvSpPr/>
              <p:nvPr/>
            </p:nvSpPr>
            <p:spPr>
              <a:xfrm>
                <a:off x="5988700" y="1835925"/>
                <a:ext cx="56250" cy="27475"/>
              </a:xfrm>
              <a:custGeom>
                <a:avLst/>
                <a:gdLst/>
                <a:ahLst/>
                <a:cxnLst/>
                <a:rect l="l" t="t" r="r" b="b"/>
                <a:pathLst>
                  <a:path w="2250" h="1099" extrusionOk="0">
                    <a:moveTo>
                      <a:pt x="1830" y="990"/>
                    </a:moveTo>
                    <a:cubicBezTo>
                      <a:pt x="1735" y="1030"/>
                      <a:pt x="1641" y="1057"/>
                      <a:pt x="1518" y="1071"/>
                    </a:cubicBezTo>
                    <a:cubicBezTo>
                      <a:pt x="1315" y="1098"/>
                      <a:pt x="1139" y="1084"/>
                      <a:pt x="949" y="1017"/>
                    </a:cubicBezTo>
                    <a:cubicBezTo>
                      <a:pt x="936" y="1017"/>
                      <a:pt x="936" y="1017"/>
                      <a:pt x="936" y="1003"/>
                    </a:cubicBezTo>
                    <a:lnTo>
                      <a:pt x="922" y="1003"/>
                    </a:lnTo>
                    <a:cubicBezTo>
                      <a:pt x="909" y="1003"/>
                      <a:pt x="868" y="976"/>
                      <a:pt x="855" y="976"/>
                    </a:cubicBezTo>
                    <a:cubicBezTo>
                      <a:pt x="651" y="882"/>
                      <a:pt x="502" y="773"/>
                      <a:pt x="340" y="597"/>
                    </a:cubicBezTo>
                    <a:cubicBezTo>
                      <a:pt x="326" y="584"/>
                      <a:pt x="244" y="475"/>
                      <a:pt x="217" y="434"/>
                    </a:cubicBezTo>
                    <a:cubicBezTo>
                      <a:pt x="190" y="394"/>
                      <a:pt x="1" y="82"/>
                      <a:pt x="109" y="27"/>
                    </a:cubicBezTo>
                    <a:cubicBezTo>
                      <a:pt x="190" y="0"/>
                      <a:pt x="353" y="231"/>
                      <a:pt x="407" y="298"/>
                    </a:cubicBezTo>
                    <a:lnTo>
                      <a:pt x="530" y="421"/>
                    </a:lnTo>
                    <a:cubicBezTo>
                      <a:pt x="665" y="556"/>
                      <a:pt x="786" y="651"/>
                      <a:pt x="963" y="732"/>
                    </a:cubicBezTo>
                    <a:cubicBezTo>
                      <a:pt x="976" y="732"/>
                      <a:pt x="1017" y="746"/>
                      <a:pt x="1017" y="746"/>
                    </a:cubicBezTo>
                    <a:lnTo>
                      <a:pt x="1030" y="746"/>
                    </a:lnTo>
                    <a:lnTo>
                      <a:pt x="1030" y="759"/>
                    </a:lnTo>
                    <a:cubicBezTo>
                      <a:pt x="1193" y="813"/>
                      <a:pt x="1328" y="827"/>
                      <a:pt x="1491" y="813"/>
                    </a:cubicBezTo>
                    <a:cubicBezTo>
                      <a:pt x="1586" y="813"/>
                      <a:pt x="1668" y="800"/>
                      <a:pt x="1762" y="773"/>
                    </a:cubicBezTo>
                    <a:cubicBezTo>
                      <a:pt x="1843" y="746"/>
                      <a:pt x="2114" y="624"/>
                      <a:pt x="2168" y="678"/>
                    </a:cubicBezTo>
                    <a:cubicBezTo>
                      <a:pt x="2250" y="786"/>
                      <a:pt x="1884" y="963"/>
                      <a:pt x="1830" y="99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323" name="Google Shape;6323;p47"/>
              <p:cNvSpPr/>
              <p:nvPr/>
            </p:nvSpPr>
            <p:spPr>
              <a:xfrm>
                <a:off x="5956525" y="1837625"/>
                <a:ext cx="35950" cy="35925"/>
              </a:xfrm>
              <a:custGeom>
                <a:avLst/>
                <a:gdLst/>
                <a:ahLst/>
                <a:cxnLst/>
                <a:rect l="l" t="t" r="r" b="b"/>
                <a:pathLst>
                  <a:path w="1438" h="1437" extrusionOk="0">
                    <a:moveTo>
                      <a:pt x="718" y="1437"/>
                    </a:moveTo>
                    <a:cubicBezTo>
                      <a:pt x="1112" y="1437"/>
                      <a:pt x="1437" y="1112"/>
                      <a:pt x="1437" y="718"/>
                    </a:cubicBezTo>
                    <a:cubicBezTo>
                      <a:pt x="1437" y="326"/>
                      <a:pt x="1112" y="1"/>
                      <a:pt x="718" y="1"/>
                    </a:cubicBezTo>
                    <a:cubicBezTo>
                      <a:pt x="326" y="1"/>
                      <a:pt x="1" y="326"/>
                      <a:pt x="1" y="718"/>
                    </a:cubicBezTo>
                    <a:cubicBezTo>
                      <a:pt x="1" y="1112"/>
                      <a:pt x="326" y="1437"/>
                      <a:pt x="718" y="143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324" name="Google Shape;6324;p47"/>
              <p:cNvSpPr/>
              <p:nvPr/>
            </p:nvSpPr>
            <p:spPr>
              <a:xfrm>
                <a:off x="5616450" y="1937225"/>
                <a:ext cx="78600" cy="30500"/>
              </a:xfrm>
              <a:custGeom>
                <a:avLst/>
                <a:gdLst/>
                <a:ahLst/>
                <a:cxnLst/>
                <a:rect l="l" t="t" r="r" b="b"/>
                <a:pathLst>
                  <a:path w="3144" h="1220" extrusionOk="0">
                    <a:moveTo>
                      <a:pt x="1572" y="1220"/>
                    </a:moveTo>
                    <a:cubicBezTo>
                      <a:pt x="2439" y="1220"/>
                      <a:pt x="3144" y="949"/>
                      <a:pt x="3144" y="609"/>
                    </a:cubicBezTo>
                    <a:cubicBezTo>
                      <a:pt x="3144" y="271"/>
                      <a:pt x="2439" y="0"/>
                      <a:pt x="1572" y="0"/>
                    </a:cubicBezTo>
                    <a:cubicBezTo>
                      <a:pt x="705" y="0"/>
                      <a:pt x="0" y="271"/>
                      <a:pt x="0" y="609"/>
                    </a:cubicBezTo>
                    <a:cubicBezTo>
                      <a:pt x="0" y="949"/>
                      <a:pt x="705" y="1220"/>
                      <a:pt x="1572" y="1220"/>
                    </a:cubicBezTo>
                    <a:close/>
                  </a:path>
                </a:pathLst>
              </a:custGeom>
              <a:solidFill>
                <a:srgbClr val="F58CA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325" name="Google Shape;6325;p47"/>
              <p:cNvSpPr/>
              <p:nvPr/>
            </p:nvSpPr>
            <p:spPr>
              <a:xfrm>
                <a:off x="5931125" y="1937225"/>
                <a:ext cx="78600" cy="30500"/>
              </a:xfrm>
              <a:custGeom>
                <a:avLst/>
                <a:gdLst/>
                <a:ahLst/>
                <a:cxnLst/>
                <a:rect l="l" t="t" r="r" b="b"/>
                <a:pathLst>
                  <a:path w="3144" h="1220" extrusionOk="0">
                    <a:moveTo>
                      <a:pt x="1572" y="1220"/>
                    </a:moveTo>
                    <a:cubicBezTo>
                      <a:pt x="2439" y="1220"/>
                      <a:pt x="3144" y="949"/>
                      <a:pt x="3144" y="609"/>
                    </a:cubicBezTo>
                    <a:cubicBezTo>
                      <a:pt x="3144" y="271"/>
                      <a:pt x="2439" y="0"/>
                      <a:pt x="1572" y="0"/>
                    </a:cubicBezTo>
                    <a:cubicBezTo>
                      <a:pt x="705" y="0"/>
                      <a:pt x="0" y="271"/>
                      <a:pt x="0" y="609"/>
                    </a:cubicBezTo>
                    <a:cubicBezTo>
                      <a:pt x="0" y="949"/>
                      <a:pt x="705" y="1220"/>
                      <a:pt x="1572" y="1220"/>
                    </a:cubicBezTo>
                    <a:close/>
                  </a:path>
                </a:pathLst>
              </a:custGeom>
              <a:solidFill>
                <a:srgbClr val="F58CA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6326" name="Google Shape;6326;p47"/>
          <p:cNvGrpSpPr/>
          <p:nvPr/>
        </p:nvGrpSpPr>
        <p:grpSpPr>
          <a:xfrm rot="-1147875">
            <a:off x="806303" y="2910514"/>
            <a:ext cx="166676" cy="166676"/>
            <a:chOff x="2810757" y="1723146"/>
            <a:chExt cx="719700" cy="719700"/>
          </a:xfrm>
        </p:grpSpPr>
        <p:sp>
          <p:nvSpPr>
            <p:cNvPr id="6327" name="Google Shape;6327;p47"/>
            <p:cNvSpPr/>
            <p:nvPr/>
          </p:nvSpPr>
          <p:spPr>
            <a:xfrm>
              <a:off x="2810757" y="1723146"/>
              <a:ext cx="719700" cy="719700"/>
            </a:xfrm>
            <a:prstGeom prst="ellipse">
              <a:avLst/>
            </a:prstGeom>
            <a:gradFill>
              <a:gsLst>
                <a:gs pos="0">
                  <a:srgbClr val="F7A1B8"/>
                </a:gs>
                <a:gs pos="100000">
                  <a:srgbClr val="E62F60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6328" name="Google Shape;6328;p47"/>
            <p:cNvGrpSpPr/>
            <p:nvPr/>
          </p:nvGrpSpPr>
          <p:grpSpPr>
            <a:xfrm>
              <a:off x="2938725" y="1995263"/>
              <a:ext cx="463750" cy="159925"/>
              <a:chOff x="5593400" y="2441250"/>
              <a:chExt cx="463750" cy="159925"/>
            </a:xfrm>
          </p:grpSpPr>
          <p:sp>
            <p:nvSpPr>
              <p:cNvPr id="6329" name="Google Shape;6329;p47"/>
              <p:cNvSpPr/>
              <p:nvPr/>
            </p:nvSpPr>
            <p:spPr>
              <a:xfrm>
                <a:off x="5617450" y="2446325"/>
                <a:ext cx="100975" cy="100975"/>
              </a:xfrm>
              <a:custGeom>
                <a:avLst/>
                <a:gdLst/>
                <a:ahLst/>
                <a:cxnLst/>
                <a:rect l="l" t="t" r="r" b="b"/>
                <a:pathLst>
                  <a:path w="4039" h="4039" extrusionOk="0">
                    <a:moveTo>
                      <a:pt x="2020" y="4038"/>
                    </a:moveTo>
                    <a:cubicBezTo>
                      <a:pt x="3131" y="4038"/>
                      <a:pt x="4038" y="3131"/>
                      <a:pt x="4038" y="2020"/>
                    </a:cubicBezTo>
                    <a:cubicBezTo>
                      <a:pt x="4038" y="909"/>
                      <a:pt x="3131" y="0"/>
                      <a:pt x="2020" y="0"/>
                    </a:cubicBezTo>
                    <a:cubicBezTo>
                      <a:pt x="909" y="0"/>
                      <a:pt x="0" y="909"/>
                      <a:pt x="0" y="2020"/>
                    </a:cubicBezTo>
                    <a:cubicBezTo>
                      <a:pt x="0" y="3131"/>
                      <a:pt x="909" y="4038"/>
                      <a:pt x="2020" y="4038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330" name="Google Shape;6330;p47"/>
              <p:cNvSpPr/>
              <p:nvPr/>
            </p:nvSpPr>
            <p:spPr>
              <a:xfrm>
                <a:off x="5606275" y="2441250"/>
                <a:ext cx="48450" cy="25425"/>
              </a:xfrm>
              <a:custGeom>
                <a:avLst/>
                <a:gdLst/>
                <a:ahLst/>
                <a:cxnLst/>
                <a:rect l="l" t="t" r="r" b="b"/>
                <a:pathLst>
                  <a:path w="1938" h="1017" extrusionOk="0">
                    <a:moveTo>
                      <a:pt x="204" y="407"/>
                    </a:moveTo>
                    <a:cubicBezTo>
                      <a:pt x="245" y="489"/>
                      <a:pt x="299" y="556"/>
                      <a:pt x="366" y="624"/>
                    </a:cubicBezTo>
                    <a:cubicBezTo>
                      <a:pt x="489" y="760"/>
                      <a:pt x="624" y="868"/>
                      <a:pt x="800" y="935"/>
                    </a:cubicBezTo>
                    <a:lnTo>
                      <a:pt x="800" y="935"/>
                    </a:lnTo>
                    <a:lnTo>
                      <a:pt x="814" y="935"/>
                    </a:lnTo>
                    <a:lnTo>
                      <a:pt x="841" y="949"/>
                    </a:lnTo>
                    <a:cubicBezTo>
                      <a:pt x="1044" y="1016"/>
                      <a:pt x="1206" y="1016"/>
                      <a:pt x="1396" y="962"/>
                    </a:cubicBezTo>
                    <a:cubicBezTo>
                      <a:pt x="1477" y="935"/>
                      <a:pt x="1545" y="908"/>
                      <a:pt x="1613" y="868"/>
                    </a:cubicBezTo>
                    <a:cubicBezTo>
                      <a:pt x="1667" y="841"/>
                      <a:pt x="1938" y="637"/>
                      <a:pt x="1857" y="556"/>
                    </a:cubicBezTo>
                    <a:cubicBezTo>
                      <a:pt x="1802" y="489"/>
                      <a:pt x="1586" y="624"/>
                      <a:pt x="1504" y="664"/>
                    </a:cubicBezTo>
                    <a:cubicBezTo>
                      <a:pt x="1450" y="691"/>
                      <a:pt x="1396" y="705"/>
                      <a:pt x="1342" y="718"/>
                    </a:cubicBezTo>
                    <a:cubicBezTo>
                      <a:pt x="1193" y="745"/>
                      <a:pt x="1071" y="732"/>
                      <a:pt x="935" y="691"/>
                    </a:cubicBezTo>
                    <a:lnTo>
                      <a:pt x="908" y="678"/>
                    </a:lnTo>
                    <a:lnTo>
                      <a:pt x="908" y="678"/>
                    </a:lnTo>
                    <a:lnTo>
                      <a:pt x="895" y="678"/>
                    </a:lnTo>
                    <a:cubicBezTo>
                      <a:pt x="760" y="624"/>
                      <a:pt x="651" y="543"/>
                      <a:pt x="543" y="447"/>
                    </a:cubicBezTo>
                    <a:cubicBezTo>
                      <a:pt x="516" y="434"/>
                      <a:pt x="407" y="312"/>
                      <a:pt x="380" y="272"/>
                    </a:cubicBezTo>
                    <a:cubicBezTo>
                      <a:pt x="339" y="218"/>
                      <a:pt x="191" y="1"/>
                      <a:pt x="95" y="28"/>
                    </a:cubicBezTo>
                    <a:cubicBezTo>
                      <a:pt x="1" y="82"/>
                      <a:pt x="163" y="366"/>
                      <a:pt x="204" y="407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331" name="Google Shape;6331;p47"/>
              <p:cNvSpPr/>
              <p:nvPr/>
            </p:nvSpPr>
            <p:spPr>
              <a:xfrm>
                <a:off x="5595450" y="2456475"/>
                <a:ext cx="58950" cy="19000"/>
              </a:xfrm>
              <a:custGeom>
                <a:avLst/>
                <a:gdLst/>
                <a:ahLst/>
                <a:cxnLst/>
                <a:rect l="l" t="t" r="r" b="b"/>
                <a:pathLst>
                  <a:path w="2358" h="760" extrusionOk="0">
                    <a:moveTo>
                      <a:pt x="338" y="476"/>
                    </a:moveTo>
                    <a:cubicBezTo>
                      <a:pt x="420" y="543"/>
                      <a:pt x="501" y="597"/>
                      <a:pt x="609" y="651"/>
                    </a:cubicBezTo>
                    <a:cubicBezTo>
                      <a:pt x="799" y="720"/>
                      <a:pt x="976" y="760"/>
                      <a:pt x="1179" y="760"/>
                    </a:cubicBezTo>
                    <a:lnTo>
                      <a:pt x="1193" y="760"/>
                    </a:lnTo>
                    <a:lnTo>
                      <a:pt x="1193" y="760"/>
                    </a:lnTo>
                    <a:cubicBezTo>
                      <a:pt x="1206" y="760"/>
                      <a:pt x="1260" y="747"/>
                      <a:pt x="1274" y="747"/>
                    </a:cubicBezTo>
                    <a:cubicBezTo>
                      <a:pt x="1504" y="720"/>
                      <a:pt x="1680" y="651"/>
                      <a:pt x="1870" y="543"/>
                    </a:cubicBezTo>
                    <a:cubicBezTo>
                      <a:pt x="1897" y="530"/>
                      <a:pt x="2006" y="449"/>
                      <a:pt x="2046" y="422"/>
                    </a:cubicBezTo>
                    <a:cubicBezTo>
                      <a:pt x="2087" y="380"/>
                      <a:pt x="2358" y="151"/>
                      <a:pt x="2262" y="69"/>
                    </a:cubicBezTo>
                    <a:cubicBezTo>
                      <a:pt x="2195" y="1"/>
                      <a:pt x="1978" y="191"/>
                      <a:pt x="1910" y="232"/>
                    </a:cubicBezTo>
                    <a:cubicBezTo>
                      <a:pt x="1856" y="259"/>
                      <a:pt x="1802" y="299"/>
                      <a:pt x="1748" y="326"/>
                    </a:cubicBezTo>
                    <a:cubicBezTo>
                      <a:pt x="1585" y="407"/>
                      <a:pt x="1436" y="462"/>
                      <a:pt x="1247" y="476"/>
                    </a:cubicBezTo>
                    <a:lnTo>
                      <a:pt x="1179" y="476"/>
                    </a:lnTo>
                    <a:lnTo>
                      <a:pt x="1179" y="489"/>
                    </a:lnTo>
                    <a:cubicBezTo>
                      <a:pt x="1179" y="476"/>
                      <a:pt x="1166" y="476"/>
                      <a:pt x="1166" y="476"/>
                    </a:cubicBezTo>
                    <a:cubicBezTo>
                      <a:pt x="1003" y="489"/>
                      <a:pt x="867" y="462"/>
                      <a:pt x="705" y="407"/>
                    </a:cubicBezTo>
                    <a:cubicBezTo>
                      <a:pt x="624" y="367"/>
                      <a:pt x="555" y="340"/>
                      <a:pt x="474" y="286"/>
                    </a:cubicBezTo>
                    <a:cubicBezTo>
                      <a:pt x="407" y="232"/>
                      <a:pt x="176" y="28"/>
                      <a:pt x="109" y="82"/>
                    </a:cubicBezTo>
                    <a:cubicBezTo>
                      <a:pt x="0" y="164"/>
                      <a:pt x="284" y="435"/>
                      <a:pt x="338" y="476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332" name="Google Shape;6332;p47"/>
              <p:cNvSpPr/>
              <p:nvPr/>
            </p:nvSpPr>
            <p:spPr>
              <a:xfrm>
                <a:off x="5593400" y="2457175"/>
                <a:ext cx="56275" cy="27475"/>
              </a:xfrm>
              <a:custGeom>
                <a:avLst/>
                <a:gdLst/>
                <a:ahLst/>
                <a:cxnLst/>
                <a:rect l="l" t="t" r="r" b="b"/>
                <a:pathLst>
                  <a:path w="2251" h="1099" extrusionOk="0">
                    <a:moveTo>
                      <a:pt x="407" y="990"/>
                    </a:moveTo>
                    <a:cubicBezTo>
                      <a:pt x="516" y="1030"/>
                      <a:pt x="610" y="1057"/>
                      <a:pt x="733" y="1071"/>
                    </a:cubicBezTo>
                    <a:cubicBezTo>
                      <a:pt x="935" y="1098"/>
                      <a:pt x="1112" y="1084"/>
                      <a:pt x="1302" y="1017"/>
                    </a:cubicBezTo>
                    <a:cubicBezTo>
                      <a:pt x="1302" y="1017"/>
                      <a:pt x="1315" y="1017"/>
                      <a:pt x="1315" y="1003"/>
                    </a:cubicBezTo>
                    <a:lnTo>
                      <a:pt x="1315" y="1003"/>
                    </a:lnTo>
                    <a:cubicBezTo>
                      <a:pt x="1329" y="1003"/>
                      <a:pt x="1383" y="976"/>
                      <a:pt x="1383" y="976"/>
                    </a:cubicBezTo>
                    <a:cubicBezTo>
                      <a:pt x="1600" y="881"/>
                      <a:pt x="1748" y="773"/>
                      <a:pt x="1898" y="596"/>
                    </a:cubicBezTo>
                    <a:cubicBezTo>
                      <a:pt x="1925" y="583"/>
                      <a:pt x="2006" y="475"/>
                      <a:pt x="2033" y="434"/>
                    </a:cubicBezTo>
                    <a:cubicBezTo>
                      <a:pt x="2060" y="394"/>
                      <a:pt x="2250" y="81"/>
                      <a:pt x="2142" y="27"/>
                    </a:cubicBezTo>
                    <a:cubicBezTo>
                      <a:pt x="2060" y="0"/>
                      <a:pt x="1898" y="231"/>
                      <a:pt x="1844" y="298"/>
                    </a:cubicBezTo>
                    <a:lnTo>
                      <a:pt x="1721" y="421"/>
                    </a:lnTo>
                    <a:cubicBezTo>
                      <a:pt x="1586" y="556"/>
                      <a:pt x="1450" y="650"/>
                      <a:pt x="1275" y="732"/>
                    </a:cubicBezTo>
                    <a:cubicBezTo>
                      <a:pt x="1275" y="732"/>
                      <a:pt x="1233" y="746"/>
                      <a:pt x="1220" y="746"/>
                    </a:cubicBezTo>
                    <a:lnTo>
                      <a:pt x="1220" y="746"/>
                    </a:lnTo>
                    <a:cubicBezTo>
                      <a:pt x="1220" y="746"/>
                      <a:pt x="1206" y="746"/>
                      <a:pt x="1206" y="759"/>
                    </a:cubicBezTo>
                    <a:cubicBezTo>
                      <a:pt x="1058" y="813"/>
                      <a:pt x="922" y="827"/>
                      <a:pt x="760" y="813"/>
                    </a:cubicBezTo>
                    <a:cubicBezTo>
                      <a:pt x="651" y="813"/>
                      <a:pt x="583" y="800"/>
                      <a:pt x="489" y="773"/>
                    </a:cubicBezTo>
                    <a:cubicBezTo>
                      <a:pt x="407" y="746"/>
                      <a:pt x="122" y="623"/>
                      <a:pt x="82" y="678"/>
                    </a:cubicBezTo>
                    <a:cubicBezTo>
                      <a:pt x="1" y="786"/>
                      <a:pt x="353" y="963"/>
                      <a:pt x="407" y="99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333" name="Google Shape;6333;p47"/>
              <p:cNvSpPr/>
              <p:nvPr/>
            </p:nvSpPr>
            <p:spPr>
              <a:xfrm>
                <a:off x="5645900" y="2458875"/>
                <a:ext cx="35600" cy="35925"/>
              </a:xfrm>
              <a:custGeom>
                <a:avLst/>
                <a:gdLst/>
                <a:ahLst/>
                <a:cxnLst/>
                <a:rect l="l" t="t" r="r" b="b"/>
                <a:pathLst>
                  <a:path w="1424" h="1437" extrusionOk="0">
                    <a:moveTo>
                      <a:pt x="705" y="1437"/>
                    </a:moveTo>
                    <a:cubicBezTo>
                      <a:pt x="1112" y="1437"/>
                      <a:pt x="1424" y="1111"/>
                      <a:pt x="1424" y="718"/>
                    </a:cubicBezTo>
                    <a:cubicBezTo>
                      <a:pt x="1424" y="326"/>
                      <a:pt x="1112" y="0"/>
                      <a:pt x="705" y="0"/>
                    </a:cubicBezTo>
                    <a:cubicBezTo>
                      <a:pt x="313" y="0"/>
                      <a:pt x="1" y="326"/>
                      <a:pt x="1" y="718"/>
                    </a:cubicBezTo>
                    <a:cubicBezTo>
                      <a:pt x="1" y="1111"/>
                      <a:pt x="313" y="1437"/>
                      <a:pt x="705" y="143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334" name="Google Shape;6334;p47"/>
              <p:cNvSpPr/>
              <p:nvPr/>
            </p:nvSpPr>
            <p:spPr>
              <a:xfrm>
                <a:off x="5932150" y="2446325"/>
                <a:ext cx="100975" cy="100975"/>
              </a:xfrm>
              <a:custGeom>
                <a:avLst/>
                <a:gdLst/>
                <a:ahLst/>
                <a:cxnLst/>
                <a:rect l="l" t="t" r="r" b="b"/>
                <a:pathLst>
                  <a:path w="4039" h="4039" extrusionOk="0">
                    <a:moveTo>
                      <a:pt x="2019" y="4038"/>
                    </a:moveTo>
                    <a:cubicBezTo>
                      <a:pt x="3130" y="4038"/>
                      <a:pt x="4038" y="3131"/>
                      <a:pt x="4038" y="2020"/>
                    </a:cubicBezTo>
                    <a:cubicBezTo>
                      <a:pt x="4038" y="909"/>
                      <a:pt x="3130" y="0"/>
                      <a:pt x="2019" y="0"/>
                    </a:cubicBezTo>
                    <a:cubicBezTo>
                      <a:pt x="908" y="0"/>
                      <a:pt x="0" y="909"/>
                      <a:pt x="0" y="2020"/>
                    </a:cubicBezTo>
                    <a:cubicBezTo>
                      <a:pt x="0" y="3131"/>
                      <a:pt x="908" y="4038"/>
                      <a:pt x="2019" y="4038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335" name="Google Shape;6335;p47"/>
              <p:cNvSpPr/>
              <p:nvPr/>
            </p:nvSpPr>
            <p:spPr>
              <a:xfrm>
                <a:off x="5995825" y="2441250"/>
                <a:ext cx="48450" cy="25425"/>
              </a:xfrm>
              <a:custGeom>
                <a:avLst/>
                <a:gdLst/>
                <a:ahLst/>
                <a:cxnLst/>
                <a:rect l="l" t="t" r="r" b="b"/>
                <a:pathLst>
                  <a:path w="1938" h="1017" extrusionOk="0">
                    <a:moveTo>
                      <a:pt x="1735" y="407"/>
                    </a:moveTo>
                    <a:cubicBezTo>
                      <a:pt x="1694" y="489"/>
                      <a:pt x="1640" y="556"/>
                      <a:pt x="1572" y="624"/>
                    </a:cubicBezTo>
                    <a:cubicBezTo>
                      <a:pt x="1450" y="760"/>
                      <a:pt x="1314" y="868"/>
                      <a:pt x="1139" y="935"/>
                    </a:cubicBezTo>
                    <a:lnTo>
                      <a:pt x="1139" y="935"/>
                    </a:lnTo>
                    <a:lnTo>
                      <a:pt x="1125" y="935"/>
                    </a:lnTo>
                    <a:lnTo>
                      <a:pt x="1098" y="949"/>
                    </a:lnTo>
                    <a:cubicBezTo>
                      <a:pt x="895" y="1016"/>
                      <a:pt x="732" y="1016"/>
                      <a:pt x="543" y="962"/>
                    </a:cubicBezTo>
                    <a:cubicBezTo>
                      <a:pt x="461" y="935"/>
                      <a:pt x="393" y="908"/>
                      <a:pt x="326" y="868"/>
                    </a:cubicBezTo>
                    <a:cubicBezTo>
                      <a:pt x="272" y="841"/>
                      <a:pt x="1" y="637"/>
                      <a:pt x="82" y="556"/>
                    </a:cubicBezTo>
                    <a:cubicBezTo>
                      <a:pt x="136" y="489"/>
                      <a:pt x="353" y="624"/>
                      <a:pt x="434" y="664"/>
                    </a:cubicBezTo>
                    <a:cubicBezTo>
                      <a:pt x="488" y="691"/>
                      <a:pt x="543" y="705"/>
                      <a:pt x="597" y="718"/>
                    </a:cubicBezTo>
                    <a:cubicBezTo>
                      <a:pt x="745" y="745"/>
                      <a:pt x="868" y="732"/>
                      <a:pt x="1003" y="691"/>
                    </a:cubicBezTo>
                    <a:lnTo>
                      <a:pt x="1030" y="678"/>
                    </a:lnTo>
                    <a:lnTo>
                      <a:pt x="1030" y="678"/>
                    </a:lnTo>
                    <a:lnTo>
                      <a:pt x="1043" y="678"/>
                    </a:lnTo>
                    <a:cubicBezTo>
                      <a:pt x="1179" y="624"/>
                      <a:pt x="1287" y="543"/>
                      <a:pt x="1396" y="447"/>
                    </a:cubicBezTo>
                    <a:cubicBezTo>
                      <a:pt x="1423" y="434"/>
                      <a:pt x="1531" y="312"/>
                      <a:pt x="1558" y="272"/>
                    </a:cubicBezTo>
                    <a:cubicBezTo>
                      <a:pt x="1599" y="218"/>
                      <a:pt x="1748" y="1"/>
                      <a:pt x="1843" y="28"/>
                    </a:cubicBezTo>
                    <a:cubicBezTo>
                      <a:pt x="1938" y="82"/>
                      <a:pt x="1775" y="366"/>
                      <a:pt x="1735" y="407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336" name="Google Shape;6336;p47"/>
              <p:cNvSpPr/>
              <p:nvPr/>
            </p:nvSpPr>
            <p:spPr>
              <a:xfrm>
                <a:off x="5996150" y="2456475"/>
                <a:ext cx="58975" cy="19000"/>
              </a:xfrm>
              <a:custGeom>
                <a:avLst/>
                <a:gdLst/>
                <a:ahLst/>
                <a:cxnLst/>
                <a:rect l="l" t="t" r="r" b="b"/>
                <a:pathLst>
                  <a:path w="2359" h="760" extrusionOk="0">
                    <a:moveTo>
                      <a:pt x="2020" y="476"/>
                    </a:moveTo>
                    <a:cubicBezTo>
                      <a:pt x="1939" y="543"/>
                      <a:pt x="1857" y="597"/>
                      <a:pt x="1749" y="651"/>
                    </a:cubicBezTo>
                    <a:cubicBezTo>
                      <a:pt x="1559" y="720"/>
                      <a:pt x="1383" y="760"/>
                      <a:pt x="1180" y="760"/>
                    </a:cubicBezTo>
                    <a:lnTo>
                      <a:pt x="1166" y="760"/>
                    </a:lnTo>
                    <a:lnTo>
                      <a:pt x="1166" y="760"/>
                    </a:lnTo>
                    <a:cubicBezTo>
                      <a:pt x="1153" y="760"/>
                      <a:pt x="1099" y="747"/>
                      <a:pt x="1085" y="747"/>
                    </a:cubicBezTo>
                    <a:cubicBezTo>
                      <a:pt x="855" y="720"/>
                      <a:pt x="678" y="651"/>
                      <a:pt x="488" y="543"/>
                    </a:cubicBezTo>
                    <a:cubicBezTo>
                      <a:pt x="461" y="530"/>
                      <a:pt x="353" y="449"/>
                      <a:pt x="313" y="422"/>
                    </a:cubicBezTo>
                    <a:cubicBezTo>
                      <a:pt x="272" y="380"/>
                      <a:pt x="1" y="151"/>
                      <a:pt x="96" y="69"/>
                    </a:cubicBezTo>
                    <a:cubicBezTo>
                      <a:pt x="163" y="1"/>
                      <a:pt x="380" y="191"/>
                      <a:pt x="448" y="232"/>
                    </a:cubicBezTo>
                    <a:cubicBezTo>
                      <a:pt x="503" y="259"/>
                      <a:pt x="557" y="299"/>
                      <a:pt x="611" y="326"/>
                    </a:cubicBezTo>
                    <a:cubicBezTo>
                      <a:pt x="774" y="407"/>
                      <a:pt x="922" y="462"/>
                      <a:pt x="1112" y="476"/>
                    </a:cubicBezTo>
                    <a:lnTo>
                      <a:pt x="1180" y="476"/>
                    </a:lnTo>
                    <a:lnTo>
                      <a:pt x="1180" y="489"/>
                    </a:lnTo>
                    <a:cubicBezTo>
                      <a:pt x="1180" y="476"/>
                      <a:pt x="1193" y="476"/>
                      <a:pt x="1193" y="476"/>
                    </a:cubicBezTo>
                    <a:cubicBezTo>
                      <a:pt x="1356" y="489"/>
                      <a:pt x="1491" y="462"/>
                      <a:pt x="1641" y="407"/>
                    </a:cubicBezTo>
                    <a:cubicBezTo>
                      <a:pt x="1735" y="367"/>
                      <a:pt x="1803" y="340"/>
                      <a:pt x="1885" y="286"/>
                    </a:cubicBezTo>
                    <a:cubicBezTo>
                      <a:pt x="1952" y="232"/>
                      <a:pt x="2183" y="28"/>
                      <a:pt x="2250" y="82"/>
                    </a:cubicBezTo>
                    <a:cubicBezTo>
                      <a:pt x="2358" y="164"/>
                      <a:pt x="2074" y="435"/>
                      <a:pt x="2020" y="476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337" name="Google Shape;6337;p47"/>
              <p:cNvSpPr/>
              <p:nvPr/>
            </p:nvSpPr>
            <p:spPr>
              <a:xfrm>
                <a:off x="6000900" y="2457175"/>
                <a:ext cx="56250" cy="27475"/>
              </a:xfrm>
              <a:custGeom>
                <a:avLst/>
                <a:gdLst/>
                <a:ahLst/>
                <a:cxnLst/>
                <a:rect l="l" t="t" r="r" b="b"/>
                <a:pathLst>
                  <a:path w="2250" h="1099" extrusionOk="0">
                    <a:moveTo>
                      <a:pt x="1843" y="990"/>
                    </a:moveTo>
                    <a:cubicBezTo>
                      <a:pt x="1735" y="1030"/>
                      <a:pt x="1640" y="1057"/>
                      <a:pt x="1518" y="1071"/>
                    </a:cubicBezTo>
                    <a:cubicBezTo>
                      <a:pt x="1315" y="1098"/>
                      <a:pt x="1138" y="1084"/>
                      <a:pt x="949" y="1017"/>
                    </a:cubicBezTo>
                    <a:cubicBezTo>
                      <a:pt x="949" y="1017"/>
                      <a:pt x="936" y="1017"/>
                      <a:pt x="936" y="1003"/>
                    </a:cubicBezTo>
                    <a:lnTo>
                      <a:pt x="936" y="1003"/>
                    </a:lnTo>
                    <a:cubicBezTo>
                      <a:pt x="922" y="1003"/>
                      <a:pt x="868" y="976"/>
                      <a:pt x="868" y="976"/>
                    </a:cubicBezTo>
                    <a:cubicBezTo>
                      <a:pt x="651" y="881"/>
                      <a:pt x="502" y="773"/>
                      <a:pt x="353" y="596"/>
                    </a:cubicBezTo>
                    <a:cubicBezTo>
                      <a:pt x="326" y="583"/>
                      <a:pt x="244" y="475"/>
                      <a:pt x="217" y="434"/>
                    </a:cubicBezTo>
                    <a:cubicBezTo>
                      <a:pt x="190" y="394"/>
                      <a:pt x="0" y="81"/>
                      <a:pt x="109" y="27"/>
                    </a:cubicBezTo>
                    <a:cubicBezTo>
                      <a:pt x="190" y="0"/>
                      <a:pt x="353" y="231"/>
                      <a:pt x="407" y="298"/>
                    </a:cubicBezTo>
                    <a:lnTo>
                      <a:pt x="529" y="421"/>
                    </a:lnTo>
                    <a:cubicBezTo>
                      <a:pt x="665" y="556"/>
                      <a:pt x="800" y="650"/>
                      <a:pt x="976" y="732"/>
                    </a:cubicBezTo>
                    <a:cubicBezTo>
                      <a:pt x="976" y="732"/>
                      <a:pt x="1017" y="746"/>
                      <a:pt x="1030" y="746"/>
                    </a:cubicBezTo>
                    <a:lnTo>
                      <a:pt x="1030" y="746"/>
                    </a:lnTo>
                    <a:lnTo>
                      <a:pt x="1044" y="759"/>
                    </a:lnTo>
                    <a:cubicBezTo>
                      <a:pt x="1193" y="813"/>
                      <a:pt x="1328" y="827"/>
                      <a:pt x="1491" y="813"/>
                    </a:cubicBezTo>
                    <a:cubicBezTo>
                      <a:pt x="1599" y="813"/>
                      <a:pt x="1667" y="800"/>
                      <a:pt x="1762" y="773"/>
                    </a:cubicBezTo>
                    <a:cubicBezTo>
                      <a:pt x="1843" y="746"/>
                      <a:pt x="2128" y="623"/>
                      <a:pt x="2168" y="678"/>
                    </a:cubicBezTo>
                    <a:cubicBezTo>
                      <a:pt x="2250" y="786"/>
                      <a:pt x="1897" y="963"/>
                      <a:pt x="1843" y="99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338" name="Google Shape;6338;p47"/>
              <p:cNvSpPr/>
              <p:nvPr/>
            </p:nvSpPr>
            <p:spPr>
              <a:xfrm>
                <a:off x="5969050" y="2458875"/>
                <a:ext cx="35600" cy="35925"/>
              </a:xfrm>
              <a:custGeom>
                <a:avLst/>
                <a:gdLst/>
                <a:ahLst/>
                <a:cxnLst/>
                <a:rect l="l" t="t" r="r" b="b"/>
                <a:pathLst>
                  <a:path w="1424" h="1437" extrusionOk="0">
                    <a:moveTo>
                      <a:pt x="705" y="1437"/>
                    </a:moveTo>
                    <a:cubicBezTo>
                      <a:pt x="1112" y="1437"/>
                      <a:pt x="1424" y="1111"/>
                      <a:pt x="1424" y="718"/>
                    </a:cubicBezTo>
                    <a:cubicBezTo>
                      <a:pt x="1424" y="326"/>
                      <a:pt x="1112" y="0"/>
                      <a:pt x="705" y="0"/>
                    </a:cubicBezTo>
                    <a:cubicBezTo>
                      <a:pt x="313" y="0"/>
                      <a:pt x="1" y="326"/>
                      <a:pt x="1" y="718"/>
                    </a:cubicBezTo>
                    <a:cubicBezTo>
                      <a:pt x="1" y="1111"/>
                      <a:pt x="313" y="1437"/>
                      <a:pt x="705" y="143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339" name="Google Shape;6339;p47"/>
              <p:cNvSpPr/>
              <p:nvPr/>
            </p:nvSpPr>
            <p:spPr>
              <a:xfrm>
                <a:off x="5628650" y="2570650"/>
                <a:ext cx="78600" cy="30525"/>
              </a:xfrm>
              <a:custGeom>
                <a:avLst/>
                <a:gdLst/>
                <a:ahLst/>
                <a:cxnLst/>
                <a:rect l="l" t="t" r="r" b="b"/>
                <a:pathLst>
                  <a:path w="3144" h="1221" extrusionOk="0">
                    <a:moveTo>
                      <a:pt x="1572" y="1220"/>
                    </a:moveTo>
                    <a:cubicBezTo>
                      <a:pt x="2439" y="1220"/>
                      <a:pt x="3144" y="935"/>
                      <a:pt x="3144" y="610"/>
                    </a:cubicBezTo>
                    <a:cubicBezTo>
                      <a:pt x="3144" y="272"/>
                      <a:pt x="2439" y="1"/>
                      <a:pt x="1572" y="1"/>
                    </a:cubicBezTo>
                    <a:cubicBezTo>
                      <a:pt x="705" y="1"/>
                      <a:pt x="0" y="272"/>
                      <a:pt x="0" y="610"/>
                    </a:cubicBezTo>
                    <a:cubicBezTo>
                      <a:pt x="0" y="935"/>
                      <a:pt x="705" y="1220"/>
                      <a:pt x="1572" y="1220"/>
                    </a:cubicBezTo>
                    <a:close/>
                  </a:path>
                </a:pathLst>
              </a:custGeom>
              <a:solidFill>
                <a:srgbClr val="F58CA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340" name="Google Shape;6340;p47"/>
              <p:cNvSpPr/>
              <p:nvPr/>
            </p:nvSpPr>
            <p:spPr>
              <a:xfrm>
                <a:off x="5943300" y="2570650"/>
                <a:ext cx="78625" cy="30525"/>
              </a:xfrm>
              <a:custGeom>
                <a:avLst/>
                <a:gdLst/>
                <a:ahLst/>
                <a:cxnLst/>
                <a:rect l="l" t="t" r="r" b="b"/>
                <a:pathLst>
                  <a:path w="3145" h="1221" extrusionOk="0">
                    <a:moveTo>
                      <a:pt x="1573" y="1220"/>
                    </a:moveTo>
                    <a:cubicBezTo>
                      <a:pt x="2440" y="1220"/>
                      <a:pt x="3144" y="935"/>
                      <a:pt x="3144" y="610"/>
                    </a:cubicBezTo>
                    <a:cubicBezTo>
                      <a:pt x="3144" y="272"/>
                      <a:pt x="2440" y="1"/>
                      <a:pt x="1573" y="1"/>
                    </a:cubicBezTo>
                    <a:cubicBezTo>
                      <a:pt x="706" y="1"/>
                      <a:pt x="1" y="272"/>
                      <a:pt x="1" y="610"/>
                    </a:cubicBezTo>
                    <a:cubicBezTo>
                      <a:pt x="1" y="935"/>
                      <a:pt x="706" y="1220"/>
                      <a:pt x="1573" y="1220"/>
                    </a:cubicBezTo>
                    <a:close/>
                  </a:path>
                </a:pathLst>
              </a:custGeom>
              <a:solidFill>
                <a:srgbClr val="F58CA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341" name="Google Shape;6341;p47"/>
              <p:cNvSpPr/>
              <p:nvPr/>
            </p:nvSpPr>
            <p:spPr>
              <a:xfrm>
                <a:off x="5752275" y="2515775"/>
                <a:ext cx="143650" cy="43700"/>
              </a:xfrm>
              <a:custGeom>
                <a:avLst/>
                <a:gdLst/>
                <a:ahLst/>
                <a:cxnLst/>
                <a:rect l="l" t="t" r="r" b="b"/>
                <a:pathLst>
                  <a:path w="5746" h="1748" extrusionOk="0">
                    <a:moveTo>
                      <a:pt x="2670" y="203"/>
                    </a:moveTo>
                    <a:cubicBezTo>
                      <a:pt x="2670" y="95"/>
                      <a:pt x="2751" y="1"/>
                      <a:pt x="2873" y="1"/>
                    </a:cubicBezTo>
                    <a:cubicBezTo>
                      <a:pt x="2981" y="1"/>
                      <a:pt x="3076" y="95"/>
                      <a:pt x="3076" y="203"/>
                    </a:cubicBezTo>
                    <a:cubicBezTo>
                      <a:pt x="3076" y="516"/>
                      <a:pt x="3198" y="800"/>
                      <a:pt x="3402" y="1003"/>
                    </a:cubicBezTo>
                    <a:cubicBezTo>
                      <a:pt x="3618" y="1206"/>
                      <a:pt x="3889" y="1328"/>
                      <a:pt x="4200" y="1328"/>
                    </a:cubicBezTo>
                    <a:cubicBezTo>
                      <a:pt x="4513" y="1328"/>
                      <a:pt x="4797" y="1206"/>
                      <a:pt x="5000" y="1003"/>
                    </a:cubicBezTo>
                    <a:cubicBezTo>
                      <a:pt x="5203" y="800"/>
                      <a:pt x="5339" y="516"/>
                      <a:pt x="5339" y="203"/>
                    </a:cubicBezTo>
                    <a:cubicBezTo>
                      <a:pt x="5339" y="95"/>
                      <a:pt x="5420" y="1"/>
                      <a:pt x="5542" y="1"/>
                    </a:cubicBezTo>
                    <a:cubicBezTo>
                      <a:pt x="5651" y="1"/>
                      <a:pt x="5745" y="95"/>
                      <a:pt x="5745" y="203"/>
                    </a:cubicBezTo>
                    <a:cubicBezTo>
                      <a:pt x="5745" y="637"/>
                      <a:pt x="5569" y="1016"/>
                      <a:pt x="5298" y="1301"/>
                    </a:cubicBezTo>
                    <a:cubicBezTo>
                      <a:pt x="5013" y="1572"/>
                      <a:pt x="4634" y="1748"/>
                      <a:pt x="4200" y="1748"/>
                    </a:cubicBezTo>
                    <a:cubicBezTo>
                      <a:pt x="3781" y="1748"/>
                      <a:pt x="3387" y="1572"/>
                      <a:pt x="3116" y="1301"/>
                    </a:cubicBezTo>
                    <a:cubicBezTo>
                      <a:pt x="3022" y="1206"/>
                      <a:pt x="2941" y="1098"/>
                      <a:pt x="2873" y="976"/>
                    </a:cubicBezTo>
                    <a:cubicBezTo>
                      <a:pt x="2805" y="1098"/>
                      <a:pt x="2724" y="1206"/>
                      <a:pt x="2629" y="1301"/>
                    </a:cubicBezTo>
                    <a:cubicBezTo>
                      <a:pt x="2345" y="1572"/>
                      <a:pt x="1965" y="1748"/>
                      <a:pt x="1532" y="1748"/>
                    </a:cubicBezTo>
                    <a:cubicBezTo>
                      <a:pt x="1111" y="1748"/>
                      <a:pt x="732" y="1572"/>
                      <a:pt x="448" y="1301"/>
                    </a:cubicBezTo>
                    <a:cubicBezTo>
                      <a:pt x="163" y="1016"/>
                      <a:pt x="0" y="637"/>
                      <a:pt x="0" y="203"/>
                    </a:cubicBezTo>
                    <a:cubicBezTo>
                      <a:pt x="0" y="95"/>
                      <a:pt x="95" y="1"/>
                      <a:pt x="204" y="1"/>
                    </a:cubicBezTo>
                    <a:cubicBezTo>
                      <a:pt x="312" y="1"/>
                      <a:pt x="407" y="95"/>
                      <a:pt x="407" y="203"/>
                    </a:cubicBezTo>
                    <a:cubicBezTo>
                      <a:pt x="407" y="516"/>
                      <a:pt x="542" y="800"/>
                      <a:pt x="746" y="1003"/>
                    </a:cubicBezTo>
                    <a:cubicBezTo>
                      <a:pt x="949" y="1206"/>
                      <a:pt x="1220" y="1328"/>
                      <a:pt x="1532" y="1328"/>
                    </a:cubicBezTo>
                    <a:cubicBezTo>
                      <a:pt x="1843" y="1328"/>
                      <a:pt x="2128" y="1206"/>
                      <a:pt x="2331" y="1003"/>
                    </a:cubicBezTo>
                    <a:cubicBezTo>
                      <a:pt x="2534" y="800"/>
                      <a:pt x="2670" y="516"/>
                      <a:pt x="2670" y="203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6342" name="Google Shape;6342;p47"/>
          <p:cNvGrpSpPr/>
          <p:nvPr/>
        </p:nvGrpSpPr>
        <p:grpSpPr>
          <a:xfrm rot="1706793">
            <a:off x="3559761" y="3883809"/>
            <a:ext cx="166652" cy="166652"/>
            <a:chOff x="2810757" y="1723146"/>
            <a:chExt cx="719700" cy="719700"/>
          </a:xfrm>
        </p:grpSpPr>
        <p:sp>
          <p:nvSpPr>
            <p:cNvPr id="6343" name="Google Shape;6343;p47"/>
            <p:cNvSpPr/>
            <p:nvPr/>
          </p:nvSpPr>
          <p:spPr>
            <a:xfrm>
              <a:off x="2810757" y="1723146"/>
              <a:ext cx="719700" cy="719700"/>
            </a:xfrm>
            <a:prstGeom prst="ellipse">
              <a:avLst/>
            </a:prstGeom>
            <a:gradFill>
              <a:gsLst>
                <a:gs pos="0">
                  <a:srgbClr val="F7A1B8"/>
                </a:gs>
                <a:gs pos="100000">
                  <a:srgbClr val="E62F60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6344" name="Google Shape;6344;p47"/>
            <p:cNvGrpSpPr/>
            <p:nvPr/>
          </p:nvGrpSpPr>
          <p:grpSpPr>
            <a:xfrm>
              <a:off x="2938725" y="1995263"/>
              <a:ext cx="463750" cy="159925"/>
              <a:chOff x="5593400" y="2441250"/>
              <a:chExt cx="463750" cy="159925"/>
            </a:xfrm>
          </p:grpSpPr>
          <p:sp>
            <p:nvSpPr>
              <p:cNvPr id="6345" name="Google Shape;6345;p47"/>
              <p:cNvSpPr/>
              <p:nvPr/>
            </p:nvSpPr>
            <p:spPr>
              <a:xfrm>
                <a:off x="5617450" y="2446325"/>
                <a:ext cx="100975" cy="100975"/>
              </a:xfrm>
              <a:custGeom>
                <a:avLst/>
                <a:gdLst/>
                <a:ahLst/>
                <a:cxnLst/>
                <a:rect l="l" t="t" r="r" b="b"/>
                <a:pathLst>
                  <a:path w="4039" h="4039" extrusionOk="0">
                    <a:moveTo>
                      <a:pt x="2020" y="4038"/>
                    </a:moveTo>
                    <a:cubicBezTo>
                      <a:pt x="3131" y="4038"/>
                      <a:pt x="4038" y="3131"/>
                      <a:pt x="4038" y="2020"/>
                    </a:cubicBezTo>
                    <a:cubicBezTo>
                      <a:pt x="4038" y="909"/>
                      <a:pt x="3131" y="0"/>
                      <a:pt x="2020" y="0"/>
                    </a:cubicBezTo>
                    <a:cubicBezTo>
                      <a:pt x="909" y="0"/>
                      <a:pt x="0" y="909"/>
                      <a:pt x="0" y="2020"/>
                    </a:cubicBezTo>
                    <a:cubicBezTo>
                      <a:pt x="0" y="3131"/>
                      <a:pt x="909" y="4038"/>
                      <a:pt x="2020" y="4038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346" name="Google Shape;6346;p47"/>
              <p:cNvSpPr/>
              <p:nvPr/>
            </p:nvSpPr>
            <p:spPr>
              <a:xfrm>
                <a:off x="5606275" y="2441250"/>
                <a:ext cx="48450" cy="25425"/>
              </a:xfrm>
              <a:custGeom>
                <a:avLst/>
                <a:gdLst/>
                <a:ahLst/>
                <a:cxnLst/>
                <a:rect l="l" t="t" r="r" b="b"/>
                <a:pathLst>
                  <a:path w="1938" h="1017" extrusionOk="0">
                    <a:moveTo>
                      <a:pt x="204" y="407"/>
                    </a:moveTo>
                    <a:cubicBezTo>
                      <a:pt x="245" y="489"/>
                      <a:pt x="299" y="556"/>
                      <a:pt x="366" y="624"/>
                    </a:cubicBezTo>
                    <a:cubicBezTo>
                      <a:pt x="489" y="760"/>
                      <a:pt x="624" y="868"/>
                      <a:pt x="800" y="935"/>
                    </a:cubicBezTo>
                    <a:lnTo>
                      <a:pt x="800" y="935"/>
                    </a:lnTo>
                    <a:lnTo>
                      <a:pt x="814" y="935"/>
                    </a:lnTo>
                    <a:lnTo>
                      <a:pt x="841" y="949"/>
                    </a:lnTo>
                    <a:cubicBezTo>
                      <a:pt x="1044" y="1016"/>
                      <a:pt x="1206" y="1016"/>
                      <a:pt x="1396" y="962"/>
                    </a:cubicBezTo>
                    <a:cubicBezTo>
                      <a:pt x="1477" y="935"/>
                      <a:pt x="1545" y="908"/>
                      <a:pt x="1613" y="868"/>
                    </a:cubicBezTo>
                    <a:cubicBezTo>
                      <a:pt x="1667" y="841"/>
                      <a:pt x="1938" y="637"/>
                      <a:pt x="1857" y="556"/>
                    </a:cubicBezTo>
                    <a:cubicBezTo>
                      <a:pt x="1802" y="489"/>
                      <a:pt x="1586" y="624"/>
                      <a:pt x="1504" y="664"/>
                    </a:cubicBezTo>
                    <a:cubicBezTo>
                      <a:pt x="1450" y="691"/>
                      <a:pt x="1396" y="705"/>
                      <a:pt x="1342" y="718"/>
                    </a:cubicBezTo>
                    <a:cubicBezTo>
                      <a:pt x="1193" y="745"/>
                      <a:pt x="1071" y="732"/>
                      <a:pt x="935" y="691"/>
                    </a:cubicBezTo>
                    <a:lnTo>
                      <a:pt x="908" y="678"/>
                    </a:lnTo>
                    <a:lnTo>
                      <a:pt x="908" y="678"/>
                    </a:lnTo>
                    <a:lnTo>
                      <a:pt x="895" y="678"/>
                    </a:lnTo>
                    <a:cubicBezTo>
                      <a:pt x="760" y="624"/>
                      <a:pt x="651" y="543"/>
                      <a:pt x="543" y="447"/>
                    </a:cubicBezTo>
                    <a:cubicBezTo>
                      <a:pt x="516" y="434"/>
                      <a:pt x="407" y="312"/>
                      <a:pt x="380" y="272"/>
                    </a:cubicBezTo>
                    <a:cubicBezTo>
                      <a:pt x="339" y="218"/>
                      <a:pt x="191" y="1"/>
                      <a:pt x="95" y="28"/>
                    </a:cubicBezTo>
                    <a:cubicBezTo>
                      <a:pt x="1" y="82"/>
                      <a:pt x="163" y="366"/>
                      <a:pt x="204" y="407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347" name="Google Shape;6347;p47"/>
              <p:cNvSpPr/>
              <p:nvPr/>
            </p:nvSpPr>
            <p:spPr>
              <a:xfrm>
                <a:off x="5595450" y="2456475"/>
                <a:ext cx="58950" cy="19000"/>
              </a:xfrm>
              <a:custGeom>
                <a:avLst/>
                <a:gdLst/>
                <a:ahLst/>
                <a:cxnLst/>
                <a:rect l="l" t="t" r="r" b="b"/>
                <a:pathLst>
                  <a:path w="2358" h="760" extrusionOk="0">
                    <a:moveTo>
                      <a:pt x="338" y="476"/>
                    </a:moveTo>
                    <a:cubicBezTo>
                      <a:pt x="420" y="543"/>
                      <a:pt x="501" y="597"/>
                      <a:pt x="609" y="651"/>
                    </a:cubicBezTo>
                    <a:cubicBezTo>
                      <a:pt x="799" y="720"/>
                      <a:pt x="976" y="760"/>
                      <a:pt x="1179" y="760"/>
                    </a:cubicBezTo>
                    <a:lnTo>
                      <a:pt x="1193" y="760"/>
                    </a:lnTo>
                    <a:lnTo>
                      <a:pt x="1193" y="760"/>
                    </a:lnTo>
                    <a:cubicBezTo>
                      <a:pt x="1206" y="760"/>
                      <a:pt x="1260" y="747"/>
                      <a:pt x="1274" y="747"/>
                    </a:cubicBezTo>
                    <a:cubicBezTo>
                      <a:pt x="1504" y="720"/>
                      <a:pt x="1680" y="651"/>
                      <a:pt x="1870" y="543"/>
                    </a:cubicBezTo>
                    <a:cubicBezTo>
                      <a:pt x="1897" y="530"/>
                      <a:pt x="2006" y="449"/>
                      <a:pt x="2046" y="422"/>
                    </a:cubicBezTo>
                    <a:cubicBezTo>
                      <a:pt x="2087" y="380"/>
                      <a:pt x="2358" y="151"/>
                      <a:pt x="2262" y="69"/>
                    </a:cubicBezTo>
                    <a:cubicBezTo>
                      <a:pt x="2195" y="1"/>
                      <a:pt x="1978" y="191"/>
                      <a:pt x="1910" y="232"/>
                    </a:cubicBezTo>
                    <a:cubicBezTo>
                      <a:pt x="1856" y="259"/>
                      <a:pt x="1802" y="299"/>
                      <a:pt x="1748" y="326"/>
                    </a:cubicBezTo>
                    <a:cubicBezTo>
                      <a:pt x="1585" y="407"/>
                      <a:pt x="1436" y="462"/>
                      <a:pt x="1247" y="476"/>
                    </a:cubicBezTo>
                    <a:lnTo>
                      <a:pt x="1179" y="476"/>
                    </a:lnTo>
                    <a:lnTo>
                      <a:pt x="1179" y="489"/>
                    </a:lnTo>
                    <a:cubicBezTo>
                      <a:pt x="1179" y="476"/>
                      <a:pt x="1166" y="476"/>
                      <a:pt x="1166" y="476"/>
                    </a:cubicBezTo>
                    <a:cubicBezTo>
                      <a:pt x="1003" y="489"/>
                      <a:pt x="867" y="462"/>
                      <a:pt x="705" y="407"/>
                    </a:cubicBezTo>
                    <a:cubicBezTo>
                      <a:pt x="624" y="367"/>
                      <a:pt x="555" y="340"/>
                      <a:pt x="474" y="286"/>
                    </a:cubicBezTo>
                    <a:cubicBezTo>
                      <a:pt x="407" y="232"/>
                      <a:pt x="176" y="28"/>
                      <a:pt x="109" y="82"/>
                    </a:cubicBezTo>
                    <a:cubicBezTo>
                      <a:pt x="0" y="164"/>
                      <a:pt x="284" y="435"/>
                      <a:pt x="338" y="476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348" name="Google Shape;6348;p47"/>
              <p:cNvSpPr/>
              <p:nvPr/>
            </p:nvSpPr>
            <p:spPr>
              <a:xfrm>
                <a:off x="5593400" y="2457175"/>
                <a:ext cx="56275" cy="27475"/>
              </a:xfrm>
              <a:custGeom>
                <a:avLst/>
                <a:gdLst/>
                <a:ahLst/>
                <a:cxnLst/>
                <a:rect l="l" t="t" r="r" b="b"/>
                <a:pathLst>
                  <a:path w="2251" h="1099" extrusionOk="0">
                    <a:moveTo>
                      <a:pt x="407" y="990"/>
                    </a:moveTo>
                    <a:cubicBezTo>
                      <a:pt x="516" y="1030"/>
                      <a:pt x="610" y="1057"/>
                      <a:pt x="733" y="1071"/>
                    </a:cubicBezTo>
                    <a:cubicBezTo>
                      <a:pt x="935" y="1098"/>
                      <a:pt x="1112" y="1084"/>
                      <a:pt x="1302" y="1017"/>
                    </a:cubicBezTo>
                    <a:cubicBezTo>
                      <a:pt x="1302" y="1017"/>
                      <a:pt x="1315" y="1017"/>
                      <a:pt x="1315" y="1003"/>
                    </a:cubicBezTo>
                    <a:lnTo>
                      <a:pt x="1315" y="1003"/>
                    </a:lnTo>
                    <a:cubicBezTo>
                      <a:pt x="1329" y="1003"/>
                      <a:pt x="1383" y="976"/>
                      <a:pt x="1383" y="976"/>
                    </a:cubicBezTo>
                    <a:cubicBezTo>
                      <a:pt x="1600" y="881"/>
                      <a:pt x="1748" y="773"/>
                      <a:pt x="1898" y="596"/>
                    </a:cubicBezTo>
                    <a:cubicBezTo>
                      <a:pt x="1925" y="583"/>
                      <a:pt x="2006" y="475"/>
                      <a:pt x="2033" y="434"/>
                    </a:cubicBezTo>
                    <a:cubicBezTo>
                      <a:pt x="2060" y="394"/>
                      <a:pt x="2250" y="81"/>
                      <a:pt x="2142" y="27"/>
                    </a:cubicBezTo>
                    <a:cubicBezTo>
                      <a:pt x="2060" y="0"/>
                      <a:pt x="1898" y="231"/>
                      <a:pt x="1844" y="298"/>
                    </a:cubicBezTo>
                    <a:lnTo>
                      <a:pt x="1721" y="421"/>
                    </a:lnTo>
                    <a:cubicBezTo>
                      <a:pt x="1586" y="556"/>
                      <a:pt x="1450" y="650"/>
                      <a:pt x="1275" y="732"/>
                    </a:cubicBezTo>
                    <a:cubicBezTo>
                      <a:pt x="1275" y="732"/>
                      <a:pt x="1233" y="746"/>
                      <a:pt x="1220" y="746"/>
                    </a:cubicBezTo>
                    <a:lnTo>
                      <a:pt x="1220" y="746"/>
                    </a:lnTo>
                    <a:cubicBezTo>
                      <a:pt x="1220" y="746"/>
                      <a:pt x="1206" y="746"/>
                      <a:pt x="1206" y="759"/>
                    </a:cubicBezTo>
                    <a:cubicBezTo>
                      <a:pt x="1058" y="813"/>
                      <a:pt x="922" y="827"/>
                      <a:pt x="760" y="813"/>
                    </a:cubicBezTo>
                    <a:cubicBezTo>
                      <a:pt x="651" y="813"/>
                      <a:pt x="583" y="800"/>
                      <a:pt x="489" y="773"/>
                    </a:cubicBezTo>
                    <a:cubicBezTo>
                      <a:pt x="407" y="746"/>
                      <a:pt x="122" y="623"/>
                      <a:pt x="82" y="678"/>
                    </a:cubicBezTo>
                    <a:cubicBezTo>
                      <a:pt x="1" y="786"/>
                      <a:pt x="353" y="963"/>
                      <a:pt x="407" y="99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349" name="Google Shape;6349;p47"/>
              <p:cNvSpPr/>
              <p:nvPr/>
            </p:nvSpPr>
            <p:spPr>
              <a:xfrm>
                <a:off x="5645900" y="2458875"/>
                <a:ext cx="35600" cy="35925"/>
              </a:xfrm>
              <a:custGeom>
                <a:avLst/>
                <a:gdLst/>
                <a:ahLst/>
                <a:cxnLst/>
                <a:rect l="l" t="t" r="r" b="b"/>
                <a:pathLst>
                  <a:path w="1424" h="1437" extrusionOk="0">
                    <a:moveTo>
                      <a:pt x="705" y="1437"/>
                    </a:moveTo>
                    <a:cubicBezTo>
                      <a:pt x="1112" y="1437"/>
                      <a:pt x="1424" y="1111"/>
                      <a:pt x="1424" y="718"/>
                    </a:cubicBezTo>
                    <a:cubicBezTo>
                      <a:pt x="1424" y="326"/>
                      <a:pt x="1112" y="0"/>
                      <a:pt x="705" y="0"/>
                    </a:cubicBezTo>
                    <a:cubicBezTo>
                      <a:pt x="313" y="0"/>
                      <a:pt x="1" y="326"/>
                      <a:pt x="1" y="718"/>
                    </a:cubicBezTo>
                    <a:cubicBezTo>
                      <a:pt x="1" y="1111"/>
                      <a:pt x="313" y="1437"/>
                      <a:pt x="705" y="143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350" name="Google Shape;6350;p47"/>
              <p:cNvSpPr/>
              <p:nvPr/>
            </p:nvSpPr>
            <p:spPr>
              <a:xfrm>
                <a:off x="5932150" y="2446325"/>
                <a:ext cx="100975" cy="100975"/>
              </a:xfrm>
              <a:custGeom>
                <a:avLst/>
                <a:gdLst/>
                <a:ahLst/>
                <a:cxnLst/>
                <a:rect l="l" t="t" r="r" b="b"/>
                <a:pathLst>
                  <a:path w="4039" h="4039" extrusionOk="0">
                    <a:moveTo>
                      <a:pt x="2019" y="4038"/>
                    </a:moveTo>
                    <a:cubicBezTo>
                      <a:pt x="3130" y="4038"/>
                      <a:pt x="4038" y="3131"/>
                      <a:pt x="4038" y="2020"/>
                    </a:cubicBezTo>
                    <a:cubicBezTo>
                      <a:pt x="4038" y="909"/>
                      <a:pt x="3130" y="0"/>
                      <a:pt x="2019" y="0"/>
                    </a:cubicBezTo>
                    <a:cubicBezTo>
                      <a:pt x="908" y="0"/>
                      <a:pt x="0" y="909"/>
                      <a:pt x="0" y="2020"/>
                    </a:cubicBezTo>
                    <a:cubicBezTo>
                      <a:pt x="0" y="3131"/>
                      <a:pt x="908" y="4038"/>
                      <a:pt x="2019" y="4038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351" name="Google Shape;6351;p47"/>
              <p:cNvSpPr/>
              <p:nvPr/>
            </p:nvSpPr>
            <p:spPr>
              <a:xfrm>
                <a:off x="5995825" y="2441250"/>
                <a:ext cx="48450" cy="25425"/>
              </a:xfrm>
              <a:custGeom>
                <a:avLst/>
                <a:gdLst/>
                <a:ahLst/>
                <a:cxnLst/>
                <a:rect l="l" t="t" r="r" b="b"/>
                <a:pathLst>
                  <a:path w="1938" h="1017" extrusionOk="0">
                    <a:moveTo>
                      <a:pt x="1735" y="407"/>
                    </a:moveTo>
                    <a:cubicBezTo>
                      <a:pt x="1694" y="489"/>
                      <a:pt x="1640" y="556"/>
                      <a:pt x="1572" y="624"/>
                    </a:cubicBezTo>
                    <a:cubicBezTo>
                      <a:pt x="1450" y="760"/>
                      <a:pt x="1314" y="868"/>
                      <a:pt x="1139" y="935"/>
                    </a:cubicBezTo>
                    <a:lnTo>
                      <a:pt x="1139" y="935"/>
                    </a:lnTo>
                    <a:lnTo>
                      <a:pt x="1125" y="935"/>
                    </a:lnTo>
                    <a:lnTo>
                      <a:pt x="1098" y="949"/>
                    </a:lnTo>
                    <a:cubicBezTo>
                      <a:pt x="895" y="1016"/>
                      <a:pt x="732" y="1016"/>
                      <a:pt x="543" y="962"/>
                    </a:cubicBezTo>
                    <a:cubicBezTo>
                      <a:pt x="461" y="935"/>
                      <a:pt x="393" y="908"/>
                      <a:pt x="326" y="868"/>
                    </a:cubicBezTo>
                    <a:cubicBezTo>
                      <a:pt x="272" y="841"/>
                      <a:pt x="1" y="637"/>
                      <a:pt x="82" y="556"/>
                    </a:cubicBezTo>
                    <a:cubicBezTo>
                      <a:pt x="136" y="489"/>
                      <a:pt x="353" y="624"/>
                      <a:pt x="434" y="664"/>
                    </a:cubicBezTo>
                    <a:cubicBezTo>
                      <a:pt x="488" y="691"/>
                      <a:pt x="543" y="705"/>
                      <a:pt x="597" y="718"/>
                    </a:cubicBezTo>
                    <a:cubicBezTo>
                      <a:pt x="745" y="745"/>
                      <a:pt x="868" y="732"/>
                      <a:pt x="1003" y="691"/>
                    </a:cubicBezTo>
                    <a:lnTo>
                      <a:pt x="1030" y="678"/>
                    </a:lnTo>
                    <a:lnTo>
                      <a:pt x="1030" y="678"/>
                    </a:lnTo>
                    <a:lnTo>
                      <a:pt x="1043" y="678"/>
                    </a:lnTo>
                    <a:cubicBezTo>
                      <a:pt x="1179" y="624"/>
                      <a:pt x="1287" y="543"/>
                      <a:pt x="1396" y="447"/>
                    </a:cubicBezTo>
                    <a:cubicBezTo>
                      <a:pt x="1423" y="434"/>
                      <a:pt x="1531" y="312"/>
                      <a:pt x="1558" y="272"/>
                    </a:cubicBezTo>
                    <a:cubicBezTo>
                      <a:pt x="1599" y="218"/>
                      <a:pt x="1748" y="1"/>
                      <a:pt x="1843" y="28"/>
                    </a:cubicBezTo>
                    <a:cubicBezTo>
                      <a:pt x="1938" y="82"/>
                      <a:pt x="1775" y="366"/>
                      <a:pt x="1735" y="407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352" name="Google Shape;6352;p47"/>
              <p:cNvSpPr/>
              <p:nvPr/>
            </p:nvSpPr>
            <p:spPr>
              <a:xfrm>
                <a:off x="5996150" y="2456475"/>
                <a:ext cx="58975" cy="19000"/>
              </a:xfrm>
              <a:custGeom>
                <a:avLst/>
                <a:gdLst/>
                <a:ahLst/>
                <a:cxnLst/>
                <a:rect l="l" t="t" r="r" b="b"/>
                <a:pathLst>
                  <a:path w="2359" h="760" extrusionOk="0">
                    <a:moveTo>
                      <a:pt x="2020" y="476"/>
                    </a:moveTo>
                    <a:cubicBezTo>
                      <a:pt x="1939" y="543"/>
                      <a:pt x="1857" y="597"/>
                      <a:pt x="1749" y="651"/>
                    </a:cubicBezTo>
                    <a:cubicBezTo>
                      <a:pt x="1559" y="720"/>
                      <a:pt x="1383" y="760"/>
                      <a:pt x="1180" y="760"/>
                    </a:cubicBezTo>
                    <a:lnTo>
                      <a:pt x="1166" y="760"/>
                    </a:lnTo>
                    <a:lnTo>
                      <a:pt x="1166" y="760"/>
                    </a:lnTo>
                    <a:cubicBezTo>
                      <a:pt x="1153" y="760"/>
                      <a:pt x="1099" y="747"/>
                      <a:pt x="1085" y="747"/>
                    </a:cubicBezTo>
                    <a:cubicBezTo>
                      <a:pt x="855" y="720"/>
                      <a:pt x="678" y="651"/>
                      <a:pt x="488" y="543"/>
                    </a:cubicBezTo>
                    <a:cubicBezTo>
                      <a:pt x="461" y="530"/>
                      <a:pt x="353" y="449"/>
                      <a:pt x="313" y="422"/>
                    </a:cubicBezTo>
                    <a:cubicBezTo>
                      <a:pt x="272" y="380"/>
                      <a:pt x="1" y="151"/>
                      <a:pt x="96" y="69"/>
                    </a:cubicBezTo>
                    <a:cubicBezTo>
                      <a:pt x="163" y="1"/>
                      <a:pt x="380" y="191"/>
                      <a:pt x="448" y="232"/>
                    </a:cubicBezTo>
                    <a:cubicBezTo>
                      <a:pt x="503" y="259"/>
                      <a:pt x="557" y="299"/>
                      <a:pt x="611" y="326"/>
                    </a:cubicBezTo>
                    <a:cubicBezTo>
                      <a:pt x="774" y="407"/>
                      <a:pt x="922" y="462"/>
                      <a:pt x="1112" y="476"/>
                    </a:cubicBezTo>
                    <a:lnTo>
                      <a:pt x="1180" y="476"/>
                    </a:lnTo>
                    <a:lnTo>
                      <a:pt x="1180" y="489"/>
                    </a:lnTo>
                    <a:cubicBezTo>
                      <a:pt x="1180" y="476"/>
                      <a:pt x="1193" y="476"/>
                      <a:pt x="1193" y="476"/>
                    </a:cubicBezTo>
                    <a:cubicBezTo>
                      <a:pt x="1356" y="489"/>
                      <a:pt x="1491" y="462"/>
                      <a:pt x="1641" y="407"/>
                    </a:cubicBezTo>
                    <a:cubicBezTo>
                      <a:pt x="1735" y="367"/>
                      <a:pt x="1803" y="340"/>
                      <a:pt x="1885" y="286"/>
                    </a:cubicBezTo>
                    <a:cubicBezTo>
                      <a:pt x="1952" y="232"/>
                      <a:pt x="2183" y="28"/>
                      <a:pt x="2250" y="82"/>
                    </a:cubicBezTo>
                    <a:cubicBezTo>
                      <a:pt x="2358" y="164"/>
                      <a:pt x="2074" y="435"/>
                      <a:pt x="2020" y="476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353" name="Google Shape;6353;p47"/>
              <p:cNvSpPr/>
              <p:nvPr/>
            </p:nvSpPr>
            <p:spPr>
              <a:xfrm>
                <a:off x="6000900" y="2457175"/>
                <a:ext cx="56250" cy="27475"/>
              </a:xfrm>
              <a:custGeom>
                <a:avLst/>
                <a:gdLst/>
                <a:ahLst/>
                <a:cxnLst/>
                <a:rect l="l" t="t" r="r" b="b"/>
                <a:pathLst>
                  <a:path w="2250" h="1099" extrusionOk="0">
                    <a:moveTo>
                      <a:pt x="1843" y="990"/>
                    </a:moveTo>
                    <a:cubicBezTo>
                      <a:pt x="1735" y="1030"/>
                      <a:pt x="1640" y="1057"/>
                      <a:pt x="1518" y="1071"/>
                    </a:cubicBezTo>
                    <a:cubicBezTo>
                      <a:pt x="1315" y="1098"/>
                      <a:pt x="1138" y="1084"/>
                      <a:pt x="949" y="1017"/>
                    </a:cubicBezTo>
                    <a:cubicBezTo>
                      <a:pt x="949" y="1017"/>
                      <a:pt x="936" y="1017"/>
                      <a:pt x="936" y="1003"/>
                    </a:cubicBezTo>
                    <a:lnTo>
                      <a:pt x="936" y="1003"/>
                    </a:lnTo>
                    <a:cubicBezTo>
                      <a:pt x="922" y="1003"/>
                      <a:pt x="868" y="976"/>
                      <a:pt x="868" y="976"/>
                    </a:cubicBezTo>
                    <a:cubicBezTo>
                      <a:pt x="651" y="881"/>
                      <a:pt x="502" y="773"/>
                      <a:pt x="353" y="596"/>
                    </a:cubicBezTo>
                    <a:cubicBezTo>
                      <a:pt x="326" y="583"/>
                      <a:pt x="244" y="475"/>
                      <a:pt x="217" y="434"/>
                    </a:cubicBezTo>
                    <a:cubicBezTo>
                      <a:pt x="190" y="394"/>
                      <a:pt x="0" y="81"/>
                      <a:pt x="109" y="27"/>
                    </a:cubicBezTo>
                    <a:cubicBezTo>
                      <a:pt x="190" y="0"/>
                      <a:pt x="353" y="231"/>
                      <a:pt x="407" y="298"/>
                    </a:cubicBezTo>
                    <a:lnTo>
                      <a:pt x="529" y="421"/>
                    </a:lnTo>
                    <a:cubicBezTo>
                      <a:pt x="665" y="556"/>
                      <a:pt x="800" y="650"/>
                      <a:pt x="976" y="732"/>
                    </a:cubicBezTo>
                    <a:cubicBezTo>
                      <a:pt x="976" y="732"/>
                      <a:pt x="1017" y="746"/>
                      <a:pt x="1030" y="746"/>
                    </a:cubicBezTo>
                    <a:lnTo>
                      <a:pt x="1030" y="746"/>
                    </a:lnTo>
                    <a:lnTo>
                      <a:pt x="1044" y="759"/>
                    </a:lnTo>
                    <a:cubicBezTo>
                      <a:pt x="1193" y="813"/>
                      <a:pt x="1328" y="827"/>
                      <a:pt x="1491" y="813"/>
                    </a:cubicBezTo>
                    <a:cubicBezTo>
                      <a:pt x="1599" y="813"/>
                      <a:pt x="1667" y="800"/>
                      <a:pt x="1762" y="773"/>
                    </a:cubicBezTo>
                    <a:cubicBezTo>
                      <a:pt x="1843" y="746"/>
                      <a:pt x="2128" y="623"/>
                      <a:pt x="2168" y="678"/>
                    </a:cubicBezTo>
                    <a:cubicBezTo>
                      <a:pt x="2250" y="786"/>
                      <a:pt x="1897" y="963"/>
                      <a:pt x="1843" y="99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354" name="Google Shape;6354;p47"/>
              <p:cNvSpPr/>
              <p:nvPr/>
            </p:nvSpPr>
            <p:spPr>
              <a:xfrm>
                <a:off x="5969050" y="2458875"/>
                <a:ext cx="35600" cy="35925"/>
              </a:xfrm>
              <a:custGeom>
                <a:avLst/>
                <a:gdLst/>
                <a:ahLst/>
                <a:cxnLst/>
                <a:rect l="l" t="t" r="r" b="b"/>
                <a:pathLst>
                  <a:path w="1424" h="1437" extrusionOk="0">
                    <a:moveTo>
                      <a:pt x="705" y="1437"/>
                    </a:moveTo>
                    <a:cubicBezTo>
                      <a:pt x="1112" y="1437"/>
                      <a:pt x="1424" y="1111"/>
                      <a:pt x="1424" y="718"/>
                    </a:cubicBezTo>
                    <a:cubicBezTo>
                      <a:pt x="1424" y="326"/>
                      <a:pt x="1112" y="0"/>
                      <a:pt x="705" y="0"/>
                    </a:cubicBezTo>
                    <a:cubicBezTo>
                      <a:pt x="313" y="0"/>
                      <a:pt x="1" y="326"/>
                      <a:pt x="1" y="718"/>
                    </a:cubicBezTo>
                    <a:cubicBezTo>
                      <a:pt x="1" y="1111"/>
                      <a:pt x="313" y="1437"/>
                      <a:pt x="705" y="143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355" name="Google Shape;6355;p47"/>
              <p:cNvSpPr/>
              <p:nvPr/>
            </p:nvSpPr>
            <p:spPr>
              <a:xfrm>
                <a:off x="5628650" y="2570650"/>
                <a:ext cx="78600" cy="30525"/>
              </a:xfrm>
              <a:custGeom>
                <a:avLst/>
                <a:gdLst/>
                <a:ahLst/>
                <a:cxnLst/>
                <a:rect l="l" t="t" r="r" b="b"/>
                <a:pathLst>
                  <a:path w="3144" h="1221" extrusionOk="0">
                    <a:moveTo>
                      <a:pt x="1572" y="1220"/>
                    </a:moveTo>
                    <a:cubicBezTo>
                      <a:pt x="2439" y="1220"/>
                      <a:pt x="3144" y="935"/>
                      <a:pt x="3144" y="610"/>
                    </a:cubicBezTo>
                    <a:cubicBezTo>
                      <a:pt x="3144" y="272"/>
                      <a:pt x="2439" y="1"/>
                      <a:pt x="1572" y="1"/>
                    </a:cubicBezTo>
                    <a:cubicBezTo>
                      <a:pt x="705" y="1"/>
                      <a:pt x="0" y="272"/>
                      <a:pt x="0" y="610"/>
                    </a:cubicBezTo>
                    <a:cubicBezTo>
                      <a:pt x="0" y="935"/>
                      <a:pt x="705" y="1220"/>
                      <a:pt x="1572" y="1220"/>
                    </a:cubicBezTo>
                    <a:close/>
                  </a:path>
                </a:pathLst>
              </a:custGeom>
              <a:solidFill>
                <a:srgbClr val="F58CA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356" name="Google Shape;6356;p47"/>
              <p:cNvSpPr/>
              <p:nvPr/>
            </p:nvSpPr>
            <p:spPr>
              <a:xfrm>
                <a:off x="5943300" y="2570650"/>
                <a:ext cx="78625" cy="30525"/>
              </a:xfrm>
              <a:custGeom>
                <a:avLst/>
                <a:gdLst/>
                <a:ahLst/>
                <a:cxnLst/>
                <a:rect l="l" t="t" r="r" b="b"/>
                <a:pathLst>
                  <a:path w="3145" h="1221" extrusionOk="0">
                    <a:moveTo>
                      <a:pt x="1573" y="1220"/>
                    </a:moveTo>
                    <a:cubicBezTo>
                      <a:pt x="2440" y="1220"/>
                      <a:pt x="3144" y="935"/>
                      <a:pt x="3144" y="610"/>
                    </a:cubicBezTo>
                    <a:cubicBezTo>
                      <a:pt x="3144" y="272"/>
                      <a:pt x="2440" y="1"/>
                      <a:pt x="1573" y="1"/>
                    </a:cubicBezTo>
                    <a:cubicBezTo>
                      <a:pt x="706" y="1"/>
                      <a:pt x="1" y="272"/>
                      <a:pt x="1" y="610"/>
                    </a:cubicBezTo>
                    <a:cubicBezTo>
                      <a:pt x="1" y="935"/>
                      <a:pt x="706" y="1220"/>
                      <a:pt x="1573" y="1220"/>
                    </a:cubicBezTo>
                    <a:close/>
                  </a:path>
                </a:pathLst>
              </a:custGeom>
              <a:solidFill>
                <a:srgbClr val="F58CA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357" name="Google Shape;6357;p47"/>
              <p:cNvSpPr/>
              <p:nvPr/>
            </p:nvSpPr>
            <p:spPr>
              <a:xfrm>
                <a:off x="5752275" y="2515775"/>
                <a:ext cx="143650" cy="43700"/>
              </a:xfrm>
              <a:custGeom>
                <a:avLst/>
                <a:gdLst/>
                <a:ahLst/>
                <a:cxnLst/>
                <a:rect l="l" t="t" r="r" b="b"/>
                <a:pathLst>
                  <a:path w="5746" h="1748" extrusionOk="0">
                    <a:moveTo>
                      <a:pt x="2670" y="203"/>
                    </a:moveTo>
                    <a:cubicBezTo>
                      <a:pt x="2670" y="95"/>
                      <a:pt x="2751" y="1"/>
                      <a:pt x="2873" y="1"/>
                    </a:cubicBezTo>
                    <a:cubicBezTo>
                      <a:pt x="2981" y="1"/>
                      <a:pt x="3076" y="95"/>
                      <a:pt x="3076" y="203"/>
                    </a:cubicBezTo>
                    <a:cubicBezTo>
                      <a:pt x="3076" y="516"/>
                      <a:pt x="3198" y="800"/>
                      <a:pt x="3402" y="1003"/>
                    </a:cubicBezTo>
                    <a:cubicBezTo>
                      <a:pt x="3618" y="1206"/>
                      <a:pt x="3889" y="1328"/>
                      <a:pt x="4200" y="1328"/>
                    </a:cubicBezTo>
                    <a:cubicBezTo>
                      <a:pt x="4513" y="1328"/>
                      <a:pt x="4797" y="1206"/>
                      <a:pt x="5000" y="1003"/>
                    </a:cubicBezTo>
                    <a:cubicBezTo>
                      <a:pt x="5203" y="800"/>
                      <a:pt x="5339" y="516"/>
                      <a:pt x="5339" y="203"/>
                    </a:cubicBezTo>
                    <a:cubicBezTo>
                      <a:pt x="5339" y="95"/>
                      <a:pt x="5420" y="1"/>
                      <a:pt x="5542" y="1"/>
                    </a:cubicBezTo>
                    <a:cubicBezTo>
                      <a:pt x="5651" y="1"/>
                      <a:pt x="5745" y="95"/>
                      <a:pt x="5745" y="203"/>
                    </a:cubicBezTo>
                    <a:cubicBezTo>
                      <a:pt x="5745" y="637"/>
                      <a:pt x="5569" y="1016"/>
                      <a:pt x="5298" y="1301"/>
                    </a:cubicBezTo>
                    <a:cubicBezTo>
                      <a:pt x="5013" y="1572"/>
                      <a:pt x="4634" y="1748"/>
                      <a:pt x="4200" y="1748"/>
                    </a:cubicBezTo>
                    <a:cubicBezTo>
                      <a:pt x="3781" y="1748"/>
                      <a:pt x="3387" y="1572"/>
                      <a:pt x="3116" y="1301"/>
                    </a:cubicBezTo>
                    <a:cubicBezTo>
                      <a:pt x="3022" y="1206"/>
                      <a:pt x="2941" y="1098"/>
                      <a:pt x="2873" y="976"/>
                    </a:cubicBezTo>
                    <a:cubicBezTo>
                      <a:pt x="2805" y="1098"/>
                      <a:pt x="2724" y="1206"/>
                      <a:pt x="2629" y="1301"/>
                    </a:cubicBezTo>
                    <a:cubicBezTo>
                      <a:pt x="2345" y="1572"/>
                      <a:pt x="1965" y="1748"/>
                      <a:pt x="1532" y="1748"/>
                    </a:cubicBezTo>
                    <a:cubicBezTo>
                      <a:pt x="1111" y="1748"/>
                      <a:pt x="732" y="1572"/>
                      <a:pt x="448" y="1301"/>
                    </a:cubicBezTo>
                    <a:cubicBezTo>
                      <a:pt x="163" y="1016"/>
                      <a:pt x="0" y="637"/>
                      <a:pt x="0" y="203"/>
                    </a:cubicBezTo>
                    <a:cubicBezTo>
                      <a:pt x="0" y="95"/>
                      <a:pt x="95" y="1"/>
                      <a:pt x="204" y="1"/>
                    </a:cubicBezTo>
                    <a:cubicBezTo>
                      <a:pt x="312" y="1"/>
                      <a:pt x="407" y="95"/>
                      <a:pt x="407" y="203"/>
                    </a:cubicBezTo>
                    <a:cubicBezTo>
                      <a:pt x="407" y="516"/>
                      <a:pt x="542" y="800"/>
                      <a:pt x="746" y="1003"/>
                    </a:cubicBezTo>
                    <a:cubicBezTo>
                      <a:pt x="949" y="1206"/>
                      <a:pt x="1220" y="1328"/>
                      <a:pt x="1532" y="1328"/>
                    </a:cubicBezTo>
                    <a:cubicBezTo>
                      <a:pt x="1843" y="1328"/>
                      <a:pt x="2128" y="1206"/>
                      <a:pt x="2331" y="1003"/>
                    </a:cubicBezTo>
                    <a:cubicBezTo>
                      <a:pt x="2534" y="800"/>
                      <a:pt x="2670" y="516"/>
                      <a:pt x="2670" y="203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6358" name="Google Shape;6358;p47"/>
          <p:cNvGrpSpPr/>
          <p:nvPr/>
        </p:nvGrpSpPr>
        <p:grpSpPr>
          <a:xfrm rot="285325">
            <a:off x="5809604" y="945523"/>
            <a:ext cx="166681" cy="166681"/>
            <a:chOff x="2810757" y="1723146"/>
            <a:chExt cx="719700" cy="719700"/>
          </a:xfrm>
        </p:grpSpPr>
        <p:sp>
          <p:nvSpPr>
            <p:cNvPr id="6359" name="Google Shape;6359;p47"/>
            <p:cNvSpPr/>
            <p:nvPr/>
          </p:nvSpPr>
          <p:spPr>
            <a:xfrm>
              <a:off x="2810757" y="1723146"/>
              <a:ext cx="719700" cy="719700"/>
            </a:xfrm>
            <a:prstGeom prst="ellipse">
              <a:avLst/>
            </a:prstGeom>
            <a:gradFill>
              <a:gsLst>
                <a:gs pos="0">
                  <a:srgbClr val="F7A1B8"/>
                </a:gs>
                <a:gs pos="100000">
                  <a:srgbClr val="E62F60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6360" name="Google Shape;6360;p47"/>
            <p:cNvGrpSpPr/>
            <p:nvPr/>
          </p:nvGrpSpPr>
          <p:grpSpPr>
            <a:xfrm>
              <a:off x="2938725" y="1995263"/>
              <a:ext cx="463750" cy="159925"/>
              <a:chOff x="5593400" y="2441250"/>
              <a:chExt cx="463750" cy="159925"/>
            </a:xfrm>
          </p:grpSpPr>
          <p:sp>
            <p:nvSpPr>
              <p:cNvPr id="6361" name="Google Shape;6361;p47"/>
              <p:cNvSpPr/>
              <p:nvPr/>
            </p:nvSpPr>
            <p:spPr>
              <a:xfrm>
                <a:off x="5617450" y="2446325"/>
                <a:ext cx="100975" cy="100975"/>
              </a:xfrm>
              <a:custGeom>
                <a:avLst/>
                <a:gdLst/>
                <a:ahLst/>
                <a:cxnLst/>
                <a:rect l="l" t="t" r="r" b="b"/>
                <a:pathLst>
                  <a:path w="4039" h="4039" extrusionOk="0">
                    <a:moveTo>
                      <a:pt x="2020" y="4038"/>
                    </a:moveTo>
                    <a:cubicBezTo>
                      <a:pt x="3131" y="4038"/>
                      <a:pt x="4038" y="3131"/>
                      <a:pt x="4038" y="2020"/>
                    </a:cubicBezTo>
                    <a:cubicBezTo>
                      <a:pt x="4038" y="909"/>
                      <a:pt x="3131" y="0"/>
                      <a:pt x="2020" y="0"/>
                    </a:cubicBezTo>
                    <a:cubicBezTo>
                      <a:pt x="909" y="0"/>
                      <a:pt x="0" y="909"/>
                      <a:pt x="0" y="2020"/>
                    </a:cubicBezTo>
                    <a:cubicBezTo>
                      <a:pt x="0" y="3131"/>
                      <a:pt x="909" y="4038"/>
                      <a:pt x="2020" y="4038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362" name="Google Shape;6362;p47"/>
              <p:cNvSpPr/>
              <p:nvPr/>
            </p:nvSpPr>
            <p:spPr>
              <a:xfrm>
                <a:off x="5606275" y="2441250"/>
                <a:ext cx="48450" cy="25425"/>
              </a:xfrm>
              <a:custGeom>
                <a:avLst/>
                <a:gdLst/>
                <a:ahLst/>
                <a:cxnLst/>
                <a:rect l="l" t="t" r="r" b="b"/>
                <a:pathLst>
                  <a:path w="1938" h="1017" extrusionOk="0">
                    <a:moveTo>
                      <a:pt x="204" y="407"/>
                    </a:moveTo>
                    <a:cubicBezTo>
                      <a:pt x="245" y="489"/>
                      <a:pt x="299" y="556"/>
                      <a:pt x="366" y="624"/>
                    </a:cubicBezTo>
                    <a:cubicBezTo>
                      <a:pt x="489" y="760"/>
                      <a:pt x="624" y="868"/>
                      <a:pt x="800" y="935"/>
                    </a:cubicBezTo>
                    <a:lnTo>
                      <a:pt x="800" y="935"/>
                    </a:lnTo>
                    <a:lnTo>
                      <a:pt x="814" y="935"/>
                    </a:lnTo>
                    <a:lnTo>
                      <a:pt x="841" y="949"/>
                    </a:lnTo>
                    <a:cubicBezTo>
                      <a:pt x="1044" y="1016"/>
                      <a:pt x="1206" y="1016"/>
                      <a:pt x="1396" y="962"/>
                    </a:cubicBezTo>
                    <a:cubicBezTo>
                      <a:pt x="1477" y="935"/>
                      <a:pt x="1545" y="908"/>
                      <a:pt x="1613" y="868"/>
                    </a:cubicBezTo>
                    <a:cubicBezTo>
                      <a:pt x="1667" y="841"/>
                      <a:pt x="1938" y="637"/>
                      <a:pt x="1857" y="556"/>
                    </a:cubicBezTo>
                    <a:cubicBezTo>
                      <a:pt x="1802" y="489"/>
                      <a:pt x="1586" y="624"/>
                      <a:pt x="1504" y="664"/>
                    </a:cubicBezTo>
                    <a:cubicBezTo>
                      <a:pt x="1450" y="691"/>
                      <a:pt x="1396" y="705"/>
                      <a:pt x="1342" y="718"/>
                    </a:cubicBezTo>
                    <a:cubicBezTo>
                      <a:pt x="1193" y="745"/>
                      <a:pt x="1071" y="732"/>
                      <a:pt x="935" y="691"/>
                    </a:cubicBezTo>
                    <a:lnTo>
                      <a:pt x="908" y="678"/>
                    </a:lnTo>
                    <a:lnTo>
                      <a:pt x="908" y="678"/>
                    </a:lnTo>
                    <a:lnTo>
                      <a:pt x="895" y="678"/>
                    </a:lnTo>
                    <a:cubicBezTo>
                      <a:pt x="760" y="624"/>
                      <a:pt x="651" y="543"/>
                      <a:pt x="543" y="447"/>
                    </a:cubicBezTo>
                    <a:cubicBezTo>
                      <a:pt x="516" y="434"/>
                      <a:pt x="407" y="312"/>
                      <a:pt x="380" y="272"/>
                    </a:cubicBezTo>
                    <a:cubicBezTo>
                      <a:pt x="339" y="218"/>
                      <a:pt x="191" y="1"/>
                      <a:pt x="95" y="28"/>
                    </a:cubicBezTo>
                    <a:cubicBezTo>
                      <a:pt x="1" y="82"/>
                      <a:pt x="163" y="366"/>
                      <a:pt x="204" y="407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363" name="Google Shape;6363;p47"/>
              <p:cNvSpPr/>
              <p:nvPr/>
            </p:nvSpPr>
            <p:spPr>
              <a:xfrm>
                <a:off x="5595450" y="2456475"/>
                <a:ext cx="58950" cy="19000"/>
              </a:xfrm>
              <a:custGeom>
                <a:avLst/>
                <a:gdLst/>
                <a:ahLst/>
                <a:cxnLst/>
                <a:rect l="l" t="t" r="r" b="b"/>
                <a:pathLst>
                  <a:path w="2358" h="760" extrusionOk="0">
                    <a:moveTo>
                      <a:pt x="338" y="476"/>
                    </a:moveTo>
                    <a:cubicBezTo>
                      <a:pt x="420" y="543"/>
                      <a:pt x="501" y="597"/>
                      <a:pt x="609" y="651"/>
                    </a:cubicBezTo>
                    <a:cubicBezTo>
                      <a:pt x="799" y="720"/>
                      <a:pt x="976" y="760"/>
                      <a:pt x="1179" y="760"/>
                    </a:cubicBezTo>
                    <a:lnTo>
                      <a:pt x="1193" y="760"/>
                    </a:lnTo>
                    <a:lnTo>
                      <a:pt x="1193" y="760"/>
                    </a:lnTo>
                    <a:cubicBezTo>
                      <a:pt x="1206" y="760"/>
                      <a:pt x="1260" y="747"/>
                      <a:pt x="1274" y="747"/>
                    </a:cubicBezTo>
                    <a:cubicBezTo>
                      <a:pt x="1504" y="720"/>
                      <a:pt x="1680" y="651"/>
                      <a:pt x="1870" y="543"/>
                    </a:cubicBezTo>
                    <a:cubicBezTo>
                      <a:pt x="1897" y="530"/>
                      <a:pt x="2006" y="449"/>
                      <a:pt x="2046" y="422"/>
                    </a:cubicBezTo>
                    <a:cubicBezTo>
                      <a:pt x="2087" y="380"/>
                      <a:pt x="2358" y="151"/>
                      <a:pt x="2262" y="69"/>
                    </a:cubicBezTo>
                    <a:cubicBezTo>
                      <a:pt x="2195" y="1"/>
                      <a:pt x="1978" y="191"/>
                      <a:pt x="1910" y="232"/>
                    </a:cubicBezTo>
                    <a:cubicBezTo>
                      <a:pt x="1856" y="259"/>
                      <a:pt x="1802" y="299"/>
                      <a:pt x="1748" y="326"/>
                    </a:cubicBezTo>
                    <a:cubicBezTo>
                      <a:pt x="1585" y="407"/>
                      <a:pt x="1436" y="462"/>
                      <a:pt x="1247" y="476"/>
                    </a:cubicBezTo>
                    <a:lnTo>
                      <a:pt x="1179" y="476"/>
                    </a:lnTo>
                    <a:lnTo>
                      <a:pt x="1179" y="489"/>
                    </a:lnTo>
                    <a:cubicBezTo>
                      <a:pt x="1179" y="476"/>
                      <a:pt x="1166" y="476"/>
                      <a:pt x="1166" y="476"/>
                    </a:cubicBezTo>
                    <a:cubicBezTo>
                      <a:pt x="1003" y="489"/>
                      <a:pt x="867" y="462"/>
                      <a:pt x="705" y="407"/>
                    </a:cubicBezTo>
                    <a:cubicBezTo>
                      <a:pt x="624" y="367"/>
                      <a:pt x="555" y="340"/>
                      <a:pt x="474" y="286"/>
                    </a:cubicBezTo>
                    <a:cubicBezTo>
                      <a:pt x="407" y="232"/>
                      <a:pt x="176" y="28"/>
                      <a:pt x="109" y="82"/>
                    </a:cubicBezTo>
                    <a:cubicBezTo>
                      <a:pt x="0" y="164"/>
                      <a:pt x="284" y="435"/>
                      <a:pt x="338" y="476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364" name="Google Shape;6364;p47"/>
              <p:cNvSpPr/>
              <p:nvPr/>
            </p:nvSpPr>
            <p:spPr>
              <a:xfrm>
                <a:off x="5593400" y="2457175"/>
                <a:ext cx="56275" cy="27475"/>
              </a:xfrm>
              <a:custGeom>
                <a:avLst/>
                <a:gdLst/>
                <a:ahLst/>
                <a:cxnLst/>
                <a:rect l="l" t="t" r="r" b="b"/>
                <a:pathLst>
                  <a:path w="2251" h="1099" extrusionOk="0">
                    <a:moveTo>
                      <a:pt x="407" y="990"/>
                    </a:moveTo>
                    <a:cubicBezTo>
                      <a:pt x="516" y="1030"/>
                      <a:pt x="610" y="1057"/>
                      <a:pt x="733" y="1071"/>
                    </a:cubicBezTo>
                    <a:cubicBezTo>
                      <a:pt x="935" y="1098"/>
                      <a:pt x="1112" y="1084"/>
                      <a:pt x="1302" y="1017"/>
                    </a:cubicBezTo>
                    <a:cubicBezTo>
                      <a:pt x="1302" y="1017"/>
                      <a:pt x="1315" y="1017"/>
                      <a:pt x="1315" y="1003"/>
                    </a:cubicBezTo>
                    <a:lnTo>
                      <a:pt x="1315" y="1003"/>
                    </a:lnTo>
                    <a:cubicBezTo>
                      <a:pt x="1329" y="1003"/>
                      <a:pt x="1383" y="976"/>
                      <a:pt x="1383" y="976"/>
                    </a:cubicBezTo>
                    <a:cubicBezTo>
                      <a:pt x="1600" y="881"/>
                      <a:pt x="1748" y="773"/>
                      <a:pt x="1898" y="596"/>
                    </a:cubicBezTo>
                    <a:cubicBezTo>
                      <a:pt x="1925" y="583"/>
                      <a:pt x="2006" y="475"/>
                      <a:pt x="2033" y="434"/>
                    </a:cubicBezTo>
                    <a:cubicBezTo>
                      <a:pt x="2060" y="394"/>
                      <a:pt x="2250" y="81"/>
                      <a:pt x="2142" y="27"/>
                    </a:cubicBezTo>
                    <a:cubicBezTo>
                      <a:pt x="2060" y="0"/>
                      <a:pt x="1898" y="231"/>
                      <a:pt x="1844" y="298"/>
                    </a:cubicBezTo>
                    <a:lnTo>
                      <a:pt x="1721" y="421"/>
                    </a:lnTo>
                    <a:cubicBezTo>
                      <a:pt x="1586" y="556"/>
                      <a:pt x="1450" y="650"/>
                      <a:pt x="1275" y="732"/>
                    </a:cubicBezTo>
                    <a:cubicBezTo>
                      <a:pt x="1275" y="732"/>
                      <a:pt x="1233" y="746"/>
                      <a:pt x="1220" y="746"/>
                    </a:cubicBezTo>
                    <a:lnTo>
                      <a:pt x="1220" y="746"/>
                    </a:lnTo>
                    <a:cubicBezTo>
                      <a:pt x="1220" y="746"/>
                      <a:pt x="1206" y="746"/>
                      <a:pt x="1206" y="759"/>
                    </a:cubicBezTo>
                    <a:cubicBezTo>
                      <a:pt x="1058" y="813"/>
                      <a:pt x="922" y="827"/>
                      <a:pt x="760" y="813"/>
                    </a:cubicBezTo>
                    <a:cubicBezTo>
                      <a:pt x="651" y="813"/>
                      <a:pt x="583" y="800"/>
                      <a:pt x="489" y="773"/>
                    </a:cubicBezTo>
                    <a:cubicBezTo>
                      <a:pt x="407" y="746"/>
                      <a:pt x="122" y="623"/>
                      <a:pt x="82" y="678"/>
                    </a:cubicBezTo>
                    <a:cubicBezTo>
                      <a:pt x="1" y="786"/>
                      <a:pt x="353" y="963"/>
                      <a:pt x="407" y="99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365" name="Google Shape;6365;p47"/>
              <p:cNvSpPr/>
              <p:nvPr/>
            </p:nvSpPr>
            <p:spPr>
              <a:xfrm>
                <a:off x="5645900" y="2458875"/>
                <a:ext cx="35600" cy="35925"/>
              </a:xfrm>
              <a:custGeom>
                <a:avLst/>
                <a:gdLst/>
                <a:ahLst/>
                <a:cxnLst/>
                <a:rect l="l" t="t" r="r" b="b"/>
                <a:pathLst>
                  <a:path w="1424" h="1437" extrusionOk="0">
                    <a:moveTo>
                      <a:pt x="705" y="1437"/>
                    </a:moveTo>
                    <a:cubicBezTo>
                      <a:pt x="1112" y="1437"/>
                      <a:pt x="1424" y="1111"/>
                      <a:pt x="1424" y="718"/>
                    </a:cubicBezTo>
                    <a:cubicBezTo>
                      <a:pt x="1424" y="326"/>
                      <a:pt x="1112" y="0"/>
                      <a:pt x="705" y="0"/>
                    </a:cubicBezTo>
                    <a:cubicBezTo>
                      <a:pt x="313" y="0"/>
                      <a:pt x="1" y="326"/>
                      <a:pt x="1" y="718"/>
                    </a:cubicBezTo>
                    <a:cubicBezTo>
                      <a:pt x="1" y="1111"/>
                      <a:pt x="313" y="1437"/>
                      <a:pt x="705" y="143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366" name="Google Shape;6366;p47"/>
              <p:cNvSpPr/>
              <p:nvPr/>
            </p:nvSpPr>
            <p:spPr>
              <a:xfrm>
                <a:off x="5932150" y="2446325"/>
                <a:ext cx="100975" cy="100975"/>
              </a:xfrm>
              <a:custGeom>
                <a:avLst/>
                <a:gdLst/>
                <a:ahLst/>
                <a:cxnLst/>
                <a:rect l="l" t="t" r="r" b="b"/>
                <a:pathLst>
                  <a:path w="4039" h="4039" extrusionOk="0">
                    <a:moveTo>
                      <a:pt x="2019" y="4038"/>
                    </a:moveTo>
                    <a:cubicBezTo>
                      <a:pt x="3130" y="4038"/>
                      <a:pt x="4038" y="3131"/>
                      <a:pt x="4038" y="2020"/>
                    </a:cubicBezTo>
                    <a:cubicBezTo>
                      <a:pt x="4038" y="909"/>
                      <a:pt x="3130" y="0"/>
                      <a:pt x="2019" y="0"/>
                    </a:cubicBezTo>
                    <a:cubicBezTo>
                      <a:pt x="908" y="0"/>
                      <a:pt x="0" y="909"/>
                      <a:pt x="0" y="2020"/>
                    </a:cubicBezTo>
                    <a:cubicBezTo>
                      <a:pt x="0" y="3131"/>
                      <a:pt x="908" y="4038"/>
                      <a:pt x="2019" y="4038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367" name="Google Shape;6367;p47"/>
              <p:cNvSpPr/>
              <p:nvPr/>
            </p:nvSpPr>
            <p:spPr>
              <a:xfrm>
                <a:off x="5995825" y="2441250"/>
                <a:ext cx="48450" cy="25425"/>
              </a:xfrm>
              <a:custGeom>
                <a:avLst/>
                <a:gdLst/>
                <a:ahLst/>
                <a:cxnLst/>
                <a:rect l="l" t="t" r="r" b="b"/>
                <a:pathLst>
                  <a:path w="1938" h="1017" extrusionOk="0">
                    <a:moveTo>
                      <a:pt x="1735" y="407"/>
                    </a:moveTo>
                    <a:cubicBezTo>
                      <a:pt x="1694" y="489"/>
                      <a:pt x="1640" y="556"/>
                      <a:pt x="1572" y="624"/>
                    </a:cubicBezTo>
                    <a:cubicBezTo>
                      <a:pt x="1450" y="760"/>
                      <a:pt x="1314" y="868"/>
                      <a:pt x="1139" y="935"/>
                    </a:cubicBezTo>
                    <a:lnTo>
                      <a:pt x="1139" y="935"/>
                    </a:lnTo>
                    <a:lnTo>
                      <a:pt x="1125" y="935"/>
                    </a:lnTo>
                    <a:lnTo>
                      <a:pt x="1098" y="949"/>
                    </a:lnTo>
                    <a:cubicBezTo>
                      <a:pt x="895" y="1016"/>
                      <a:pt x="732" y="1016"/>
                      <a:pt x="543" y="962"/>
                    </a:cubicBezTo>
                    <a:cubicBezTo>
                      <a:pt x="461" y="935"/>
                      <a:pt x="393" y="908"/>
                      <a:pt x="326" y="868"/>
                    </a:cubicBezTo>
                    <a:cubicBezTo>
                      <a:pt x="272" y="841"/>
                      <a:pt x="1" y="637"/>
                      <a:pt x="82" y="556"/>
                    </a:cubicBezTo>
                    <a:cubicBezTo>
                      <a:pt x="136" y="489"/>
                      <a:pt x="353" y="624"/>
                      <a:pt x="434" y="664"/>
                    </a:cubicBezTo>
                    <a:cubicBezTo>
                      <a:pt x="488" y="691"/>
                      <a:pt x="543" y="705"/>
                      <a:pt x="597" y="718"/>
                    </a:cubicBezTo>
                    <a:cubicBezTo>
                      <a:pt x="745" y="745"/>
                      <a:pt x="868" y="732"/>
                      <a:pt x="1003" y="691"/>
                    </a:cubicBezTo>
                    <a:lnTo>
                      <a:pt x="1030" y="678"/>
                    </a:lnTo>
                    <a:lnTo>
                      <a:pt x="1030" y="678"/>
                    </a:lnTo>
                    <a:lnTo>
                      <a:pt x="1043" y="678"/>
                    </a:lnTo>
                    <a:cubicBezTo>
                      <a:pt x="1179" y="624"/>
                      <a:pt x="1287" y="543"/>
                      <a:pt x="1396" y="447"/>
                    </a:cubicBezTo>
                    <a:cubicBezTo>
                      <a:pt x="1423" y="434"/>
                      <a:pt x="1531" y="312"/>
                      <a:pt x="1558" y="272"/>
                    </a:cubicBezTo>
                    <a:cubicBezTo>
                      <a:pt x="1599" y="218"/>
                      <a:pt x="1748" y="1"/>
                      <a:pt x="1843" y="28"/>
                    </a:cubicBezTo>
                    <a:cubicBezTo>
                      <a:pt x="1938" y="82"/>
                      <a:pt x="1775" y="366"/>
                      <a:pt x="1735" y="407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368" name="Google Shape;6368;p47"/>
              <p:cNvSpPr/>
              <p:nvPr/>
            </p:nvSpPr>
            <p:spPr>
              <a:xfrm>
                <a:off x="5996150" y="2456475"/>
                <a:ext cx="58975" cy="19000"/>
              </a:xfrm>
              <a:custGeom>
                <a:avLst/>
                <a:gdLst/>
                <a:ahLst/>
                <a:cxnLst/>
                <a:rect l="l" t="t" r="r" b="b"/>
                <a:pathLst>
                  <a:path w="2359" h="760" extrusionOk="0">
                    <a:moveTo>
                      <a:pt x="2020" y="476"/>
                    </a:moveTo>
                    <a:cubicBezTo>
                      <a:pt x="1939" y="543"/>
                      <a:pt x="1857" y="597"/>
                      <a:pt x="1749" y="651"/>
                    </a:cubicBezTo>
                    <a:cubicBezTo>
                      <a:pt x="1559" y="720"/>
                      <a:pt x="1383" y="760"/>
                      <a:pt x="1180" y="760"/>
                    </a:cubicBezTo>
                    <a:lnTo>
                      <a:pt x="1166" y="760"/>
                    </a:lnTo>
                    <a:lnTo>
                      <a:pt x="1166" y="760"/>
                    </a:lnTo>
                    <a:cubicBezTo>
                      <a:pt x="1153" y="760"/>
                      <a:pt x="1099" y="747"/>
                      <a:pt x="1085" y="747"/>
                    </a:cubicBezTo>
                    <a:cubicBezTo>
                      <a:pt x="855" y="720"/>
                      <a:pt x="678" y="651"/>
                      <a:pt x="488" y="543"/>
                    </a:cubicBezTo>
                    <a:cubicBezTo>
                      <a:pt x="461" y="530"/>
                      <a:pt x="353" y="449"/>
                      <a:pt x="313" y="422"/>
                    </a:cubicBezTo>
                    <a:cubicBezTo>
                      <a:pt x="272" y="380"/>
                      <a:pt x="1" y="151"/>
                      <a:pt x="96" y="69"/>
                    </a:cubicBezTo>
                    <a:cubicBezTo>
                      <a:pt x="163" y="1"/>
                      <a:pt x="380" y="191"/>
                      <a:pt x="448" y="232"/>
                    </a:cubicBezTo>
                    <a:cubicBezTo>
                      <a:pt x="503" y="259"/>
                      <a:pt x="557" y="299"/>
                      <a:pt x="611" y="326"/>
                    </a:cubicBezTo>
                    <a:cubicBezTo>
                      <a:pt x="774" y="407"/>
                      <a:pt x="922" y="462"/>
                      <a:pt x="1112" y="476"/>
                    </a:cubicBezTo>
                    <a:lnTo>
                      <a:pt x="1180" y="476"/>
                    </a:lnTo>
                    <a:lnTo>
                      <a:pt x="1180" y="489"/>
                    </a:lnTo>
                    <a:cubicBezTo>
                      <a:pt x="1180" y="476"/>
                      <a:pt x="1193" y="476"/>
                      <a:pt x="1193" y="476"/>
                    </a:cubicBezTo>
                    <a:cubicBezTo>
                      <a:pt x="1356" y="489"/>
                      <a:pt x="1491" y="462"/>
                      <a:pt x="1641" y="407"/>
                    </a:cubicBezTo>
                    <a:cubicBezTo>
                      <a:pt x="1735" y="367"/>
                      <a:pt x="1803" y="340"/>
                      <a:pt x="1885" y="286"/>
                    </a:cubicBezTo>
                    <a:cubicBezTo>
                      <a:pt x="1952" y="232"/>
                      <a:pt x="2183" y="28"/>
                      <a:pt x="2250" y="82"/>
                    </a:cubicBezTo>
                    <a:cubicBezTo>
                      <a:pt x="2358" y="164"/>
                      <a:pt x="2074" y="435"/>
                      <a:pt x="2020" y="476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369" name="Google Shape;6369;p47"/>
              <p:cNvSpPr/>
              <p:nvPr/>
            </p:nvSpPr>
            <p:spPr>
              <a:xfrm>
                <a:off x="6000900" y="2457175"/>
                <a:ext cx="56250" cy="27475"/>
              </a:xfrm>
              <a:custGeom>
                <a:avLst/>
                <a:gdLst/>
                <a:ahLst/>
                <a:cxnLst/>
                <a:rect l="l" t="t" r="r" b="b"/>
                <a:pathLst>
                  <a:path w="2250" h="1099" extrusionOk="0">
                    <a:moveTo>
                      <a:pt x="1843" y="990"/>
                    </a:moveTo>
                    <a:cubicBezTo>
                      <a:pt x="1735" y="1030"/>
                      <a:pt x="1640" y="1057"/>
                      <a:pt x="1518" y="1071"/>
                    </a:cubicBezTo>
                    <a:cubicBezTo>
                      <a:pt x="1315" y="1098"/>
                      <a:pt x="1138" y="1084"/>
                      <a:pt x="949" y="1017"/>
                    </a:cubicBezTo>
                    <a:cubicBezTo>
                      <a:pt x="949" y="1017"/>
                      <a:pt x="936" y="1017"/>
                      <a:pt x="936" y="1003"/>
                    </a:cubicBezTo>
                    <a:lnTo>
                      <a:pt x="936" y="1003"/>
                    </a:lnTo>
                    <a:cubicBezTo>
                      <a:pt x="922" y="1003"/>
                      <a:pt x="868" y="976"/>
                      <a:pt x="868" y="976"/>
                    </a:cubicBezTo>
                    <a:cubicBezTo>
                      <a:pt x="651" y="881"/>
                      <a:pt x="502" y="773"/>
                      <a:pt x="353" y="596"/>
                    </a:cubicBezTo>
                    <a:cubicBezTo>
                      <a:pt x="326" y="583"/>
                      <a:pt x="244" y="475"/>
                      <a:pt x="217" y="434"/>
                    </a:cubicBezTo>
                    <a:cubicBezTo>
                      <a:pt x="190" y="394"/>
                      <a:pt x="0" y="81"/>
                      <a:pt x="109" y="27"/>
                    </a:cubicBezTo>
                    <a:cubicBezTo>
                      <a:pt x="190" y="0"/>
                      <a:pt x="353" y="231"/>
                      <a:pt x="407" y="298"/>
                    </a:cubicBezTo>
                    <a:lnTo>
                      <a:pt x="529" y="421"/>
                    </a:lnTo>
                    <a:cubicBezTo>
                      <a:pt x="665" y="556"/>
                      <a:pt x="800" y="650"/>
                      <a:pt x="976" y="732"/>
                    </a:cubicBezTo>
                    <a:cubicBezTo>
                      <a:pt x="976" y="732"/>
                      <a:pt x="1017" y="746"/>
                      <a:pt x="1030" y="746"/>
                    </a:cubicBezTo>
                    <a:lnTo>
                      <a:pt x="1030" y="746"/>
                    </a:lnTo>
                    <a:lnTo>
                      <a:pt x="1044" y="759"/>
                    </a:lnTo>
                    <a:cubicBezTo>
                      <a:pt x="1193" y="813"/>
                      <a:pt x="1328" y="827"/>
                      <a:pt x="1491" y="813"/>
                    </a:cubicBezTo>
                    <a:cubicBezTo>
                      <a:pt x="1599" y="813"/>
                      <a:pt x="1667" y="800"/>
                      <a:pt x="1762" y="773"/>
                    </a:cubicBezTo>
                    <a:cubicBezTo>
                      <a:pt x="1843" y="746"/>
                      <a:pt x="2128" y="623"/>
                      <a:pt x="2168" y="678"/>
                    </a:cubicBezTo>
                    <a:cubicBezTo>
                      <a:pt x="2250" y="786"/>
                      <a:pt x="1897" y="963"/>
                      <a:pt x="1843" y="99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370" name="Google Shape;6370;p47"/>
              <p:cNvSpPr/>
              <p:nvPr/>
            </p:nvSpPr>
            <p:spPr>
              <a:xfrm>
                <a:off x="5969050" y="2458875"/>
                <a:ext cx="35600" cy="35925"/>
              </a:xfrm>
              <a:custGeom>
                <a:avLst/>
                <a:gdLst/>
                <a:ahLst/>
                <a:cxnLst/>
                <a:rect l="l" t="t" r="r" b="b"/>
                <a:pathLst>
                  <a:path w="1424" h="1437" extrusionOk="0">
                    <a:moveTo>
                      <a:pt x="705" y="1437"/>
                    </a:moveTo>
                    <a:cubicBezTo>
                      <a:pt x="1112" y="1437"/>
                      <a:pt x="1424" y="1111"/>
                      <a:pt x="1424" y="718"/>
                    </a:cubicBezTo>
                    <a:cubicBezTo>
                      <a:pt x="1424" y="326"/>
                      <a:pt x="1112" y="0"/>
                      <a:pt x="705" y="0"/>
                    </a:cubicBezTo>
                    <a:cubicBezTo>
                      <a:pt x="313" y="0"/>
                      <a:pt x="1" y="326"/>
                      <a:pt x="1" y="718"/>
                    </a:cubicBezTo>
                    <a:cubicBezTo>
                      <a:pt x="1" y="1111"/>
                      <a:pt x="313" y="1437"/>
                      <a:pt x="705" y="143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371" name="Google Shape;6371;p47"/>
              <p:cNvSpPr/>
              <p:nvPr/>
            </p:nvSpPr>
            <p:spPr>
              <a:xfrm>
                <a:off x="5628650" y="2570650"/>
                <a:ext cx="78600" cy="30525"/>
              </a:xfrm>
              <a:custGeom>
                <a:avLst/>
                <a:gdLst/>
                <a:ahLst/>
                <a:cxnLst/>
                <a:rect l="l" t="t" r="r" b="b"/>
                <a:pathLst>
                  <a:path w="3144" h="1221" extrusionOk="0">
                    <a:moveTo>
                      <a:pt x="1572" y="1220"/>
                    </a:moveTo>
                    <a:cubicBezTo>
                      <a:pt x="2439" y="1220"/>
                      <a:pt x="3144" y="935"/>
                      <a:pt x="3144" y="610"/>
                    </a:cubicBezTo>
                    <a:cubicBezTo>
                      <a:pt x="3144" y="272"/>
                      <a:pt x="2439" y="1"/>
                      <a:pt x="1572" y="1"/>
                    </a:cubicBezTo>
                    <a:cubicBezTo>
                      <a:pt x="705" y="1"/>
                      <a:pt x="0" y="272"/>
                      <a:pt x="0" y="610"/>
                    </a:cubicBezTo>
                    <a:cubicBezTo>
                      <a:pt x="0" y="935"/>
                      <a:pt x="705" y="1220"/>
                      <a:pt x="1572" y="1220"/>
                    </a:cubicBezTo>
                    <a:close/>
                  </a:path>
                </a:pathLst>
              </a:custGeom>
              <a:solidFill>
                <a:srgbClr val="F58CA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372" name="Google Shape;6372;p47"/>
              <p:cNvSpPr/>
              <p:nvPr/>
            </p:nvSpPr>
            <p:spPr>
              <a:xfrm>
                <a:off x="5943300" y="2570650"/>
                <a:ext cx="78625" cy="30525"/>
              </a:xfrm>
              <a:custGeom>
                <a:avLst/>
                <a:gdLst/>
                <a:ahLst/>
                <a:cxnLst/>
                <a:rect l="l" t="t" r="r" b="b"/>
                <a:pathLst>
                  <a:path w="3145" h="1221" extrusionOk="0">
                    <a:moveTo>
                      <a:pt x="1573" y="1220"/>
                    </a:moveTo>
                    <a:cubicBezTo>
                      <a:pt x="2440" y="1220"/>
                      <a:pt x="3144" y="935"/>
                      <a:pt x="3144" y="610"/>
                    </a:cubicBezTo>
                    <a:cubicBezTo>
                      <a:pt x="3144" y="272"/>
                      <a:pt x="2440" y="1"/>
                      <a:pt x="1573" y="1"/>
                    </a:cubicBezTo>
                    <a:cubicBezTo>
                      <a:pt x="706" y="1"/>
                      <a:pt x="1" y="272"/>
                      <a:pt x="1" y="610"/>
                    </a:cubicBezTo>
                    <a:cubicBezTo>
                      <a:pt x="1" y="935"/>
                      <a:pt x="706" y="1220"/>
                      <a:pt x="1573" y="1220"/>
                    </a:cubicBezTo>
                    <a:close/>
                  </a:path>
                </a:pathLst>
              </a:custGeom>
              <a:solidFill>
                <a:srgbClr val="F58CA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373" name="Google Shape;6373;p47"/>
              <p:cNvSpPr/>
              <p:nvPr/>
            </p:nvSpPr>
            <p:spPr>
              <a:xfrm>
                <a:off x="5752275" y="2515775"/>
                <a:ext cx="143650" cy="43700"/>
              </a:xfrm>
              <a:custGeom>
                <a:avLst/>
                <a:gdLst/>
                <a:ahLst/>
                <a:cxnLst/>
                <a:rect l="l" t="t" r="r" b="b"/>
                <a:pathLst>
                  <a:path w="5746" h="1748" extrusionOk="0">
                    <a:moveTo>
                      <a:pt x="2670" y="203"/>
                    </a:moveTo>
                    <a:cubicBezTo>
                      <a:pt x="2670" y="95"/>
                      <a:pt x="2751" y="1"/>
                      <a:pt x="2873" y="1"/>
                    </a:cubicBezTo>
                    <a:cubicBezTo>
                      <a:pt x="2981" y="1"/>
                      <a:pt x="3076" y="95"/>
                      <a:pt x="3076" y="203"/>
                    </a:cubicBezTo>
                    <a:cubicBezTo>
                      <a:pt x="3076" y="516"/>
                      <a:pt x="3198" y="800"/>
                      <a:pt x="3402" y="1003"/>
                    </a:cubicBezTo>
                    <a:cubicBezTo>
                      <a:pt x="3618" y="1206"/>
                      <a:pt x="3889" y="1328"/>
                      <a:pt x="4200" y="1328"/>
                    </a:cubicBezTo>
                    <a:cubicBezTo>
                      <a:pt x="4513" y="1328"/>
                      <a:pt x="4797" y="1206"/>
                      <a:pt x="5000" y="1003"/>
                    </a:cubicBezTo>
                    <a:cubicBezTo>
                      <a:pt x="5203" y="800"/>
                      <a:pt x="5339" y="516"/>
                      <a:pt x="5339" y="203"/>
                    </a:cubicBezTo>
                    <a:cubicBezTo>
                      <a:pt x="5339" y="95"/>
                      <a:pt x="5420" y="1"/>
                      <a:pt x="5542" y="1"/>
                    </a:cubicBezTo>
                    <a:cubicBezTo>
                      <a:pt x="5651" y="1"/>
                      <a:pt x="5745" y="95"/>
                      <a:pt x="5745" y="203"/>
                    </a:cubicBezTo>
                    <a:cubicBezTo>
                      <a:pt x="5745" y="637"/>
                      <a:pt x="5569" y="1016"/>
                      <a:pt x="5298" y="1301"/>
                    </a:cubicBezTo>
                    <a:cubicBezTo>
                      <a:pt x="5013" y="1572"/>
                      <a:pt x="4634" y="1748"/>
                      <a:pt x="4200" y="1748"/>
                    </a:cubicBezTo>
                    <a:cubicBezTo>
                      <a:pt x="3781" y="1748"/>
                      <a:pt x="3387" y="1572"/>
                      <a:pt x="3116" y="1301"/>
                    </a:cubicBezTo>
                    <a:cubicBezTo>
                      <a:pt x="3022" y="1206"/>
                      <a:pt x="2941" y="1098"/>
                      <a:pt x="2873" y="976"/>
                    </a:cubicBezTo>
                    <a:cubicBezTo>
                      <a:pt x="2805" y="1098"/>
                      <a:pt x="2724" y="1206"/>
                      <a:pt x="2629" y="1301"/>
                    </a:cubicBezTo>
                    <a:cubicBezTo>
                      <a:pt x="2345" y="1572"/>
                      <a:pt x="1965" y="1748"/>
                      <a:pt x="1532" y="1748"/>
                    </a:cubicBezTo>
                    <a:cubicBezTo>
                      <a:pt x="1111" y="1748"/>
                      <a:pt x="732" y="1572"/>
                      <a:pt x="448" y="1301"/>
                    </a:cubicBezTo>
                    <a:cubicBezTo>
                      <a:pt x="163" y="1016"/>
                      <a:pt x="0" y="637"/>
                      <a:pt x="0" y="203"/>
                    </a:cubicBezTo>
                    <a:cubicBezTo>
                      <a:pt x="0" y="95"/>
                      <a:pt x="95" y="1"/>
                      <a:pt x="204" y="1"/>
                    </a:cubicBezTo>
                    <a:cubicBezTo>
                      <a:pt x="312" y="1"/>
                      <a:pt x="407" y="95"/>
                      <a:pt x="407" y="203"/>
                    </a:cubicBezTo>
                    <a:cubicBezTo>
                      <a:pt x="407" y="516"/>
                      <a:pt x="542" y="800"/>
                      <a:pt x="746" y="1003"/>
                    </a:cubicBezTo>
                    <a:cubicBezTo>
                      <a:pt x="949" y="1206"/>
                      <a:pt x="1220" y="1328"/>
                      <a:pt x="1532" y="1328"/>
                    </a:cubicBezTo>
                    <a:cubicBezTo>
                      <a:pt x="1843" y="1328"/>
                      <a:pt x="2128" y="1206"/>
                      <a:pt x="2331" y="1003"/>
                    </a:cubicBezTo>
                    <a:cubicBezTo>
                      <a:pt x="2534" y="800"/>
                      <a:pt x="2670" y="516"/>
                      <a:pt x="2670" y="203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6374" name="Google Shape;6374;p47"/>
          <p:cNvGrpSpPr/>
          <p:nvPr/>
        </p:nvGrpSpPr>
        <p:grpSpPr>
          <a:xfrm rot="1745295">
            <a:off x="7944735" y="1959031"/>
            <a:ext cx="166692" cy="166692"/>
            <a:chOff x="2810757" y="1723146"/>
            <a:chExt cx="719700" cy="719700"/>
          </a:xfrm>
        </p:grpSpPr>
        <p:sp>
          <p:nvSpPr>
            <p:cNvPr id="6375" name="Google Shape;6375;p47"/>
            <p:cNvSpPr/>
            <p:nvPr/>
          </p:nvSpPr>
          <p:spPr>
            <a:xfrm>
              <a:off x="2810757" y="1723146"/>
              <a:ext cx="719700" cy="719700"/>
            </a:xfrm>
            <a:prstGeom prst="ellipse">
              <a:avLst/>
            </a:prstGeom>
            <a:gradFill>
              <a:gsLst>
                <a:gs pos="0">
                  <a:srgbClr val="F7A1B8"/>
                </a:gs>
                <a:gs pos="100000">
                  <a:srgbClr val="E62F60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6376" name="Google Shape;6376;p47"/>
            <p:cNvGrpSpPr/>
            <p:nvPr/>
          </p:nvGrpSpPr>
          <p:grpSpPr>
            <a:xfrm>
              <a:off x="2938725" y="1995263"/>
              <a:ext cx="463750" cy="159925"/>
              <a:chOff x="5593400" y="2441250"/>
              <a:chExt cx="463750" cy="159925"/>
            </a:xfrm>
          </p:grpSpPr>
          <p:sp>
            <p:nvSpPr>
              <p:cNvPr id="6377" name="Google Shape;6377;p47"/>
              <p:cNvSpPr/>
              <p:nvPr/>
            </p:nvSpPr>
            <p:spPr>
              <a:xfrm>
                <a:off x="5617450" y="2446325"/>
                <a:ext cx="100975" cy="100975"/>
              </a:xfrm>
              <a:custGeom>
                <a:avLst/>
                <a:gdLst/>
                <a:ahLst/>
                <a:cxnLst/>
                <a:rect l="l" t="t" r="r" b="b"/>
                <a:pathLst>
                  <a:path w="4039" h="4039" extrusionOk="0">
                    <a:moveTo>
                      <a:pt x="2020" y="4038"/>
                    </a:moveTo>
                    <a:cubicBezTo>
                      <a:pt x="3131" y="4038"/>
                      <a:pt x="4038" y="3131"/>
                      <a:pt x="4038" y="2020"/>
                    </a:cubicBezTo>
                    <a:cubicBezTo>
                      <a:pt x="4038" y="909"/>
                      <a:pt x="3131" y="0"/>
                      <a:pt x="2020" y="0"/>
                    </a:cubicBezTo>
                    <a:cubicBezTo>
                      <a:pt x="909" y="0"/>
                      <a:pt x="0" y="909"/>
                      <a:pt x="0" y="2020"/>
                    </a:cubicBezTo>
                    <a:cubicBezTo>
                      <a:pt x="0" y="3131"/>
                      <a:pt x="909" y="4038"/>
                      <a:pt x="2020" y="4038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378" name="Google Shape;6378;p47"/>
              <p:cNvSpPr/>
              <p:nvPr/>
            </p:nvSpPr>
            <p:spPr>
              <a:xfrm>
                <a:off x="5606275" y="2441250"/>
                <a:ext cx="48450" cy="25425"/>
              </a:xfrm>
              <a:custGeom>
                <a:avLst/>
                <a:gdLst/>
                <a:ahLst/>
                <a:cxnLst/>
                <a:rect l="l" t="t" r="r" b="b"/>
                <a:pathLst>
                  <a:path w="1938" h="1017" extrusionOk="0">
                    <a:moveTo>
                      <a:pt x="204" y="407"/>
                    </a:moveTo>
                    <a:cubicBezTo>
                      <a:pt x="245" y="489"/>
                      <a:pt x="299" y="556"/>
                      <a:pt x="366" y="624"/>
                    </a:cubicBezTo>
                    <a:cubicBezTo>
                      <a:pt x="489" y="760"/>
                      <a:pt x="624" y="868"/>
                      <a:pt x="800" y="935"/>
                    </a:cubicBezTo>
                    <a:lnTo>
                      <a:pt x="800" y="935"/>
                    </a:lnTo>
                    <a:lnTo>
                      <a:pt x="814" y="935"/>
                    </a:lnTo>
                    <a:lnTo>
                      <a:pt x="841" y="949"/>
                    </a:lnTo>
                    <a:cubicBezTo>
                      <a:pt x="1044" y="1016"/>
                      <a:pt x="1206" y="1016"/>
                      <a:pt x="1396" y="962"/>
                    </a:cubicBezTo>
                    <a:cubicBezTo>
                      <a:pt x="1477" y="935"/>
                      <a:pt x="1545" y="908"/>
                      <a:pt x="1613" y="868"/>
                    </a:cubicBezTo>
                    <a:cubicBezTo>
                      <a:pt x="1667" y="841"/>
                      <a:pt x="1938" y="637"/>
                      <a:pt x="1857" y="556"/>
                    </a:cubicBezTo>
                    <a:cubicBezTo>
                      <a:pt x="1802" y="489"/>
                      <a:pt x="1586" y="624"/>
                      <a:pt x="1504" y="664"/>
                    </a:cubicBezTo>
                    <a:cubicBezTo>
                      <a:pt x="1450" y="691"/>
                      <a:pt x="1396" y="705"/>
                      <a:pt x="1342" y="718"/>
                    </a:cubicBezTo>
                    <a:cubicBezTo>
                      <a:pt x="1193" y="745"/>
                      <a:pt x="1071" y="732"/>
                      <a:pt x="935" y="691"/>
                    </a:cubicBezTo>
                    <a:lnTo>
                      <a:pt x="908" y="678"/>
                    </a:lnTo>
                    <a:lnTo>
                      <a:pt x="908" y="678"/>
                    </a:lnTo>
                    <a:lnTo>
                      <a:pt x="895" y="678"/>
                    </a:lnTo>
                    <a:cubicBezTo>
                      <a:pt x="760" y="624"/>
                      <a:pt x="651" y="543"/>
                      <a:pt x="543" y="447"/>
                    </a:cubicBezTo>
                    <a:cubicBezTo>
                      <a:pt x="516" y="434"/>
                      <a:pt x="407" y="312"/>
                      <a:pt x="380" y="272"/>
                    </a:cubicBezTo>
                    <a:cubicBezTo>
                      <a:pt x="339" y="218"/>
                      <a:pt x="191" y="1"/>
                      <a:pt x="95" y="28"/>
                    </a:cubicBezTo>
                    <a:cubicBezTo>
                      <a:pt x="1" y="82"/>
                      <a:pt x="163" y="366"/>
                      <a:pt x="204" y="407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379" name="Google Shape;6379;p47"/>
              <p:cNvSpPr/>
              <p:nvPr/>
            </p:nvSpPr>
            <p:spPr>
              <a:xfrm>
                <a:off x="5595450" y="2456475"/>
                <a:ext cx="58950" cy="19000"/>
              </a:xfrm>
              <a:custGeom>
                <a:avLst/>
                <a:gdLst/>
                <a:ahLst/>
                <a:cxnLst/>
                <a:rect l="l" t="t" r="r" b="b"/>
                <a:pathLst>
                  <a:path w="2358" h="760" extrusionOk="0">
                    <a:moveTo>
                      <a:pt x="338" y="476"/>
                    </a:moveTo>
                    <a:cubicBezTo>
                      <a:pt x="420" y="543"/>
                      <a:pt x="501" y="597"/>
                      <a:pt x="609" y="651"/>
                    </a:cubicBezTo>
                    <a:cubicBezTo>
                      <a:pt x="799" y="720"/>
                      <a:pt x="976" y="760"/>
                      <a:pt x="1179" y="760"/>
                    </a:cubicBezTo>
                    <a:lnTo>
                      <a:pt x="1193" y="760"/>
                    </a:lnTo>
                    <a:lnTo>
                      <a:pt x="1193" y="760"/>
                    </a:lnTo>
                    <a:cubicBezTo>
                      <a:pt x="1206" y="760"/>
                      <a:pt x="1260" y="747"/>
                      <a:pt x="1274" y="747"/>
                    </a:cubicBezTo>
                    <a:cubicBezTo>
                      <a:pt x="1504" y="720"/>
                      <a:pt x="1680" y="651"/>
                      <a:pt x="1870" y="543"/>
                    </a:cubicBezTo>
                    <a:cubicBezTo>
                      <a:pt x="1897" y="530"/>
                      <a:pt x="2006" y="449"/>
                      <a:pt x="2046" y="422"/>
                    </a:cubicBezTo>
                    <a:cubicBezTo>
                      <a:pt x="2087" y="380"/>
                      <a:pt x="2358" y="151"/>
                      <a:pt x="2262" y="69"/>
                    </a:cubicBezTo>
                    <a:cubicBezTo>
                      <a:pt x="2195" y="1"/>
                      <a:pt x="1978" y="191"/>
                      <a:pt x="1910" y="232"/>
                    </a:cubicBezTo>
                    <a:cubicBezTo>
                      <a:pt x="1856" y="259"/>
                      <a:pt x="1802" y="299"/>
                      <a:pt x="1748" y="326"/>
                    </a:cubicBezTo>
                    <a:cubicBezTo>
                      <a:pt x="1585" y="407"/>
                      <a:pt x="1436" y="462"/>
                      <a:pt x="1247" y="476"/>
                    </a:cubicBezTo>
                    <a:lnTo>
                      <a:pt x="1179" y="476"/>
                    </a:lnTo>
                    <a:lnTo>
                      <a:pt x="1179" y="489"/>
                    </a:lnTo>
                    <a:cubicBezTo>
                      <a:pt x="1179" y="476"/>
                      <a:pt x="1166" y="476"/>
                      <a:pt x="1166" y="476"/>
                    </a:cubicBezTo>
                    <a:cubicBezTo>
                      <a:pt x="1003" y="489"/>
                      <a:pt x="867" y="462"/>
                      <a:pt x="705" y="407"/>
                    </a:cubicBezTo>
                    <a:cubicBezTo>
                      <a:pt x="624" y="367"/>
                      <a:pt x="555" y="340"/>
                      <a:pt x="474" y="286"/>
                    </a:cubicBezTo>
                    <a:cubicBezTo>
                      <a:pt x="407" y="232"/>
                      <a:pt x="176" y="28"/>
                      <a:pt x="109" y="82"/>
                    </a:cubicBezTo>
                    <a:cubicBezTo>
                      <a:pt x="0" y="164"/>
                      <a:pt x="284" y="435"/>
                      <a:pt x="338" y="476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380" name="Google Shape;6380;p47"/>
              <p:cNvSpPr/>
              <p:nvPr/>
            </p:nvSpPr>
            <p:spPr>
              <a:xfrm>
                <a:off x="5593400" y="2457175"/>
                <a:ext cx="56275" cy="27475"/>
              </a:xfrm>
              <a:custGeom>
                <a:avLst/>
                <a:gdLst/>
                <a:ahLst/>
                <a:cxnLst/>
                <a:rect l="l" t="t" r="r" b="b"/>
                <a:pathLst>
                  <a:path w="2251" h="1099" extrusionOk="0">
                    <a:moveTo>
                      <a:pt x="407" y="990"/>
                    </a:moveTo>
                    <a:cubicBezTo>
                      <a:pt x="516" y="1030"/>
                      <a:pt x="610" y="1057"/>
                      <a:pt x="733" y="1071"/>
                    </a:cubicBezTo>
                    <a:cubicBezTo>
                      <a:pt x="935" y="1098"/>
                      <a:pt x="1112" y="1084"/>
                      <a:pt x="1302" y="1017"/>
                    </a:cubicBezTo>
                    <a:cubicBezTo>
                      <a:pt x="1302" y="1017"/>
                      <a:pt x="1315" y="1017"/>
                      <a:pt x="1315" y="1003"/>
                    </a:cubicBezTo>
                    <a:lnTo>
                      <a:pt x="1315" y="1003"/>
                    </a:lnTo>
                    <a:cubicBezTo>
                      <a:pt x="1329" y="1003"/>
                      <a:pt x="1383" y="976"/>
                      <a:pt x="1383" y="976"/>
                    </a:cubicBezTo>
                    <a:cubicBezTo>
                      <a:pt x="1600" y="881"/>
                      <a:pt x="1748" y="773"/>
                      <a:pt x="1898" y="596"/>
                    </a:cubicBezTo>
                    <a:cubicBezTo>
                      <a:pt x="1925" y="583"/>
                      <a:pt x="2006" y="475"/>
                      <a:pt x="2033" y="434"/>
                    </a:cubicBezTo>
                    <a:cubicBezTo>
                      <a:pt x="2060" y="394"/>
                      <a:pt x="2250" y="81"/>
                      <a:pt x="2142" y="27"/>
                    </a:cubicBezTo>
                    <a:cubicBezTo>
                      <a:pt x="2060" y="0"/>
                      <a:pt x="1898" y="231"/>
                      <a:pt x="1844" y="298"/>
                    </a:cubicBezTo>
                    <a:lnTo>
                      <a:pt x="1721" y="421"/>
                    </a:lnTo>
                    <a:cubicBezTo>
                      <a:pt x="1586" y="556"/>
                      <a:pt x="1450" y="650"/>
                      <a:pt x="1275" y="732"/>
                    </a:cubicBezTo>
                    <a:cubicBezTo>
                      <a:pt x="1275" y="732"/>
                      <a:pt x="1233" y="746"/>
                      <a:pt x="1220" y="746"/>
                    </a:cubicBezTo>
                    <a:lnTo>
                      <a:pt x="1220" y="746"/>
                    </a:lnTo>
                    <a:cubicBezTo>
                      <a:pt x="1220" y="746"/>
                      <a:pt x="1206" y="746"/>
                      <a:pt x="1206" y="759"/>
                    </a:cubicBezTo>
                    <a:cubicBezTo>
                      <a:pt x="1058" y="813"/>
                      <a:pt x="922" y="827"/>
                      <a:pt x="760" y="813"/>
                    </a:cubicBezTo>
                    <a:cubicBezTo>
                      <a:pt x="651" y="813"/>
                      <a:pt x="583" y="800"/>
                      <a:pt x="489" y="773"/>
                    </a:cubicBezTo>
                    <a:cubicBezTo>
                      <a:pt x="407" y="746"/>
                      <a:pt x="122" y="623"/>
                      <a:pt x="82" y="678"/>
                    </a:cubicBezTo>
                    <a:cubicBezTo>
                      <a:pt x="1" y="786"/>
                      <a:pt x="353" y="963"/>
                      <a:pt x="407" y="99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381" name="Google Shape;6381;p47"/>
              <p:cNvSpPr/>
              <p:nvPr/>
            </p:nvSpPr>
            <p:spPr>
              <a:xfrm>
                <a:off x="5645900" y="2458875"/>
                <a:ext cx="35600" cy="35925"/>
              </a:xfrm>
              <a:custGeom>
                <a:avLst/>
                <a:gdLst/>
                <a:ahLst/>
                <a:cxnLst/>
                <a:rect l="l" t="t" r="r" b="b"/>
                <a:pathLst>
                  <a:path w="1424" h="1437" extrusionOk="0">
                    <a:moveTo>
                      <a:pt x="705" y="1437"/>
                    </a:moveTo>
                    <a:cubicBezTo>
                      <a:pt x="1112" y="1437"/>
                      <a:pt x="1424" y="1111"/>
                      <a:pt x="1424" y="718"/>
                    </a:cubicBezTo>
                    <a:cubicBezTo>
                      <a:pt x="1424" y="326"/>
                      <a:pt x="1112" y="0"/>
                      <a:pt x="705" y="0"/>
                    </a:cubicBezTo>
                    <a:cubicBezTo>
                      <a:pt x="313" y="0"/>
                      <a:pt x="1" y="326"/>
                      <a:pt x="1" y="718"/>
                    </a:cubicBezTo>
                    <a:cubicBezTo>
                      <a:pt x="1" y="1111"/>
                      <a:pt x="313" y="1437"/>
                      <a:pt x="705" y="143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382" name="Google Shape;6382;p47"/>
              <p:cNvSpPr/>
              <p:nvPr/>
            </p:nvSpPr>
            <p:spPr>
              <a:xfrm>
                <a:off x="5932150" y="2446325"/>
                <a:ext cx="100975" cy="100975"/>
              </a:xfrm>
              <a:custGeom>
                <a:avLst/>
                <a:gdLst/>
                <a:ahLst/>
                <a:cxnLst/>
                <a:rect l="l" t="t" r="r" b="b"/>
                <a:pathLst>
                  <a:path w="4039" h="4039" extrusionOk="0">
                    <a:moveTo>
                      <a:pt x="2019" y="4038"/>
                    </a:moveTo>
                    <a:cubicBezTo>
                      <a:pt x="3130" y="4038"/>
                      <a:pt x="4038" y="3131"/>
                      <a:pt x="4038" y="2020"/>
                    </a:cubicBezTo>
                    <a:cubicBezTo>
                      <a:pt x="4038" y="909"/>
                      <a:pt x="3130" y="0"/>
                      <a:pt x="2019" y="0"/>
                    </a:cubicBezTo>
                    <a:cubicBezTo>
                      <a:pt x="908" y="0"/>
                      <a:pt x="0" y="909"/>
                      <a:pt x="0" y="2020"/>
                    </a:cubicBezTo>
                    <a:cubicBezTo>
                      <a:pt x="0" y="3131"/>
                      <a:pt x="908" y="4038"/>
                      <a:pt x="2019" y="4038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383" name="Google Shape;6383;p47"/>
              <p:cNvSpPr/>
              <p:nvPr/>
            </p:nvSpPr>
            <p:spPr>
              <a:xfrm>
                <a:off x="5995825" y="2441250"/>
                <a:ext cx="48450" cy="25425"/>
              </a:xfrm>
              <a:custGeom>
                <a:avLst/>
                <a:gdLst/>
                <a:ahLst/>
                <a:cxnLst/>
                <a:rect l="l" t="t" r="r" b="b"/>
                <a:pathLst>
                  <a:path w="1938" h="1017" extrusionOk="0">
                    <a:moveTo>
                      <a:pt x="1735" y="407"/>
                    </a:moveTo>
                    <a:cubicBezTo>
                      <a:pt x="1694" y="489"/>
                      <a:pt x="1640" y="556"/>
                      <a:pt x="1572" y="624"/>
                    </a:cubicBezTo>
                    <a:cubicBezTo>
                      <a:pt x="1450" y="760"/>
                      <a:pt x="1314" y="868"/>
                      <a:pt x="1139" y="935"/>
                    </a:cubicBezTo>
                    <a:lnTo>
                      <a:pt x="1139" y="935"/>
                    </a:lnTo>
                    <a:lnTo>
                      <a:pt x="1125" y="935"/>
                    </a:lnTo>
                    <a:lnTo>
                      <a:pt x="1098" y="949"/>
                    </a:lnTo>
                    <a:cubicBezTo>
                      <a:pt x="895" y="1016"/>
                      <a:pt x="732" y="1016"/>
                      <a:pt x="543" y="962"/>
                    </a:cubicBezTo>
                    <a:cubicBezTo>
                      <a:pt x="461" y="935"/>
                      <a:pt x="393" y="908"/>
                      <a:pt x="326" y="868"/>
                    </a:cubicBezTo>
                    <a:cubicBezTo>
                      <a:pt x="272" y="841"/>
                      <a:pt x="1" y="637"/>
                      <a:pt x="82" y="556"/>
                    </a:cubicBezTo>
                    <a:cubicBezTo>
                      <a:pt x="136" y="489"/>
                      <a:pt x="353" y="624"/>
                      <a:pt x="434" y="664"/>
                    </a:cubicBezTo>
                    <a:cubicBezTo>
                      <a:pt x="488" y="691"/>
                      <a:pt x="543" y="705"/>
                      <a:pt x="597" y="718"/>
                    </a:cubicBezTo>
                    <a:cubicBezTo>
                      <a:pt x="745" y="745"/>
                      <a:pt x="868" y="732"/>
                      <a:pt x="1003" y="691"/>
                    </a:cubicBezTo>
                    <a:lnTo>
                      <a:pt x="1030" y="678"/>
                    </a:lnTo>
                    <a:lnTo>
                      <a:pt x="1030" y="678"/>
                    </a:lnTo>
                    <a:lnTo>
                      <a:pt x="1043" y="678"/>
                    </a:lnTo>
                    <a:cubicBezTo>
                      <a:pt x="1179" y="624"/>
                      <a:pt x="1287" y="543"/>
                      <a:pt x="1396" y="447"/>
                    </a:cubicBezTo>
                    <a:cubicBezTo>
                      <a:pt x="1423" y="434"/>
                      <a:pt x="1531" y="312"/>
                      <a:pt x="1558" y="272"/>
                    </a:cubicBezTo>
                    <a:cubicBezTo>
                      <a:pt x="1599" y="218"/>
                      <a:pt x="1748" y="1"/>
                      <a:pt x="1843" y="28"/>
                    </a:cubicBezTo>
                    <a:cubicBezTo>
                      <a:pt x="1938" y="82"/>
                      <a:pt x="1775" y="366"/>
                      <a:pt x="1735" y="407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384" name="Google Shape;6384;p47"/>
              <p:cNvSpPr/>
              <p:nvPr/>
            </p:nvSpPr>
            <p:spPr>
              <a:xfrm>
                <a:off x="5996150" y="2456475"/>
                <a:ext cx="58975" cy="19000"/>
              </a:xfrm>
              <a:custGeom>
                <a:avLst/>
                <a:gdLst/>
                <a:ahLst/>
                <a:cxnLst/>
                <a:rect l="l" t="t" r="r" b="b"/>
                <a:pathLst>
                  <a:path w="2359" h="760" extrusionOk="0">
                    <a:moveTo>
                      <a:pt x="2020" y="476"/>
                    </a:moveTo>
                    <a:cubicBezTo>
                      <a:pt x="1939" y="543"/>
                      <a:pt x="1857" y="597"/>
                      <a:pt x="1749" y="651"/>
                    </a:cubicBezTo>
                    <a:cubicBezTo>
                      <a:pt x="1559" y="720"/>
                      <a:pt x="1383" y="760"/>
                      <a:pt x="1180" y="760"/>
                    </a:cubicBezTo>
                    <a:lnTo>
                      <a:pt x="1166" y="760"/>
                    </a:lnTo>
                    <a:lnTo>
                      <a:pt x="1166" y="760"/>
                    </a:lnTo>
                    <a:cubicBezTo>
                      <a:pt x="1153" y="760"/>
                      <a:pt x="1099" y="747"/>
                      <a:pt x="1085" y="747"/>
                    </a:cubicBezTo>
                    <a:cubicBezTo>
                      <a:pt x="855" y="720"/>
                      <a:pt x="678" y="651"/>
                      <a:pt x="488" y="543"/>
                    </a:cubicBezTo>
                    <a:cubicBezTo>
                      <a:pt x="461" y="530"/>
                      <a:pt x="353" y="449"/>
                      <a:pt x="313" y="422"/>
                    </a:cubicBezTo>
                    <a:cubicBezTo>
                      <a:pt x="272" y="380"/>
                      <a:pt x="1" y="151"/>
                      <a:pt x="96" y="69"/>
                    </a:cubicBezTo>
                    <a:cubicBezTo>
                      <a:pt x="163" y="1"/>
                      <a:pt x="380" y="191"/>
                      <a:pt x="448" y="232"/>
                    </a:cubicBezTo>
                    <a:cubicBezTo>
                      <a:pt x="503" y="259"/>
                      <a:pt x="557" y="299"/>
                      <a:pt x="611" y="326"/>
                    </a:cubicBezTo>
                    <a:cubicBezTo>
                      <a:pt x="774" y="407"/>
                      <a:pt x="922" y="462"/>
                      <a:pt x="1112" y="476"/>
                    </a:cubicBezTo>
                    <a:lnTo>
                      <a:pt x="1180" y="476"/>
                    </a:lnTo>
                    <a:lnTo>
                      <a:pt x="1180" y="489"/>
                    </a:lnTo>
                    <a:cubicBezTo>
                      <a:pt x="1180" y="476"/>
                      <a:pt x="1193" y="476"/>
                      <a:pt x="1193" y="476"/>
                    </a:cubicBezTo>
                    <a:cubicBezTo>
                      <a:pt x="1356" y="489"/>
                      <a:pt x="1491" y="462"/>
                      <a:pt x="1641" y="407"/>
                    </a:cubicBezTo>
                    <a:cubicBezTo>
                      <a:pt x="1735" y="367"/>
                      <a:pt x="1803" y="340"/>
                      <a:pt x="1885" y="286"/>
                    </a:cubicBezTo>
                    <a:cubicBezTo>
                      <a:pt x="1952" y="232"/>
                      <a:pt x="2183" y="28"/>
                      <a:pt x="2250" y="82"/>
                    </a:cubicBezTo>
                    <a:cubicBezTo>
                      <a:pt x="2358" y="164"/>
                      <a:pt x="2074" y="435"/>
                      <a:pt x="2020" y="476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385" name="Google Shape;6385;p47"/>
              <p:cNvSpPr/>
              <p:nvPr/>
            </p:nvSpPr>
            <p:spPr>
              <a:xfrm>
                <a:off x="6000900" y="2457175"/>
                <a:ext cx="56250" cy="27475"/>
              </a:xfrm>
              <a:custGeom>
                <a:avLst/>
                <a:gdLst/>
                <a:ahLst/>
                <a:cxnLst/>
                <a:rect l="l" t="t" r="r" b="b"/>
                <a:pathLst>
                  <a:path w="2250" h="1099" extrusionOk="0">
                    <a:moveTo>
                      <a:pt x="1843" y="990"/>
                    </a:moveTo>
                    <a:cubicBezTo>
                      <a:pt x="1735" y="1030"/>
                      <a:pt x="1640" y="1057"/>
                      <a:pt x="1518" y="1071"/>
                    </a:cubicBezTo>
                    <a:cubicBezTo>
                      <a:pt x="1315" y="1098"/>
                      <a:pt x="1138" y="1084"/>
                      <a:pt x="949" y="1017"/>
                    </a:cubicBezTo>
                    <a:cubicBezTo>
                      <a:pt x="949" y="1017"/>
                      <a:pt x="936" y="1017"/>
                      <a:pt x="936" y="1003"/>
                    </a:cubicBezTo>
                    <a:lnTo>
                      <a:pt x="936" y="1003"/>
                    </a:lnTo>
                    <a:cubicBezTo>
                      <a:pt x="922" y="1003"/>
                      <a:pt x="868" y="976"/>
                      <a:pt x="868" y="976"/>
                    </a:cubicBezTo>
                    <a:cubicBezTo>
                      <a:pt x="651" y="881"/>
                      <a:pt x="502" y="773"/>
                      <a:pt x="353" y="596"/>
                    </a:cubicBezTo>
                    <a:cubicBezTo>
                      <a:pt x="326" y="583"/>
                      <a:pt x="244" y="475"/>
                      <a:pt x="217" y="434"/>
                    </a:cubicBezTo>
                    <a:cubicBezTo>
                      <a:pt x="190" y="394"/>
                      <a:pt x="0" y="81"/>
                      <a:pt x="109" y="27"/>
                    </a:cubicBezTo>
                    <a:cubicBezTo>
                      <a:pt x="190" y="0"/>
                      <a:pt x="353" y="231"/>
                      <a:pt x="407" y="298"/>
                    </a:cubicBezTo>
                    <a:lnTo>
                      <a:pt x="529" y="421"/>
                    </a:lnTo>
                    <a:cubicBezTo>
                      <a:pt x="665" y="556"/>
                      <a:pt x="800" y="650"/>
                      <a:pt x="976" y="732"/>
                    </a:cubicBezTo>
                    <a:cubicBezTo>
                      <a:pt x="976" y="732"/>
                      <a:pt x="1017" y="746"/>
                      <a:pt x="1030" y="746"/>
                    </a:cubicBezTo>
                    <a:lnTo>
                      <a:pt x="1030" y="746"/>
                    </a:lnTo>
                    <a:lnTo>
                      <a:pt x="1044" y="759"/>
                    </a:lnTo>
                    <a:cubicBezTo>
                      <a:pt x="1193" y="813"/>
                      <a:pt x="1328" y="827"/>
                      <a:pt x="1491" y="813"/>
                    </a:cubicBezTo>
                    <a:cubicBezTo>
                      <a:pt x="1599" y="813"/>
                      <a:pt x="1667" y="800"/>
                      <a:pt x="1762" y="773"/>
                    </a:cubicBezTo>
                    <a:cubicBezTo>
                      <a:pt x="1843" y="746"/>
                      <a:pt x="2128" y="623"/>
                      <a:pt x="2168" y="678"/>
                    </a:cubicBezTo>
                    <a:cubicBezTo>
                      <a:pt x="2250" y="786"/>
                      <a:pt x="1897" y="963"/>
                      <a:pt x="1843" y="99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386" name="Google Shape;6386;p47"/>
              <p:cNvSpPr/>
              <p:nvPr/>
            </p:nvSpPr>
            <p:spPr>
              <a:xfrm>
                <a:off x="5969050" y="2458875"/>
                <a:ext cx="35600" cy="35925"/>
              </a:xfrm>
              <a:custGeom>
                <a:avLst/>
                <a:gdLst/>
                <a:ahLst/>
                <a:cxnLst/>
                <a:rect l="l" t="t" r="r" b="b"/>
                <a:pathLst>
                  <a:path w="1424" h="1437" extrusionOk="0">
                    <a:moveTo>
                      <a:pt x="705" y="1437"/>
                    </a:moveTo>
                    <a:cubicBezTo>
                      <a:pt x="1112" y="1437"/>
                      <a:pt x="1424" y="1111"/>
                      <a:pt x="1424" y="718"/>
                    </a:cubicBezTo>
                    <a:cubicBezTo>
                      <a:pt x="1424" y="326"/>
                      <a:pt x="1112" y="0"/>
                      <a:pt x="705" y="0"/>
                    </a:cubicBezTo>
                    <a:cubicBezTo>
                      <a:pt x="313" y="0"/>
                      <a:pt x="1" y="326"/>
                      <a:pt x="1" y="718"/>
                    </a:cubicBezTo>
                    <a:cubicBezTo>
                      <a:pt x="1" y="1111"/>
                      <a:pt x="313" y="1437"/>
                      <a:pt x="705" y="143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387" name="Google Shape;6387;p47"/>
              <p:cNvSpPr/>
              <p:nvPr/>
            </p:nvSpPr>
            <p:spPr>
              <a:xfrm>
                <a:off x="5628650" y="2570650"/>
                <a:ext cx="78600" cy="30525"/>
              </a:xfrm>
              <a:custGeom>
                <a:avLst/>
                <a:gdLst/>
                <a:ahLst/>
                <a:cxnLst/>
                <a:rect l="l" t="t" r="r" b="b"/>
                <a:pathLst>
                  <a:path w="3144" h="1221" extrusionOk="0">
                    <a:moveTo>
                      <a:pt x="1572" y="1220"/>
                    </a:moveTo>
                    <a:cubicBezTo>
                      <a:pt x="2439" y="1220"/>
                      <a:pt x="3144" y="935"/>
                      <a:pt x="3144" y="610"/>
                    </a:cubicBezTo>
                    <a:cubicBezTo>
                      <a:pt x="3144" y="272"/>
                      <a:pt x="2439" y="1"/>
                      <a:pt x="1572" y="1"/>
                    </a:cubicBezTo>
                    <a:cubicBezTo>
                      <a:pt x="705" y="1"/>
                      <a:pt x="0" y="272"/>
                      <a:pt x="0" y="610"/>
                    </a:cubicBezTo>
                    <a:cubicBezTo>
                      <a:pt x="0" y="935"/>
                      <a:pt x="705" y="1220"/>
                      <a:pt x="1572" y="1220"/>
                    </a:cubicBezTo>
                    <a:close/>
                  </a:path>
                </a:pathLst>
              </a:custGeom>
              <a:solidFill>
                <a:srgbClr val="F58CA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388" name="Google Shape;6388;p47"/>
              <p:cNvSpPr/>
              <p:nvPr/>
            </p:nvSpPr>
            <p:spPr>
              <a:xfrm>
                <a:off x="5943300" y="2570650"/>
                <a:ext cx="78625" cy="30525"/>
              </a:xfrm>
              <a:custGeom>
                <a:avLst/>
                <a:gdLst/>
                <a:ahLst/>
                <a:cxnLst/>
                <a:rect l="l" t="t" r="r" b="b"/>
                <a:pathLst>
                  <a:path w="3145" h="1221" extrusionOk="0">
                    <a:moveTo>
                      <a:pt x="1573" y="1220"/>
                    </a:moveTo>
                    <a:cubicBezTo>
                      <a:pt x="2440" y="1220"/>
                      <a:pt x="3144" y="935"/>
                      <a:pt x="3144" y="610"/>
                    </a:cubicBezTo>
                    <a:cubicBezTo>
                      <a:pt x="3144" y="272"/>
                      <a:pt x="2440" y="1"/>
                      <a:pt x="1573" y="1"/>
                    </a:cubicBezTo>
                    <a:cubicBezTo>
                      <a:pt x="706" y="1"/>
                      <a:pt x="1" y="272"/>
                      <a:pt x="1" y="610"/>
                    </a:cubicBezTo>
                    <a:cubicBezTo>
                      <a:pt x="1" y="935"/>
                      <a:pt x="706" y="1220"/>
                      <a:pt x="1573" y="1220"/>
                    </a:cubicBezTo>
                    <a:close/>
                  </a:path>
                </a:pathLst>
              </a:custGeom>
              <a:solidFill>
                <a:srgbClr val="F58CA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389" name="Google Shape;6389;p47"/>
              <p:cNvSpPr/>
              <p:nvPr/>
            </p:nvSpPr>
            <p:spPr>
              <a:xfrm>
                <a:off x="5752275" y="2515775"/>
                <a:ext cx="143650" cy="43700"/>
              </a:xfrm>
              <a:custGeom>
                <a:avLst/>
                <a:gdLst/>
                <a:ahLst/>
                <a:cxnLst/>
                <a:rect l="l" t="t" r="r" b="b"/>
                <a:pathLst>
                  <a:path w="5746" h="1748" extrusionOk="0">
                    <a:moveTo>
                      <a:pt x="2670" y="203"/>
                    </a:moveTo>
                    <a:cubicBezTo>
                      <a:pt x="2670" y="95"/>
                      <a:pt x="2751" y="1"/>
                      <a:pt x="2873" y="1"/>
                    </a:cubicBezTo>
                    <a:cubicBezTo>
                      <a:pt x="2981" y="1"/>
                      <a:pt x="3076" y="95"/>
                      <a:pt x="3076" y="203"/>
                    </a:cubicBezTo>
                    <a:cubicBezTo>
                      <a:pt x="3076" y="516"/>
                      <a:pt x="3198" y="800"/>
                      <a:pt x="3402" y="1003"/>
                    </a:cubicBezTo>
                    <a:cubicBezTo>
                      <a:pt x="3618" y="1206"/>
                      <a:pt x="3889" y="1328"/>
                      <a:pt x="4200" y="1328"/>
                    </a:cubicBezTo>
                    <a:cubicBezTo>
                      <a:pt x="4513" y="1328"/>
                      <a:pt x="4797" y="1206"/>
                      <a:pt x="5000" y="1003"/>
                    </a:cubicBezTo>
                    <a:cubicBezTo>
                      <a:pt x="5203" y="800"/>
                      <a:pt x="5339" y="516"/>
                      <a:pt x="5339" y="203"/>
                    </a:cubicBezTo>
                    <a:cubicBezTo>
                      <a:pt x="5339" y="95"/>
                      <a:pt x="5420" y="1"/>
                      <a:pt x="5542" y="1"/>
                    </a:cubicBezTo>
                    <a:cubicBezTo>
                      <a:pt x="5651" y="1"/>
                      <a:pt x="5745" y="95"/>
                      <a:pt x="5745" y="203"/>
                    </a:cubicBezTo>
                    <a:cubicBezTo>
                      <a:pt x="5745" y="637"/>
                      <a:pt x="5569" y="1016"/>
                      <a:pt x="5298" y="1301"/>
                    </a:cubicBezTo>
                    <a:cubicBezTo>
                      <a:pt x="5013" y="1572"/>
                      <a:pt x="4634" y="1748"/>
                      <a:pt x="4200" y="1748"/>
                    </a:cubicBezTo>
                    <a:cubicBezTo>
                      <a:pt x="3781" y="1748"/>
                      <a:pt x="3387" y="1572"/>
                      <a:pt x="3116" y="1301"/>
                    </a:cubicBezTo>
                    <a:cubicBezTo>
                      <a:pt x="3022" y="1206"/>
                      <a:pt x="2941" y="1098"/>
                      <a:pt x="2873" y="976"/>
                    </a:cubicBezTo>
                    <a:cubicBezTo>
                      <a:pt x="2805" y="1098"/>
                      <a:pt x="2724" y="1206"/>
                      <a:pt x="2629" y="1301"/>
                    </a:cubicBezTo>
                    <a:cubicBezTo>
                      <a:pt x="2345" y="1572"/>
                      <a:pt x="1965" y="1748"/>
                      <a:pt x="1532" y="1748"/>
                    </a:cubicBezTo>
                    <a:cubicBezTo>
                      <a:pt x="1111" y="1748"/>
                      <a:pt x="732" y="1572"/>
                      <a:pt x="448" y="1301"/>
                    </a:cubicBezTo>
                    <a:cubicBezTo>
                      <a:pt x="163" y="1016"/>
                      <a:pt x="0" y="637"/>
                      <a:pt x="0" y="203"/>
                    </a:cubicBezTo>
                    <a:cubicBezTo>
                      <a:pt x="0" y="95"/>
                      <a:pt x="95" y="1"/>
                      <a:pt x="204" y="1"/>
                    </a:cubicBezTo>
                    <a:cubicBezTo>
                      <a:pt x="312" y="1"/>
                      <a:pt x="407" y="95"/>
                      <a:pt x="407" y="203"/>
                    </a:cubicBezTo>
                    <a:cubicBezTo>
                      <a:pt x="407" y="516"/>
                      <a:pt x="542" y="800"/>
                      <a:pt x="746" y="1003"/>
                    </a:cubicBezTo>
                    <a:cubicBezTo>
                      <a:pt x="949" y="1206"/>
                      <a:pt x="1220" y="1328"/>
                      <a:pt x="1532" y="1328"/>
                    </a:cubicBezTo>
                    <a:cubicBezTo>
                      <a:pt x="1843" y="1328"/>
                      <a:pt x="2128" y="1206"/>
                      <a:pt x="2331" y="1003"/>
                    </a:cubicBezTo>
                    <a:cubicBezTo>
                      <a:pt x="2534" y="800"/>
                      <a:pt x="2670" y="516"/>
                      <a:pt x="2670" y="203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6390" name="Google Shape;6390;p47"/>
          <p:cNvGrpSpPr/>
          <p:nvPr/>
        </p:nvGrpSpPr>
        <p:grpSpPr>
          <a:xfrm rot="1745295">
            <a:off x="2915960" y="601456"/>
            <a:ext cx="166692" cy="166692"/>
            <a:chOff x="2810757" y="1723146"/>
            <a:chExt cx="719700" cy="719700"/>
          </a:xfrm>
        </p:grpSpPr>
        <p:sp>
          <p:nvSpPr>
            <p:cNvPr id="6391" name="Google Shape;6391;p47"/>
            <p:cNvSpPr/>
            <p:nvPr/>
          </p:nvSpPr>
          <p:spPr>
            <a:xfrm>
              <a:off x="2810757" y="1723146"/>
              <a:ext cx="719700" cy="719700"/>
            </a:xfrm>
            <a:prstGeom prst="ellipse">
              <a:avLst/>
            </a:prstGeom>
            <a:gradFill>
              <a:gsLst>
                <a:gs pos="0">
                  <a:srgbClr val="F7A1B8"/>
                </a:gs>
                <a:gs pos="100000">
                  <a:srgbClr val="E62F60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6392" name="Google Shape;6392;p47"/>
            <p:cNvGrpSpPr/>
            <p:nvPr/>
          </p:nvGrpSpPr>
          <p:grpSpPr>
            <a:xfrm>
              <a:off x="2938725" y="1995263"/>
              <a:ext cx="463750" cy="159925"/>
              <a:chOff x="5593400" y="2441250"/>
              <a:chExt cx="463750" cy="159925"/>
            </a:xfrm>
          </p:grpSpPr>
          <p:sp>
            <p:nvSpPr>
              <p:cNvPr id="6393" name="Google Shape;6393;p47"/>
              <p:cNvSpPr/>
              <p:nvPr/>
            </p:nvSpPr>
            <p:spPr>
              <a:xfrm>
                <a:off x="5617450" y="2446325"/>
                <a:ext cx="100975" cy="100975"/>
              </a:xfrm>
              <a:custGeom>
                <a:avLst/>
                <a:gdLst/>
                <a:ahLst/>
                <a:cxnLst/>
                <a:rect l="l" t="t" r="r" b="b"/>
                <a:pathLst>
                  <a:path w="4039" h="4039" extrusionOk="0">
                    <a:moveTo>
                      <a:pt x="2020" y="4038"/>
                    </a:moveTo>
                    <a:cubicBezTo>
                      <a:pt x="3131" y="4038"/>
                      <a:pt x="4038" y="3131"/>
                      <a:pt x="4038" y="2020"/>
                    </a:cubicBezTo>
                    <a:cubicBezTo>
                      <a:pt x="4038" y="909"/>
                      <a:pt x="3131" y="0"/>
                      <a:pt x="2020" y="0"/>
                    </a:cubicBezTo>
                    <a:cubicBezTo>
                      <a:pt x="909" y="0"/>
                      <a:pt x="0" y="909"/>
                      <a:pt x="0" y="2020"/>
                    </a:cubicBezTo>
                    <a:cubicBezTo>
                      <a:pt x="0" y="3131"/>
                      <a:pt x="909" y="4038"/>
                      <a:pt x="2020" y="4038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394" name="Google Shape;6394;p47"/>
              <p:cNvSpPr/>
              <p:nvPr/>
            </p:nvSpPr>
            <p:spPr>
              <a:xfrm>
                <a:off x="5606275" y="2441250"/>
                <a:ext cx="48450" cy="25425"/>
              </a:xfrm>
              <a:custGeom>
                <a:avLst/>
                <a:gdLst/>
                <a:ahLst/>
                <a:cxnLst/>
                <a:rect l="l" t="t" r="r" b="b"/>
                <a:pathLst>
                  <a:path w="1938" h="1017" extrusionOk="0">
                    <a:moveTo>
                      <a:pt x="204" y="407"/>
                    </a:moveTo>
                    <a:cubicBezTo>
                      <a:pt x="245" y="489"/>
                      <a:pt x="299" y="556"/>
                      <a:pt x="366" y="624"/>
                    </a:cubicBezTo>
                    <a:cubicBezTo>
                      <a:pt x="489" y="760"/>
                      <a:pt x="624" y="868"/>
                      <a:pt x="800" y="935"/>
                    </a:cubicBezTo>
                    <a:lnTo>
                      <a:pt x="800" y="935"/>
                    </a:lnTo>
                    <a:lnTo>
                      <a:pt x="814" y="935"/>
                    </a:lnTo>
                    <a:lnTo>
                      <a:pt x="841" y="949"/>
                    </a:lnTo>
                    <a:cubicBezTo>
                      <a:pt x="1044" y="1016"/>
                      <a:pt x="1206" y="1016"/>
                      <a:pt x="1396" y="962"/>
                    </a:cubicBezTo>
                    <a:cubicBezTo>
                      <a:pt x="1477" y="935"/>
                      <a:pt x="1545" y="908"/>
                      <a:pt x="1613" y="868"/>
                    </a:cubicBezTo>
                    <a:cubicBezTo>
                      <a:pt x="1667" y="841"/>
                      <a:pt x="1938" y="637"/>
                      <a:pt x="1857" y="556"/>
                    </a:cubicBezTo>
                    <a:cubicBezTo>
                      <a:pt x="1802" y="489"/>
                      <a:pt x="1586" y="624"/>
                      <a:pt x="1504" y="664"/>
                    </a:cubicBezTo>
                    <a:cubicBezTo>
                      <a:pt x="1450" y="691"/>
                      <a:pt x="1396" y="705"/>
                      <a:pt x="1342" y="718"/>
                    </a:cubicBezTo>
                    <a:cubicBezTo>
                      <a:pt x="1193" y="745"/>
                      <a:pt x="1071" y="732"/>
                      <a:pt x="935" y="691"/>
                    </a:cubicBezTo>
                    <a:lnTo>
                      <a:pt x="908" y="678"/>
                    </a:lnTo>
                    <a:lnTo>
                      <a:pt x="908" y="678"/>
                    </a:lnTo>
                    <a:lnTo>
                      <a:pt x="895" y="678"/>
                    </a:lnTo>
                    <a:cubicBezTo>
                      <a:pt x="760" y="624"/>
                      <a:pt x="651" y="543"/>
                      <a:pt x="543" y="447"/>
                    </a:cubicBezTo>
                    <a:cubicBezTo>
                      <a:pt x="516" y="434"/>
                      <a:pt x="407" y="312"/>
                      <a:pt x="380" y="272"/>
                    </a:cubicBezTo>
                    <a:cubicBezTo>
                      <a:pt x="339" y="218"/>
                      <a:pt x="191" y="1"/>
                      <a:pt x="95" y="28"/>
                    </a:cubicBezTo>
                    <a:cubicBezTo>
                      <a:pt x="1" y="82"/>
                      <a:pt x="163" y="366"/>
                      <a:pt x="204" y="407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395" name="Google Shape;6395;p47"/>
              <p:cNvSpPr/>
              <p:nvPr/>
            </p:nvSpPr>
            <p:spPr>
              <a:xfrm>
                <a:off x="5595450" y="2456475"/>
                <a:ext cx="58950" cy="19000"/>
              </a:xfrm>
              <a:custGeom>
                <a:avLst/>
                <a:gdLst/>
                <a:ahLst/>
                <a:cxnLst/>
                <a:rect l="l" t="t" r="r" b="b"/>
                <a:pathLst>
                  <a:path w="2358" h="760" extrusionOk="0">
                    <a:moveTo>
                      <a:pt x="338" y="476"/>
                    </a:moveTo>
                    <a:cubicBezTo>
                      <a:pt x="420" y="543"/>
                      <a:pt x="501" y="597"/>
                      <a:pt x="609" y="651"/>
                    </a:cubicBezTo>
                    <a:cubicBezTo>
                      <a:pt x="799" y="720"/>
                      <a:pt x="976" y="760"/>
                      <a:pt x="1179" y="760"/>
                    </a:cubicBezTo>
                    <a:lnTo>
                      <a:pt x="1193" y="760"/>
                    </a:lnTo>
                    <a:lnTo>
                      <a:pt x="1193" y="760"/>
                    </a:lnTo>
                    <a:cubicBezTo>
                      <a:pt x="1206" y="760"/>
                      <a:pt x="1260" y="747"/>
                      <a:pt x="1274" y="747"/>
                    </a:cubicBezTo>
                    <a:cubicBezTo>
                      <a:pt x="1504" y="720"/>
                      <a:pt x="1680" y="651"/>
                      <a:pt x="1870" y="543"/>
                    </a:cubicBezTo>
                    <a:cubicBezTo>
                      <a:pt x="1897" y="530"/>
                      <a:pt x="2006" y="449"/>
                      <a:pt x="2046" y="422"/>
                    </a:cubicBezTo>
                    <a:cubicBezTo>
                      <a:pt x="2087" y="380"/>
                      <a:pt x="2358" y="151"/>
                      <a:pt x="2262" y="69"/>
                    </a:cubicBezTo>
                    <a:cubicBezTo>
                      <a:pt x="2195" y="1"/>
                      <a:pt x="1978" y="191"/>
                      <a:pt x="1910" y="232"/>
                    </a:cubicBezTo>
                    <a:cubicBezTo>
                      <a:pt x="1856" y="259"/>
                      <a:pt x="1802" y="299"/>
                      <a:pt x="1748" y="326"/>
                    </a:cubicBezTo>
                    <a:cubicBezTo>
                      <a:pt x="1585" y="407"/>
                      <a:pt x="1436" y="462"/>
                      <a:pt x="1247" y="476"/>
                    </a:cubicBezTo>
                    <a:lnTo>
                      <a:pt x="1179" y="476"/>
                    </a:lnTo>
                    <a:lnTo>
                      <a:pt x="1179" y="489"/>
                    </a:lnTo>
                    <a:cubicBezTo>
                      <a:pt x="1179" y="476"/>
                      <a:pt x="1166" y="476"/>
                      <a:pt x="1166" y="476"/>
                    </a:cubicBezTo>
                    <a:cubicBezTo>
                      <a:pt x="1003" y="489"/>
                      <a:pt x="867" y="462"/>
                      <a:pt x="705" y="407"/>
                    </a:cubicBezTo>
                    <a:cubicBezTo>
                      <a:pt x="624" y="367"/>
                      <a:pt x="555" y="340"/>
                      <a:pt x="474" y="286"/>
                    </a:cubicBezTo>
                    <a:cubicBezTo>
                      <a:pt x="407" y="232"/>
                      <a:pt x="176" y="28"/>
                      <a:pt x="109" y="82"/>
                    </a:cubicBezTo>
                    <a:cubicBezTo>
                      <a:pt x="0" y="164"/>
                      <a:pt x="284" y="435"/>
                      <a:pt x="338" y="476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396" name="Google Shape;6396;p47"/>
              <p:cNvSpPr/>
              <p:nvPr/>
            </p:nvSpPr>
            <p:spPr>
              <a:xfrm>
                <a:off x="5593400" y="2457175"/>
                <a:ext cx="56275" cy="27475"/>
              </a:xfrm>
              <a:custGeom>
                <a:avLst/>
                <a:gdLst/>
                <a:ahLst/>
                <a:cxnLst/>
                <a:rect l="l" t="t" r="r" b="b"/>
                <a:pathLst>
                  <a:path w="2251" h="1099" extrusionOk="0">
                    <a:moveTo>
                      <a:pt x="407" y="990"/>
                    </a:moveTo>
                    <a:cubicBezTo>
                      <a:pt x="516" y="1030"/>
                      <a:pt x="610" y="1057"/>
                      <a:pt x="733" y="1071"/>
                    </a:cubicBezTo>
                    <a:cubicBezTo>
                      <a:pt x="935" y="1098"/>
                      <a:pt x="1112" y="1084"/>
                      <a:pt x="1302" y="1017"/>
                    </a:cubicBezTo>
                    <a:cubicBezTo>
                      <a:pt x="1302" y="1017"/>
                      <a:pt x="1315" y="1017"/>
                      <a:pt x="1315" y="1003"/>
                    </a:cubicBezTo>
                    <a:lnTo>
                      <a:pt x="1315" y="1003"/>
                    </a:lnTo>
                    <a:cubicBezTo>
                      <a:pt x="1329" y="1003"/>
                      <a:pt x="1383" y="976"/>
                      <a:pt x="1383" y="976"/>
                    </a:cubicBezTo>
                    <a:cubicBezTo>
                      <a:pt x="1600" y="881"/>
                      <a:pt x="1748" y="773"/>
                      <a:pt x="1898" y="596"/>
                    </a:cubicBezTo>
                    <a:cubicBezTo>
                      <a:pt x="1925" y="583"/>
                      <a:pt x="2006" y="475"/>
                      <a:pt x="2033" y="434"/>
                    </a:cubicBezTo>
                    <a:cubicBezTo>
                      <a:pt x="2060" y="394"/>
                      <a:pt x="2250" y="81"/>
                      <a:pt x="2142" y="27"/>
                    </a:cubicBezTo>
                    <a:cubicBezTo>
                      <a:pt x="2060" y="0"/>
                      <a:pt x="1898" y="231"/>
                      <a:pt x="1844" y="298"/>
                    </a:cubicBezTo>
                    <a:lnTo>
                      <a:pt x="1721" y="421"/>
                    </a:lnTo>
                    <a:cubicBezTo>
                      <a:pt x="1586" y="556"/>
                      <a:pt x="1450" y="650"/>
                      <a:pt x="1275" y="732"/>
                    </a:cubicBezTo>
                    <a:cubicBezTo>
                      <a:pt x="1275" y="732"/>
                      <a:pt x="1233" y="746"/>
                      <a:pt x="1220" y="746"/>
                    </a:cubicBezTo>
                    <a:lnTo>
                      <a:pt x="1220" y="746"/>
                    </a:lnTo>
                    <a:cubicBezTo>
                      <a:pt x="1220" y="746"/>
                      <a:pt x="1206" y="746"/>
                      <a:pt x="1206" y="759"/>
                    </a:cubicBezTo>
                    <a:cubicBezTo>
                      <a:pt x="1058" y="813"/>
                      <a:pt x="922" y="827"/>
                      <a:pt x="760" y="813"/>
                    </a:cubicBezTo>
                    <a:cubicBezTo>
                      <a:pt x="651" y="813"/>
                      <a:pt x="583" y="800"/>
                      <a:pt x="489" y="773"/>
                    </a:cubicBezTo>
                    <a:cubicBezTo>
                      <a:pt x="407" y="746"/>
                      <a:pt x="122" y="623"/>
                      <a:pt x="82" y="678"/>
                    </a:cubicBezTo>
                    <a:cubicBezTo>
                      <a:pt x="1" y="786"/>
                      <a:pt x="353" y="963"/>
                      <a:pt x="407" y="99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397" name="Google Shape;6397;p47"/>
              <p:cNvSpPr/>
              <p:nvPr/>
            </p:nvSpPr>
            <p:spPr>
              <a:xfrm>
                <a:off x="5645900" y="2458875"/>
                <a:ext cx="35600" cy="35925"/>
              </a:xfrm>
              <a:custGeom>
                <a:avLst/>
                <a:gdLst/>
                <a:ahLst/>
                <a:cxnLst/>
                <a:rect l="l" t="t" r="r" b="b"/>
                <a:pathLst>
                  <a:path w="1424" h="1437" extrusionOk="0">
                    <a:moveTo>
                      <a:pt x="705" y="1437"/>
                    </a:moveTo>
                    <a:cubicBezTo>
                      <a:pt x="1112" y="1437"/>
                      <a:pt x="1424" y="1111"/>
                      <a:pt x="1424" y="718"/>
                    </a:cubicBezTo>
                    <a:cubicBezTo>
                      <a:pt x="1424" y="326"/>
                      <a:pt x="1112" y="0"/>
                      <a:pt x="705" y="0"/>
                    </a:cubicBezTo>
                    <a:cubicBezTo>
                      <a:pt x="313" y="0"/>
                      <a:pt x="1" y="326"/>
                      <a:pt x="1" y="718"/>
                    </a:cubicBezTo>
                    <a:cubicBezTo>
                      <a:pt x="1" y="1111"/>
                      <a:pt x="313" y="1437"/>
                      <a:pt x="705" y="143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398" name="Google Shape;6398;p47"/>
              <p:cNvSpPr/>
              <p:nvPr/>
            </p:nvSpPr>
            <p:spPr>
              <a:xfrm>
                <a:off x="5932150" y="2446325"/>
                <a:ext cx="100975" cy="100975"/>
              </a:xfrm>
              <a:custGeom>
                <a:avLst/>
                <a:gdLst/>
                <a:ahLst/>
                <a:cxnLst/>
                <a:rect l="l" t="t" r="r" b="b"/>
                <a:pathLst>
                  <a:path w="4039" h="4039" extrusionOk="0">
                    <a:moveTo>
                      <a:pt x="2019" y="4038"/>
                    </a:moveTo>
                    <a:cubicBezTo>
                      <a:pt x="3130" y="4038"/>
                      <a:pt x="4038" y="3131"/>
                      <a:pt x="4038" y="2020"/>
                    </a:cubicBezTo>
                    <a:cubicBezTo>
                      <a:pt x="4038" y="909"/>
                      <a:pt x="3130" y="0"/>
                      <a:pt x="2019" y="0"/>
                    </a:cubicBezTo>
                    <a:cubicBezTo>
                      <a:pt x="908" y="0"/>
                      <a:pt x="0" y="909"/>
                      <a:pt x="0" y="2020"/>
                    </a:cubicBezTo>
                    <a:cubicBezTo>
                      <a:pt x="0" y="3131"/>
                      <a:pt x="908" y="4038"/>
                      <a:pt x="2019" y="4038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399" name="Google Shape;6399;p47"/>
              <p:cNvSpPr/>
              <p:nvPr/>
            </p:nvSpPr>
            <p:spPr>
              <a:xfrm>
                <a:off x="5995825" y="2441250"/>
                <a:ext cx="48450" cy="25425"/>
              </a:xfrm>
              <a:custGeom>
                <a:avLst/>
                <a:gdLst/>
                <a:ahLst/>
                <a:cxnLst/>
                <a:rect l="l" t="t" r="r" b="b"/>
                <a:pathLst>
                  <a:path w="1938" h="1017" extrusionOk="0">
                    <a:moveTo>
                      <a:pt x="1735" y="407"/>
                    </a:moveTo>
                    <a:cubicBezTo>
                      <a:pt x="1694" y="489"/>
                      <a:pt x="1640" y="556"/>
                      <a:pt x="1572" y="624"/>
                    </a:cubicBezTo>
                    <a:cubicBezTo>
                      <a:pt x="1450" y="760"/>
                      <a:pt x="1314" y="868"/>
                      <a:pt x="1139" y="935"/>
                    </a:cubicBezTo>
                    <a:lnTo>
                      <a:pt x="1139" y="935"/>
                    </a:lnTo>
                    <a:lnTo>
                      <a:pt x="1125" y="935"/>
                    </a:lnTo>
                    <a:lnTo>
                      <a:pt x="1098" y="949"/>
                    </a:lnTo>
                    <a:cubicBezTo>
                      <a:pt x="895" y="1016"/>
                      <a:pt x="732" y="1016"/>
                      <a:pt x="543" y="962"/>
                    </a:cubicBezTo>
                    <a:cubicBezTo>
                      <a:pt x="461" y="935"/>
                      <a:pt x="393" y="908"/>
                      <a:pt x="326" y="868"/>
                    </a:cubicBezTo>
                    <a:cubicBezTo>
                      <a:pt x="272" y="841"/>
                      <a:pt x="1" y="637"/>
                      <a:pt x="82" y="556"/>
                    </a:cubicBezTo>
                    <a:cubicBezTo>
                      <a:pt x="136" y="489"/>
                      <a:pt x="353" y="624"/>
                      <a:pt x="434" y="664"/>
                    </a:cubicBezTo>
                    <a:cubicBezTo>
                      <a:pt x="488" y="691"/>
                      <a:pt x="543" y="705"/>
                      <a:pt x="597" y="718"/>
                    </a:cubicBezTo>
                    <a:cubicBezTo>
                      <a:pt x="745" y="745"/>
                      <a:pt x="868" y="732"/>
                      <a:pt x="1003" y="691"/>
                    </a:cubicBezTo>
                    <a:lnTo>
                      <a:pt x="1030" y="678"/>
                    </a:lnTo>
                    <a:lnTo>
                      <a:pt x="1030" y="678"/>
                    </a:lnTo>
                    <a:lnTo>
                      <a:pt x="1043" y="678"/>
                    </a:lnTo>
                    <a:cubicBezTo>
                      <a:pt x="1179" y="624"/>
                      <a:pt x="1287" y="543"/>
                      <a:pt x="1396" y="447"/>
                    </a:cubicBezTo>
                    <a:cubicBezTo>
                      <a:pt x="1423" y="434"/>
                      <a:pt x="1531" y="312"/>
                      <a:pt x="1558" y="272"/>
                    </a:cubicBezTo>
                    <a:cubicBezTo>
                      <a:pt x="1599" y="218"/>
                      <a:pt x="1748" y="1"/>
                      <a:pt x="1843" y="28"/>
                    </a:cubicBezTo>
                    <a:cubicBezTo>
                      <a:pt x="1938" y="82"/>
                      <a:pt x="1775" y="366"/>
                      <a:pt x="1735" y="407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400" name="Google Shape;6400;p47"/>
              <p:cNvSpPr/>
              <p:nvPr/>
            </p:nvSpPr>
            <p:spPr>
              <a:xfrm>
                <a:off x="5996150" y="2456475"/>
                <a:ext cx="58975" cy="19000"/>
              </a:xfrm>
              <a:custGeom>
                <a:avLst/>
                <a:gdLst/>
                <a:ahLst/>
                <a:cxnLst/>
                <a:rect l="l" t="t" r="r" b="b"/>
                <a:pathLst>
                  <a:path w="2359" h="760" extrusionOk="0">
                    <a:moveTo>
                      <a:pt x="2020" y="476"/>
                    </a:moveTo>
                    <a:cubicBezTo>
                      <a:pt x="1939" y="543"/>
                      <a:pt x="1857" y="597"/>
                      <a:pt x="1749" y="651"/>
                    </a:cubicBezTo>
                    <a:cubicBezTo>
                      <a:pt x="1559" y="720"/>
                      <a:pt x="1383" y="760"/>
                      <a:pt x="1180" y="760"/>
                    </a:cubicBezTo>
                    <a:lnTo>
                      <a:pt x="1166" y="760"/>
                    </a:lnTo>
                    <a:lnTo>
                      <a:pt x="1166" y="760"/>
                    </a:lnTo>
                    <a:cubicBezTo>
                      <a:pt x="1153" y="760"/>
                      <a:pt x="1099" y="747"/>
                      <a:pt x="1085" y="747"/>
                    </a:cubicBezTo>
                    <a:cubicBezTo>
                      <a:pt x="855" y="720"/>
                      <a:pt x="678" y="651"/>
                      <a:pt x="488" y="543"/>
                    </a:cubicBezTo>
                    <a:cubicBezTo>
                      <a:pt x="461" y="530"/>
                      <a:pt x="353" y="449"/>
                      <a:pt x="313" y="422"/>
                    </a:cubicBezTo>
                    <a:cubicBezTo>
                      <a:pt x="272" y="380"/>
                      <a:pt x="1" y="151"/>
                      <a:pt x="96" y="69"/>
                    </a:cubicBezTo>
                    <a:cubicBezTo>
                      <a:pt x="163" y="1"/>
                      <a:pt x="380" y="191"/>
                      <a:pt x="448" y="232"/>
                    </a:cubicBezTo>
                    <a:cubicBezTo>
                      <a:pt x="503" y="259"/>
                      <a:pt x="557" y="299"/>
                      <a:pt x="611" y="326"/>
                    </a:cubicBezTo>
                    <a:cubicBezTo>
                      <a:pt x="774" y="407"/>
                      <a:pt x="922" y="462"/>
                      <a:pt x="1112" y="476"/>
                    </a:cubicBezTo>
                    <a:lnTo>
                      <a:pt x="1180" y="476"/>
                    </a:lnTo>
                    <a:lnTo>
                      <a:pt x="1180" y="489"/>
                    </a:lnTo>
                    <a:cubicBezTo>
                      <a:pt x="1180" y="476"/>
                      <a:pt x="1193" y="476"/>
                      <a:pt x="1193" y="476"/>
                    </a:cubicBezTo>
                    <a:cubicBezTo>
                      <a:pt x="1356" y="489"/>
                      <a:pt x="1491" y="462"/>
                      <a:pt x="1641" y="407"/>
                    </a:cubicBezTo>
                    <a:cubicBezTo>
                      <a:pt x="1735" y="367"/>
                      <a:pt x="1803" y="340"/>
                      <a:pt x="1885" y="286"/>
                    </a:cubicBezTo>
                    <a:cubicBezTo>
                      <a:pt x="1952" y="232"/>
                      <a:pt x="2183" y="28"/>
                      <a:pt x="2250" y="82"/>
                    </a:cubicBezTo>
                    <a:cubicBezTo>
                      <a:pt x="2358" y="164"/>
                      <a:pt x="2074" y="435"/>
                      <a:pt x="2020" y="476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401" name="Google Shape;6401;p47"/>
              <p:cNvSpPr/>
              <p:nvPr/>
            </p:nvSpPr>
            <p:spPr>
              <a:xfrm>
                <a:off x="6000900" y="2457175"/>
                <a:ext cx="56250" cy="27475"/>
              </a:xfrm>
              <a:custGeom>
                <a:avLst/>
                <a:gdLst/>
                <a:ahLst/>
                <a:cxnLst/>
                <a:rect l="l" t="t" r="r" b="b"/>
                <a:pathLst>
                  <a:path w="2250" h="1099" extrusionOk="0">
                    <a:moveTo>
                      <a:pt x="1843" y="990"/>
                    </a:moveTo>
                    <a:cubicBezTo>
                      <a:pt x="1735" y="1030"/>
                      <a:pt x="1640" y="1057"/>
                      <a:pt x="1518" y="1071"/>
                    </a:cubicBezTo>
                    <a:cubicBezTo>
                      <a:pt x="1315" y="1098"/>
                      <a:pt x="1138" y="1084"/>
                      <a:pt x="949" y="1017"/>
                    </a:cubicBezTo>
                    <a:cubicBezTo>
                      <a:pt x="949" y="1017"/>
                      <a:pt x="936" y="1017"/>
                      <a:pt x="936" y="1003"/>
                    </a:cubicBezTo>
                    <a:lnTo>
                      <a:pt x="936" y="1003"/>
                    </a:lnTo>
                    <a:cubicBezTo>
                      <a:pt x="922" y="1003"/>
                      <a:pt x="868" y="976"/>
                      <a:pt x="868" y="976"/>
                    </a:cubicBezTo>
                    <a:cubicBezTo>
                      <a:pt x="651" y="881"/>
                      <a:pt x="502" y="773"/>
                      <a:pt x="353" y="596"/>
                    </a:cubicBezTo>
                    <a:cubicBezTo>
                      <a:pt x="326" y="583"/>
                      <a:pt x="244" y="475"/>
                      <a:pt x="217" y="434"/>
                    </a:cubicBezTo>
                    <a:cubicBezTo>
                      <a:pt x="190" y="394"/>
                      <a:pt x="0" y="81"/>
                      <a:pt x="109" y="27"/>
                    </a:cubicBezTo>
                    <a:cubicBezTo>
                      <a:pt x="190" y="0"/>
                      <a:pt x="353" y="231"/>
                      <a:pt x="407" y="298"/>
                    </a:cubicBezTo>
                    <a:lnTo>
                      <a:pt x="529" y="421"/>
                    </a:lnTo>
                    <a:cubicBezTo>
                      <a:pt x="665" y="556"/>
                      <a:pt x="800" y="650"/>
                      <a:pt x="976" y="732"/>
                    </a:cubicBezTo>
                    <a:cubicBezTo>
                      <a:pt x="976" y="732"/>
                      <a:pt x="1017" y="746"/>
                      <a:pt x="1030" y="746"/>
                    </a:cubicBezTo>
                    <a:lnTo>
                      <a:pt x="1030" y="746"/>
                    </a:lnTo>
                    <a:lnTo>
                      <a:pt x="1044" y="759"/>
                    </a:lnTo>
                    <a:cubicBezTo>
                      <a:pt x="1193" y="813"/>
                      <a:pt x="1328" y="827"/>
                      <a:pt x="1491" y="813"/>
                    </a:cubicBezTo>
                    <a:cubicBezTo>
                      <a:pt x="1599" y="813"/>
                      <a:pt x="1667" y="800"/>
                      <a:pt x="1762" y="773"/>
                    </a:cubicBezTo>
                    <a:cubicBezTo>
                      <a:pt x="1843" y="746"/>
                      <a:pt x="2128" y="623"/>
                      <a:pt x="2168" y="678"/>
                    </a:cubicBezTo>
                    <a:cubicBezTo>
                      <a:pt x="2250" y="786"/>
                      <a:pt x="1897" y="963"/>
                      <a:pt x="1843" y="99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402" name="Google Shape;6402;p47"/>
              <p:cNvSpPr/>
              <p:nvPr/>
            </p:nvSpPr>
            <p:spPr>
              <a:xfrm>
                <a:off x="5969050" y="2458875"/>
                <a:ext cx="35600" cy="35925"/>
              </a:xfrm>
              <a:custGeom>
                <a:avLst/>
                <a:gdLst/>
                <a:ahLst/>
                <a:cxnLst/>
                <a:rect l="l" t="t" r="r" b="b"/>
                <a:pathLst>
                  <a:path w="1424" h="1437" extrusionOk="0">
                    <a:moveTo>
                      <a:pt x="705" y="1437"/>
                    </a:moveTo>
                    <a:cubicBezTo>
                      <a:pt x="1112" y="1437"/>
                      <a:pt x="1424" y="1111"/>
                      <a:pt x="1424" y="718"/>
                    </a:cubicBezTo>
                    <a:cubicBezTo>
                      <a:pt x="1424" y="326"/>
                      <a:pt x="1112" y="0"/>
                      <a:pt x="705" y="0"/>
                    </a:cubicBezTo>
                    <a:cubicBezTo>
                      <a:pt x="313" y="0"/>
                      <a:pt x="1" y="326"/>
                      <a:pt x="1" y="718"/>
                    </a:cubicBezTo>
                    <a:cubicBezTo>
                      <a:pt x="1" y="1111"/>
                      <a:pt x="313" y="1437"/>
                      <a:pt x="705" y="143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403" name="Google Shape;6403;p47"/>
              <p:cNvSpPr/>
              <p:nvPr/>
            </p:nvSpPr>
            <p:spPr>
              <a:xfrm>
                <a:off x="5628650" y="2570650"/>
                <a:ext cx="78600" cy="30525"/>
              </a:xfrm>
              <a:custGeom>
                <a:avLst/>
                <a:gdLst/>
                <a:ahLst/>
                <a:cxnLst/>
                <a:rect l="l" t="t" r="r" b="b"/>
                <a:pathLst>
                  <a:path w="3144" h="1221" extrusionOk="0">
                    <a:moveTo>
                      <a:pt x="1572" y="1220"/>
                    </a:moveTo>
                    <a:cubicBezTo>
                      <a:pt x="2439" y="1220"/>
                      <a:pt x="3144" y="935"/>
                      <a:pt x="3144" y="610"/>
                    </a:cubicBezTo>
                    <a:cubicBezTo>
                      <a:pt x="3144" y="272"/>
                      <a:pt x="2439" y="1"/>
                      <a:pt x="1572" y="1"/>
                    </a:cubicBezTo>
                    <a:cubicBezTo>
                      <a:pt x="705" y="1"/>
                      <a:pt x="0" y="272"/>
                      <a:pt x="0" y="610"/>
                    </a:cubicBezTo>
                    <a:cubicBezTo>
                      <a:pt x="0" y="935"/>
                      <a:pt x="705" y="1220"/>
                      <a:pt x="1572" y="1220"/>
                    </a:cubicBezTo>
                    <a:close/>
                  </a:path>
                </a:pathLst>
              </a:custGeom>
              <a:solidFill>
                <a:srgbClr val="F58CA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404" name="Google Shape;6404;p47"/>
              <p:cNvSpPr/>
              <p:nvPr/>
            </p:nvSpPr>
            <p:spPr>
              <a:xfrm>
                <a:off x="5943300" y="2570650"/>
                <a:ext cx="78625" cy="30525"/>
              </a:xfrm>
              <a:custGeom>
                <a:avLst/>
                <a:gdLst/>
                <a:ahLst/>
                <a:cxnLst/>
                <a:rect l="l" t="t" r="r" b="b"/>
                <a:pathLst>
                  <a:path w="3145" h="1221" extrusionOk="0">
                    <a:moveTo>
                      <a:pt x="1573" y="1220"/>
                    </a:moveTo>
                    <a:cubicBezTo>
                      <a:pt x="2440" y="1220"/>
                      <a:pt x="3144" y="935"/>
                      <a:pt x="3144" y="610"/>
                    </a:cubicBezTo>
                    <a:cubicBezTo>
                      <a:pt x="3144" y="272"/>
                      <a:pt x="2440" y="1"/>
                      <a:pt x="1573" y="1"/>
                    </a:cubicBezTo>
                    <a:cubicBezTo>
                      <a:pt x="706" y="1"/>
                      <a:pt x="1" y="272"/>
                      <a:pt x="1" y="610"/>
                    </a:cubicBezTo>
                    <a:cubicBezTo>
                      <a:pt x="1" y="935"/>
                      <a:pt x="706" y="1220"/>
                      <a:pt x="1573" y="1220"/>
                    </a:cubicBezTo>
                    <a:close/>
                  </a:path>
                </a:pathLst>
              </a:custGeom>
              <a:solidFill>
                <a:srgbClr val="F58CA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405" name="Google Shape;6405;p47"/>
              <p:cNvSpPr/>
              <p:nvPr/>
            </p:nvSpPr>
            <p:spPr>
              <a:xfrm>
                <a:off x="5752275" y="2515775"/>
                <a:ext cx="143650" cy="43700"/>
              </a:xfrm>
              <a:custGeom>
                <a:avLst/>
                <a:gdLst/>
                <a:ahLst/>
                <a:cxnLst/>
                <a:rect l="l" t="t" r="r" b="b"/>
                <a:pathLst>
                  <a:path w="5746" h="1748" extrusionOk="0">
                    <a:moveTo>
                      <a:pt x="2670" y="203"/>
                    </a:moveTo>
                    <a:cubicBezTo>
                      <a:pt x="2670" y="95"/>
                      <a:pt x="2751" y="1"/>
                      <a:pt x="2873" y="1"/>
                    </a:cubicBezTo>
                    <a:cubicBezTo>
                      <a:pt x="2981" y="1"/>
                      <a:pt x="3076" y="95"/>
                      <a:pt x="3076" y="203"/>
                    </a:cubicBezTo>
                    <a:cubicBezTo>
                      <a:pt x="3076" y="516"/>
                      <a:pt x="3198" y="800"/>
                      <a:pt x="3402" y="1003"/>
                    </a:cubicBezTo>
                    <a:cubicBezTo>
                      <a:pt x="3618" y="1206"/>
                      <a:pt x="3889" y="1328"/>
                      <a:pt x="4200" y="1328"/>
                    </a:cubicBezTo>
                    <a:cubicBezTo>
                      <a:pt x="4513" y="1328"/>
                      <a:pt x="4797" y="1206"/>
                      <a:pt x="5000" y="1003"/>
                    </a:cubicBezTo>
                    <a:cubicBezTo>
                      <a:pt x="5203" y="800"/>
                      <a:pt x="5339" y="516"/>
                      <a:pt x="5339" y="203"/>
                    </a:cubicBezTo>
                    <a:cubicBezTo>
                      <a:pt x="5339" y="95"/>
                      <a:pt x="5420" y="1"/>
                      <a:pt x="5542" y="1"/>
                    </a:cubicBezTo>
                    <a:cubicBezTo>
                      <a:pt x="5651" y="1"/>
                      <a:pt x="5745" y="95"/>
                      <a:pt x="5745" y="203"/>
                    </a:cubicBezTo>
                    <a:cubicBezTo>
                      <a:pt x="5745" y="637"/>
                      <a:pt x="5569" y="1016"/>
                      <a:pt x="5298" y="1301"/>
                    </a:cubicBezTo>
                    <a:cubicBezTo>
                      <a:pt x="5013" y="1572"/>
                      <a:pt x="4634" y="1748"/>
                      <a:pt x="4200" y="1748"/>
                    </a:cubicBezTo>
                    <a:cubicBezTo>
                      <a:pt x="3781" y="1748"/>
                      <a:pt x="3387" y="1572"/>
                      <a:pt x="3116" y="1301"/>
                    </a:cubicBezTo>
                    <a:cubicBezTo>
                      <a:pt x="3022" y="1206"/>
                      <a:pt x="2941" y="1098"/>
                      <a:pt x="2873" y="976"/>
                    </a:cubicBezTo>
                    <a:cubicBezTo>
                      <a:pt x="2805" y="1098"/>
                      <a:pt x="2724" y="1206"/>
                      <a:pt x="2629" y="1301"/>
                    </a:cubicBezTo>
                    <a:cubicBezTo>
                      <a:pt x="2345" y="1572"/>
                      <a:pt x="1965" y="1748"/>
                      <a:pt x="1532" y="1748"/>
                    </a:cubicBezTo>
                    <a:cubicBezTo>
                      <a:pt x="1111" y="1748"/>
                      <a:pt x="732" y="1572"/>
                      <a:pt x="448" y="1301"/>
                    </a:cubicBezTo>
                    <a:cubicBezTo>
                      <a:pt x="163" y="1016"/>
                      <a:pt x="0" y="637"/>
                      <a:pt x="0" y="203"/>
                    </a:cubicBezTo>
                    <a:cubicBezTo>
                      <a:pt x="0" y="95"/>
                      <a:pt x="95" y="1"/>
                      <a:pt x="204" y="1"/>
                    </a:cubicBezTo>
                    <a:cubicBezTo>
                      <a:pt x="312" y="1"/>
                      <a:pt x="407" y="95"/>
                      <a:pt x="407" y="203"/>
                    </a:cubicBezTo>
                    <a:cubicBezTo>
                      <a:pt x="407" y="516"/>
                      <a:pt x="542" y="800"/>
                      <a:pt x="746" y="1003"/>
                    </a:cubicBezTo>
                    <a:cubicBezTo>
                      <a:pt x="949" y="1206"/>
                      <a:pt x="1220" y="1328"/>
                      <a:pt x="1532" y="1328"/>
                    </a:cubicBezTo>
                    <a:cubicBezTo>
                      <a:pt x="1843" y="1328"/>
                      <a:pt x="2128" y="1206"/>
                      <a:pt x="2331" y="1003"/>
                    </a:cubicBezTo>
                    <a:cubicBezTo>
                      <a:pt x="2534" y="800"/>
                      <a:pt x="2670" y="516"/>
                      <a:pt x="2670" y="203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6406" name="Google Shape;6406;p47"/>
          <p:cNvGrpSpPr/>
          <p:nvPr/>
        </p:nvGrpSpPr>
        <p:grpSpPr>
          <a:xfrm rot="-2700000">
            <a:off x="6715189" y="4228979"/>
            <a:ext cx="166615" cy="166615"/>
            <a:chOff x="2810757" y="1723146"/>
            <a:chExt cx="719700" cy="719700"/>
          </a:xfrm>
        </p:grpSpPr>
        <p:sp>
          <p:nvSpPr>
            <p:cNvPr id="6407" name="Google Shape;6407;p47"/>
            <p:cNvSpPr/>
            <p:nvPr/>
          </p:nvSpPr>
          <p:spPr>
            <a:xfrm>
              <a:off x="2810757" y="1723146"/>
              <a:ext cx="719700" cy="719700"/>
            </a:xfrm>
            <a:prstGeom prst="ellipse">
              <a:avLst/>
            </a:prstGeom>
            <a:gradFill>
              <a:gsLst>
                <a:gs pos="0">
                  <a:srgbClr val="F7A1B8"/>
                </a:gs>
                <a:gs pos="100000">
                  <a:srgbClr val="E62F60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6408" name="Google Shape;6408;p47"/>
            <p:cNvGrpSpPr/>
            <p:nvPr/>
          </p:nvGrpSpPr>
          <p:grpSpPr>
            <a:xfrm>
              <a:off x="2938725" y="1995263"/>
              <a:ext cx="463750" cy="159925"/>
              <a:chOff x="5593400" y="2441250"/>
              <a:chExt cx="463750" cy="159925"/>
            </a:xfrm>
          </p:grpSpPr>
          <p:sp>
            <p:nvSpPr>
              <p:cNvPr id="6409" name="Google Shape;6409;p47"/>
              <p:cNvSpPr/>
              <p:nvPr/>
            </p:nvSpPr>
            <p:spPr>
              <a:xfrm>
                <a:off x="5617450" y="2446325"/>
                <a:ext cx="100975" cy="100975"/>
              </a:xfrm>
              <a:custGeom>
                <a:avLst/>
                <a:gdLst/>
                <a:ahLst/>
                <a:cxnLst/>
                <a:rect l="l" t="t" r="r" b="b"/>
                <a:pathLst>
                  <a:path w="4039" h="4039" extrusionOk="0">
                    <a:moveTo>
                      <a:pt x="2020" y="4038"/>
                    </a:moveTo>
                    <a:cubicBezTo>
                      <a:pt x="3131" y="4038"/>
                      <a:pt x="4038" y="3131"/>
                      <a:pt x="4038" y="2020"/>
                    </a:cubicBezTo>
                    <a:cubicBezTo>
                      <a:pt x="4038" y="909"/>
                      <a:pt x="3131" y="0"/>
                      <a:pt x="2020" y="0"/>
                    </a:cubicBezTo>
                    <a:cubicBezTo>
                      <a:pt x="909" y="0"/>
                      <a:pt x="0" y="909"/>
                      <a:pt x="0" y="2020"/>
                    </a:cubicBezTo>
                    <a:cubicBezTo>
                      <a:pt x="0" y="3131"/>
                      <a:pt x="909" y="4038"/>
                      <a:pt x="2020" y="4038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410" name="Google Shape;6410;p47"/>
              <p:cNvSpPr/>
              <p:nvPr/>
            </p:nvSpPr>
            <p:spPr>
              <a:xfrm>
                <a:off x="5606275" y="2441250"/>
                <a:ext cx="48450" cy="25425"/>
              </a:xfrm>
              <a:custGeom>
                <a:avLst/>
                <a:gdLst/>
                <a:ahLst/>
                <a:cxnLst/>
                <a:rect l="l" t="t" r="r" b="b"/>
                <a:pathLst>
                  <a:path w="1938" h="1017" extrusionOk="0">
                    <a:moveTo>
                      <a:pt x="204" y="407"/>
                    </a:moveTo>
                    <a:cubicBezTo>
                      <a:pt x="245" y="489"/>
                      <a:pt x="299" y="556"/>
                      <a:pt x="366" y="624"/>
                    </a:cubicBezTo>
                    <a:cubicBezTo>
                      <a:pt x="489" y="760"/>
                      <a:pt x="624" y="868"/>
                      <a:pt x="800" y="935"/>
                    </a:cubicBezTo>
                    <a:lnTo>
                      <a:pt x="800" y="935"/>
                    </a:lnTo>
                    <a:lnTo>
                      <a:pt x="814" y="935"/>
                    </a:lnTo>
                    <a:lnTo>
                      <a:pt x="841" y="949"/>
                    </a:lnTo>
                    <a:cubicBezTo>
                      <a:pt x="1044" y="1016"/>
                      <a:pt x="1206" y="1016"/>
                      <a:pt x="1396" y="962"/>
                    </a:cubicBezTo>
                    <a:cubicBezTo>
                      <a:pt x="1477" y="935"/>
                      <a:pt x="1545" y="908"/>
                      <a:pt x="1613" y="868"/>
                    </a:cubicBezTo>
                    <a:cubicBezTo>
                      <a:pt x="1667" y="841"/>
                      <a:pt x="1938" y="637"/>
                      <a:pt x="1857" y="556"/>
                    </a:cubicBezTo>
                    <a:cubicBezTo>
                      <a:pt x="1802" y="489"/>
                      <a:pt x="1586" y="624"/>
                      <a:pt x="1504" y="664"/>
                    </a:cubicBezTo>
                    <a:cubicBezTo>
                      <a:pt x="1450" y="691"/>
                      <a:pt x="1396" y="705"/>
                      <a:pt x="1342" y="718"/>
                    </a:cubicBezTo>
                    <a:cubicBezTo>
                      <a:pt x="1193" y="745"/>
                      <a:pt x="1071" y="732"/>
                      <a:pt x="935" y="691"/>
                    </a:cubicBezTo>
                    <a:lnTo>
                      <a:pt x="908" y="678"/>
                    </a:lnTo>
                    <a:lnTo>
                      <a:pt x="908" y="678"/>
                    </a:lnTo>
                    <a:lnTo>
                      <a:pt x="895" y="678"/>
                    </a:lnTo>
                    <a:cubicBezTo>
                      <a:pt x="760" y="624"/>
                      <a:pt x="651" y="543"/>
                      <a:pt x="543" y="447"/>
                    </a:cubicBezTo>
                    <a:cubicBezTo>
                      <a:pt x="516" y="434"/>
                      <a:pt x="407" y="312"/>
                      <a:pt x="380" y="272"/>
                    </a:cubicBezTo>
                    <a:cubicBezTo>
                      <a:pt x="339" y="218"/>
                      <a:pt x="191" y="1"/>
                      <a:pt x="95" y="28"/>
                    </a:cubicBezTo>
                    <a:cubicBezTo>
                      <a:pt x="1" y="82"/>
                      <a:pt x="163" y="366"/>
                      <a:pt x="204" y="407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411" name="Google Shape;6411;p47"/>
              <p:cNvSpPr/>
              <p:nvPr/>
            </p:nvSpPr>
            <p:spPr>
              <a:xfrm>
                <a:off x="5595450" y="2456475"/>
                <a:ext cx="58950" cy="19000"/>
              </a:xfrm>
              <a:custGeom>
                <a:avLst/>
                <a:gdLst/>
                <a:ahLst/>
                <a:cxnLst/>
                <a:rect l="l" t="t" r="r" b="b"/>
                <a:pathLst>
                  <a:path w="2358" h="760" extrusionOk="0">
                    <a:moveTo>
                      <a:pt x="338" y="476"/>
                    </a:moveTo>
                    <a:cubicBezTo>
                      <a:pt x="420" y="543"/>
                      <a:pt x="501" y="597"/>
                      <a:pt x="609" y="651"/>
                    </a:cubicBezTo>
                    <a:cubicBezTo>
                      <a:pt x="799" y="720"/>
                      <a:pt x="976" y="760"/>
                      <a:pt x="1179" y="760"/>
                    </a:cubicBezTo>
                    <a:lnTo>
                      <a:pt x="1193" y="760"/>
                    </a:lnTo>
                    <a:lnTo>
                      <a:pt x="1193" y="760"/>
                    </a:lnTo>
                    <a:cubicBezTo>
                      <a:pt x="1206" y="760"/>
                      <a:pt x="1260" y="747"/>
                      <a:pt x="1274" y="747"/>
                    </a:cubicBezTo>
                    <a:cubicBezTo>
                      <a:pt x="1504" y="720"/>
                      <a:pt x="1680" y="651"/>
                      <a:pt x="1870" y="543"/>
                    </a:cubicBezTo>
                    <a:cubicBezTo>
                      <a:pt x="1897" y="530"/>
                      <a:pt x="2006" y="449"/>
                      <a:pt x="2046" y="422"/>
                    </a:cubicBezTo>
                    <a:cubicBezTo>
                      <a:pt x="2087" y="380"/>
                      <a:pt x="2358" y="151"/>
                      <a:pt x="2262" y="69"/>
                    </a:cubicBezTo>
                    <a:cubicBezTo>
                      <a:pt x="2195" y="1"/>
                      <a:pt x="1978" y="191"/>
                      <a:pt x="1910" y="232"/>
                    </a:cubicBezTo>
                    <a:cubicBezTo>
                      <a:pt x="1856" y="259"/>
                      <a:pt x="1802" y="299"/>
                      <a:pt x="1748" y="326"/>
                    </a:cubicBezTo>
                    <a:cubicBezTo>
                      <a:pt x="1585" y="407"/>
                      <a:pt x="1436" y="462"/>
                      <a:pt x="1247" y="476"/>
                    </a:cubicBezTo>
                    <a:lnTo>
                      <a:pt x="1179" y="476"/>
                    </a:lnTo>
                    <a:lnTo>
                      <a:pt x="1179" y="489"/>
                    </a:lnTo>
                    <a:cubicBezTo>
                      <a:pt x="1179" y="476"/>
                      <a:pt x="1166" y="476"/>
                      <a:pt x="1166" y="476"/>
                    </a:cubicBezTo>
                    <a:cubicBezTo>
                      <a:pt x="1003" y="489"/>
                      <a:pt x="867" y="462"/>
                      <a:pt x="705" y="407"/>
                    </a:cubicBezTo>
                    <a:cubicBezTo>
                      <a:pt x="624" y="367"/>
                      <a:pt x="555" y="340"/>
                      <a:pt x="474" y="286"/>
                    </a:cubicBezTo>
                    <a:cubicBezTo>
                      <a:pt x="407" y="232"/>
                      <a:pt x="176" y="28"/>
                      <a:pt x="109" y="82"/>
                    </a:cubicBezTo>
                    <a:cubicBezTo>
                      <a:pt x="0" y="164"/>
                      <a:pt x="284" y="435"/>
                      <a:pt x="338" y="476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412" name="Google Shape;6412;p47"/>
              <p:cNvSpPr/>
              <p:nvPr/>
            </p:nvSpPr>
            <p:spPr>
              <a:xfrm>
                <a:off x="5593400" y="2457175"/>
                <a:ext cx="56275" cy="27475"/>
              </a:xfrm>
              <a:custGeom>
                <a:avLst/>
                <a:gdLst/>
                <a:ahLst/>
                <a:cxnLst/>
                <a:rect l="l" t="t" r="r" b="b"/>
                <a:pathLst>
                  <a:path w="2251" h="1099" extrusionOk="0">
                    <a:moveTo>
                      <a:pt x="407" y="990"/>
                    </a:moveTo>
                    <a:cubicBezTo>
                      <a:pt x="516" y="1030"/>
                      <a:pt x="610" y="1057"/>
                      <a:pt x="733" y="1071"/>
                    </a:cubicBezTo>
                    <a:cubicBezTo>
                      <a:pt x="935" y="1098"/>
                      <a:pt x="1112" y="1084"/>
                      <a:pt x="1302" y="1017"/>
                    </a:cubicBezTo>
                    <a:cubicBezTo>
                      <a:pt x="1302" y="1017"/>
                      <a:pt x="1315" y="1017"/>
                      <a:pt x="1315" y="1003"/>
                    </a:cubicBezTo>
                    <a:lnTo>
                      <a:pt x="1315" y="1003"/>
                    </a:lnTo>
                    <a:cubicBezTo>
                      <a:pt x="1329" y="1003"/>
                      <a:pt x="1383" y="976"/>
                      <a:pt x="1383" y="976"/>
                    </a:cubicBezTo>
                    <a:cubicBezTo>
                      <a:pt x="1600" y="881"/>
                      <a:pt x="1748" y="773"/>
                      <a:pt x="1898" y="596"/>
                    </a:cubicBezTo>
                    <a:cubicBezTo>
                      <a:pt x="1925" y="583"/>
                      <a:pt x="2006" y="475"/>
                      <a:pt x="2033" y="434"/>
                    </a:cubicBezTo>
                    <a:cubicBezTo>
                      <a:pt x="2060" y="394"/>
                      <a:pt x="2250" y="81"/>
                      <a:pt x="2142" y="27"/>
                    </a:cubicBezTo>
                    <a:cubicBezTo>
                      <a:pt x="2060" y="0"/>
                      <a:pt x="1898" y="231"/>
                      <a:pt x="1844" y="298"/>
                    </a:cubicBezTo>
                    <a:lnTo>
                      <a:pt x="1721" y="421"/>
                    </a:lnTo>
                    <a:cubicBezTo>
                      <a:pt x="1586" y="556"/>
                      <a:pt x="1450" y="650"/>
                      <a:pt x="1275" y="732"/>
                    </a:cubicBezTo>
                    <a:cubicBezTo>
                      <a:pt x="1275" y="732"/>
                      <a:pt x="1233" y="746"/>
                      <a:pt x="1220" y="746"/>
                    </a:cubicBezTo>
                    <a:lnTo>
                      <a:pt x="1220" y="746"/>
                    </a:lnTo>
                    <a:cubicBezTo>
                      <a:pt x="1220" y="746"/>
                      <a:pt x="1206" y="746"/>
                      <a:pt x="1206" y="759"/>
                    </a:cubicBezTo>
                    <a:cubicBezTo>
                      <a:pt x="1058" y="813"/>
                      <a:pt x="922" y="827"/>
                      <a:pt x="760" y="813"/>
                    </a:cubicBezTo>
                    <a:cubicBezTo>
                      <a:pt x="651" y="813"/>
                      <a:pt x="583" y="800"/>
                      <a:pt x="489" y="773"/>
                    </a:cubicBezTo>
                    <a:cubicBezTo>
                      <a:pt x="407" y="746"/>
                      <a:pt x="122" y="623"/>
                      <a:pt x="82" y="678"/>
                    </a:cubicBezTo>
                    <a:cubicBezTo>
                      <a:pt x="1" y="786"/>
                      <a:pt x="353" y="963"/>
                      <a:pt x="407" y="99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413" name="Google Shape;6413;p47"/>
              <p:cNvSpPr/>
              <p:nvPr/>
            </p:nvSpPr>
            <p:spPr>
              <a:xfrm>
                <a:off x="5645900" y="2458875"/>
                <a:ext cx="35600" cy="35925"/>
              </a:xfrm>
              <a:custGeom>
                <a:avLst/>
                <a:gdLst/>
                <a:ahLst/>
                <a:cxnLst/>
                <a:rect l="l" t="t" r="r" b="b"/>
                <a:pathLst>
                  <a:path w="1424" h="1437" extrusionOk="0">
                    <a:moveTo>
                      <a:pt x="705" y="1437"/>
                    </a:moveTo>
                    <a:cubicBezTo>
                      <a:pt x="1112" y="1437"/>
                      <a:pt x="1424" y="1111"/>
                      <a:pt x="1424" y="718"/>
                    </a:cubicBezTo>
                    <a:cubicBezTo>
                      <a:pt x="1424" y="326"/>
                      <a:pt x="1112" y="0"/>
                      <a:pt x="705" y="0"/>
                    </a:cubicBezTo>
                    <a:cubicBezTo>
                      <a:pt x="313" y="0"/>
                      <a:pt x="1" y="326"/>
                      <a:pt x="1" y="718"/>
                    </a:cubicBezTo>
                    <a:cubicBezTo>
                      <a:pt x="1" y="1111"/>
                      <a:pt x="313" y="1437"/>
                      <a:pt x="705" y="143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414" name="Google Shape;6414;p47"/>
              <p:cNvSpPr/>
              <p:nvPr/>
            </p:nvSpPr>
            <p:spPr>
              <a:xfrm>
                <a:off x="5932150" y="2446325"/>
                <a:ext cx="100975" cy="100975"/>
              </a:xfrm>
              <a:custGeom>
                <a:avLst/>
                <a:gdLst/>
                <a:ahLst/>
                <a:cxnLst/>
                <a:rect l="l" t="t" r="r" b="b"/>
                <a:pathLst>
                  <a:path w="4039" h="4039" extrusionOk="0">
                    <a:moveTo>
                      <a:pt x="2019" y="4038"/>
                    </a:moveTo>
                    <a:cubicBezTo>
                      <a:pt x="3130" y="4038"/>
                      <a:pt x="4038" y="3131"/>
                      <a:pt x="4038" y="2020"/>
                    </a:cubicBezTo>
                    <a:cubicBezTo>
                      <a:pt x="4038" y="909"/>
                      <a:pt x="3130" y="0"/>
                      <a:pt x="2019" y="0"/>
                    </a:cubicBezTo>
                    <a:cubicBezTo>
                      <a:pt x="908" y="0"/>
                      <a:pt x="0" y="909"/>
                      <a:pt x="0" y="2020"/>
                    </a:cubicBezTo>
                    <a:cubicBezTo>
                      <a:pt x="0" y="3131"/>
                      <a:pt x="908" y="4038"/>
                      <a:pt x="2019" y="4038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415" name="Google Shape;6415;p47"/>
              <p:cNvSpPr/>
              <p:nvPr/>
            </p:nvSpPr>
            <p:spPr>
              <a:xfrm>
                <a:off x="5995825" y="2441250"/>
                <a:ext cx="48450" cy="25425"/>
              </a:xfrm>
              <a:custGeom>
                <a:avLst/>
                <a:gdLst/>
                <a:ahLst/>
                <a:cxnLst/>
                <a:rect l="l" t="t" r="r" b="b"/>
                <a:pathLst>
                  <a:path w="1938" h="1017" extrusionOk="0">
                    <a:moveTo>
                      <a:pt x="1735" y="407"/>
                    </a:moveTo>
                    <a:cubicBezTo>
                      <a:pt x="1694" y="489"/>
                      <a:pt x="1640" y="556"/>
                      <a:pt x="1572" y="624"/>
                    </a:cubicBezTo>
                    <a:cubicBezTo>
                      <a:pt x="1450" y="760"/>
                      <a:pt x="1314" y="868"/>
                      <a:pt x="1139" y="935"/>
                    </a:cubicBezTo>
                    <a:lnTo>
                      <a:pt x="1139" y="935"/>
                    </a:lnTo>
                    <a:lnTo>
                      <a:pt x="1125" y="935"/>
                    </a:lnTo>
                    <a:lnTo>
                      <a:pt x="1098" y="949"/>
                    </a:lnTo>
                    <a:cubicBezTo>
                      <a:pt x="895" y="1016"/>
                      <a:pt x="732" y="1016"/>
                      <a:pt x="543" y="962"/>
                    </a:cubicBezTo>
                    <a:cubicBezTo>
                      <a:pt x="461" y="935"/>
                      <a:pt x="393" y="908"/>
                      <a:pt x="326" y="868"/>
                    </a:cubicBezTo>
                    <a:cubicBezTo>
                      <a:pt x="272" y="841"/>
                      <a:pt x="1" y="637"/>
                      <a:pt x="82" y="556"/>
                    </a:cubicBezTo>
                    <a:cubicBezTo>
                      <a:pt x="136" y="489"/>
                      <a:pt x="353" y="624"/>
                      <a:pt x="434" y="664"/>
                    </a:cubicBezTo>
                    <a:cubicBezTo>
                      <a:pt x="488" y="691"/>
                      <a:pt x="543" y="705"/>
                      <a:pt x="597" y="718"/>
                    </a:cubicBezTo>
                    <a:cubicBezTo>
                      <a:pt x="745" y="745"/>
                      <a:pt x="868" y="732"/>
                      <a:pt x="1003" y="691"/>
                    </a:cubicBezTo>
                    <a:lnTo>
                      <a:pt x="1030" y="678"/>
                    </a:lnTo>
                    <a:lnTo>
                      <a:pt x="1030" y="678"/>
                    </a:lnTo>
                    <a:lnTo>
                      <a:pt x="1043" y="678"/>
                    </a:lnTo>
                    <a:cubicBezTo>
                      <a:pt x="1179" y="624"/>
                      <a:pt x="1287" y="543"/>
                      <a:pt x="1396" y="447"/>
                    </a:cubicBezTo>
                    <a:cubicBezTo>
                      <a:pt x="1423" y="434"/>
                      <a:pt x="1531" y="312"/>
                      <a:pt x="1558" y="272"/>
                    </a:cubicBezTo>
                    <a:cubicBezTo>
                      <a:pt x="1599" y="218"/>
                      <a:pt x="1748" y="1"/>
                      <a:pt x="1843" y="28"/>
                    </a:cubicBezTo>
                    <a:cubicBezTo>
                      <a:pt x="1938" y="82"/>
                      <a:pt x="1775" y="366"/>
                      <a:pt x="1735" y="407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416" name="Google Shape;6416;p47"/>
              <p:cNvSpPr/>
              <p:nvPr/>
            </p:nvSpPr>
            <p:spPr>
              <a:xfrm>
                <a:off x="5996150" y="2456475"/>
                <a:ext cx="58975" cy="19000"/>
              </a:xfrm>
              <a:custGeom>
                <a:avLst/>
                <a:gdLst/>
                <a:ahLst/>
                <a:cxnLst/>
                <a:rect l="l" t="t" r="r" b="b"/>
                <a:pathLst>
                  <a:path w="2359" h="760" extrusionOk="0">
                    <a:moveTo>
                      <a:pt x="2020" y="476"/>
                    </a:moveTo>
                    <a:cubicBezTo>
                      <a:pt x="1939" y="543"/>
                      <a:pt x="1857" y="597"/>
                      <a:pt x="1749" y="651"/>
                    </a:cubicBezTo>
                    <a:cubicBezTo>
                      <a:pt x="1559" y="720"/>
                      <a:pt x="1383" y="760"/>
                      <a:pt x="1180" y="760"/>
                    </a:cubicBezTo>
                    <a:lnTo>
                      <a:pt x="1166" y="760"/>
                    </a:lnTo>
                    <a:lnTo>
                      <a:pt x="1166" y="760"/>
                    </a:lnTo>
                    <a:cubicBezTo>
                      <a:pt x="1153" y="760"/>
                      <a:pt x="1099" y="747"/>
                      <a:pt x="1085" y="747"/>
                    </a:cubicBezTo>
                    <a:cubicBezTo>
                      <a:pt x="855" y="720"/>
                      <a:pt x="678" y="651"/>
                      <a:pt x="488" y="543"/>
                    </a:cubicBezTo>
                    <a:cubicBezTo>
                      <a:pt x="461" y="530"/>
                      <a:pt x="353" y="449"/>
                      <a:pt x="313" y="422"/>
                    </a:cubicBezTo>
                    <a:cubicBezTo>
                      <a:pt x="272" y="380"/>
                      <a:pt x="1" y="151"/>
                      <a:pt x="96" y="69"/>
                    </a:cubicBezTo>
                    <a:cubicBezTo>
                      <a:pt x="163" y="1"/>
                      <a:pt x="380" y="191"/>
                      <a:pt x="448" y="232"/>
                    </a:cubicBezTo>
                    <a:cubicBezTo>
                      <a:pt x="503" y="259"/>
                      <a:pt x="557" y="299"/>
                      <a:pt x="611" y="326"/>
                    </a:cubicBezTo>
                    <a:cubicBezTo>
                      <a:pt x="774" y="407"/>
                      <a:pt x="922" y="462"/>
                      <a:pt x="1112" y="476"/>
                    </a:cubicBezTo>
                    <a:lnTo>
                      <a:pt x="1180" y="476"/>
                    </a:lnTo>
                    <a:lnTo>
                      <a:pt x="1180" y="489"/>
                    </a:lnTo>
                    <a:cubicBezTo>
                      <a:pt x="1180" y="476"/>
                      <a:pt x="1193" y="476"/>
                      <a:pt x="1193" y="476"/>
                    </a:cubicBezTo>
                    <a:cubicBezTo>
                      <a:pt x="1356" y="489"/>
                      <a:pt x="1491" y="462"/>
                      <a:pt x="1641" y="407"/>
                    </a:cubicBezTo>
                    <a:cubicBezTo>
                      <a:pt x="1735" y="367"/>
                      <a:pt x="1803" y="340"/>
                      <a:pt x="1885" y="286"/>
                    </a:cubicBezTo>
                    <a:cubicBezTo>
                      <a:pt x="1952" y="232"/>
                      <a:pt x="2183" y="28"/>
                      <a:pt x="2250" y="82"/>
                    </a:cubicBezTo>
                    <a:cubicBezTo>
                      <a:pt x="2358" y="164"/>
                      <a:pt x="2074" y="435"/>
                      <a:pt x="2020" y="476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417" name="Google Shape;6417;p47"/>
              <p:cNvSpPr/>
              <p:nvPr/>
            </p:nvSpPr>
            <p:spPr>
              <a:xfrm>
                <a:off x="6000900" y="2457175"/>
                <a:ext cx="56250" cy="27475"/>
              </a:xfrm>
              <a:custGeom>
                <a:avLst/>
                <a:gdLst/>
                <a:ahLst/>
                <a:cxnLst/>
                <a:rect l="l" t="t" r="r" b="b"/>
                <a:pathLst>
                  <a:path w="2250" h="1099" extrusionOk="0">
                    <a:moveTo>
                      <a:pt x="1843" y="990"/>
                    </a:moveTo>
                    <a:cubicBezTo>
                      <a:pt x="1735" y="1030"/>
                      <a:pt x="1640" y="1057"/>
                      <a:pt x="1518" y="1071"/>
                    </a:cubicBezTo>
                    <a:cubicBezTo>
                      <a:pt x="1315" y="1098"/>
                      <a:pt x="1138" y="1084"/>
                      <a:pt x="949" y="1017"/>
                    </a:cubicBezTo>
                    <a:cubicBezTo>
                      <a:pt x="949" y="1017"/>
                      <a:pt x="936" y="1017"/>
                      <a:pt x="936" y="1003"/>
                    </a:cubicBezTo>
                    <a:lnTo>
                      <a:pt x="936" y="1003"/>
                    </a:lnTo>
                    <a:cubicBezTo>
                      <a:pt x="922" y="1003"/>
                      <a:pt x="868" y="976"/>
                      <a:pt x="868" y="976"/>
                    </a:cubicBezTo>
                    <a:cubicBezTo>
                      <a:pt x="651" y="881"/>
                      <a:pt x="502" y="773"/>
                      <a:pt x="353" y="596"/>
                    </a:cubicBezTo>
                    <a:cubicBezTo>
                      <a:pt x="326" y="583"/>
                      <a:pt x="244" y="475"/>
                      <a:pt x="217" y="434"/>
                    </a:cubicBezTo>
                    <a:cubicBezTo>
                      <a:pt x="190" y="394"/>
                      <a:pt x="0" y="81"/>
                      <a:pt x="109" y="27"/>
                    </a:cubicBezTo>
                    <a:cubicBezTo>
                      <a:pt x="190" y="0"/>
                      <a:pt x="353" y="231"/>
                      <a:pt x="407" y="298"/>
                    </a:cubicBezTo>
                    <a:lnTo>
                      <a:pt x="529" y="421"/>
                    </a:lnTo>
                    <a:cubicBezTo>
                      <a:pt x="665" y="556"/>
                      <a:pt x="800" y="650"/>
                      <a:pt x="976" y="732"/>
                    </a:cubicBezTo>
                    <a:cubicBezTo>
                      <a:pt x="976" y="732"/>
                      <a:pt x="1017" y="746"/>
                      <a:pt x="1030" y="746"/>
                    </a:cubicBezTo>
                    <a:lnTo>
                      <a:pt x="1030" y="746"/>
                    </a:lnTo>
                    <a:lnTo>
                      <a:pt x="1044" y="759"/>
                    </a:lnTo>
                    <a:cubicBezTo>
                      <a:pt x="1193" y="813"/>
                      <a:pt x="1328" y="827"/>
                      <a:pt x="1491" y="813"/>
                    </a:cubicBezTo>
                    <a:cubicBezTo>
                      <a:pt x="1599" y="813"/>
                      <a:pt x="1667" y="800"/>
                      <a:pt x="1762" y="773"/>
                    </a:cubicBezTo>
                    <a:cubicBezTo>
                      <a:pt x="1843" y="746"/>
                      <a:pt x="2128" y="623"/>
                      <a:pt x="2168" y="678"/>
                    </a:cubicBezTo>
                    <a:cubicBezTo>
                      <a:pt x="2250" y="786"/>
                      <a:pt x="1897" y="963"/>
                      <a:pt x="1843" y="99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418" name="Google Shape;6418;p47"/>
              <p:cNvSpPr/>
              <p:nvPr/>
            </p:nvSpPr>
            <p:spPr>
              <a:xfrm>
                <a:off x="5969050" y="2458875"/>
                <a:ext cx="35600" cy="35925"/>
              </a:xfrm>
              <a:custGeom>
                <a:avLst/>
                <a:gdLst/>
                <a:ahLst/>
                <a:cxnLst/>
                <a:rect l="l" t="t" r="r" b="b"/>
                <a:pathLst>
                  <a:path w="1424" h="1437" extrusionOk="0">
                    <a:moveTo>
                      <a:pt x="705" y="1437"/>
                    </a:moveTo>
                    <a:cubicBezTo>
                      <a:pt x="1112" y="1437"/>
                      <a:pt x="1424" y="1111"/>
                      <a:pt x="1424" y="718"/>
                    </a:cubicBezTo>
                    <a:cubicBezTo>
                      <a:pt x="1424" y="326"/>
                      <a:pt x="1112" y="0"/>
                      <a:pt x="705" y="0"/>
                    </a:cubicBezTo>
                    <a:cubicBezTo>
                      <a:pt x="313" y="0"/>
                      <a:pt x="1" y="326"/>
                      <a:pt x="1" y="718"/>
                    </a:cubicBezTo>
                    <a:cubicBezTo>
                      <a:pt x="1" y="1111"/>
                      <a:pt x="313" y="1437"/>
                      <a:pt x="705" y="143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419" name="Google Shape;6419;p47"/>
              <p:cNvSpPr/>
              <p:nvPr/>
            </p:nvSpPr>
            <p:spPr>
              <a:xfrm>
                <a:off x="5628650" y="2570650"/>
                <a:ext cx="78600" cy="30525"/>
              </a:xfrm>
              <a:custGeom>
                <a:avLst/>
                <a:gdLst/>
                <a:ahLst/>
                <a:cxnLst/>
                <a:rect l="l" t="t" r="r" b="b"/>
                <a:pathLst>
                  <a:path w="3144" h="1221" extrusionOk="0">
                    <a:moveTo>
                      <a:pt x="1572" y="1220"/>
                    </a:moveTo>
                    <a:cubicBezTo>
                      <a:pt x="2439" y="1220"/>
                      <a:pt x="3144" y="935"/>
                      <a:pt x="3144" y="610"/>
                    </a:cubicBezTo>
                    <a:cubicBezTo>
                      <a:pt x="3144" y="272"/>
                      <a:pt x="2439" y="1"/>
                      <a:pt x="1572" y="1"/>
                    </a:cubicBezTo>
                    <a:cubicBezTo>
                      <a:pt x="705" y="1"/>
                      <a:pt x="0" y="272"/>
                      <a:pt x="0" y="610"/>
                    </a:cubicBezTo>
                    <a:cubicBezTo>
                      <a:pt x="0" y="935"/>
                      <a:pt x="705" y="1220"/>
                      <a:pt x="1572" y="1220"/>
                    </a:cubicBezTo>
                    <a:close/>
                  </a:path>
                </a:pathLst>
              </a:custGeom>
              <a:solidFill>
                <a:srgbClr val="F58CA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420" name="Google Shape;6420;p47"/>
              <p:cNvSpPr/>
              <p:nvPr/>
            </p:nvSpPr>
            <p:spPr>
              <a:xfrm>
                <a:off x="5943300" y="2570650"/>
                <a:ext cx="78625" cy="30525"/>
              </a:xfrm>
              <a:custGeom>
                <a:avLst/>
                <a:gdLst/>
                <a:ahLst/>
                <a:cxnLst/>
                <a:rect l="l" t="t" r="r" b="b"/>
                <a:pathLst>
                  <a:path w="3145" h="1221" extrusionOk="0">
                    <a:moveTo>
                      <a:pt x="1573" y="1220"/>
                    </a:moveTo>
                    <a:cubicBezTo>
                      <a:pt x="2440" y="1220"/>
                      <a:pt x="3144" y="935"/>
                      <a:pt x="3144" y="610"/>
                    </a:cubicBezTo>
                    <a:cubicBezTo>
                      <a:pt x="3144" y="272"/>
                      <a:pt x="2440" y="1"/>
                      <a:pt x="1573" y="1"/>
                    </a:cubicBezTo>
                    <a:cubicBezTo>
                      <a:pt x="706" y="1"/>
                      <a:pt x="1" y="272"/>
                      <a:pt x="1" y="610"/>
                    </a:cubicBezTo>
                    <a:cubicBezTo>
                      <a:pt x="1" y="935"/>
                      <a:pt x="706" y="1220"/>
                      <a:pt x="1573" y="1220"/>
                    </a:cubicBezTo>
                    <a:close/>
                  </a:path>
                </a:pathLst>
              </a:custGeom>
              <a:solidFill>
                <a:srgbClr val="F58CA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421" name="Google Shape;6421;p47"/>
              <p:cNvSpPr/>
              <p:nvPr/>
            </p:nvSpPr>
            <p:spPr>
              <a:xfrm>
                <a:off x="5752275" y="2515775"/>
                <a:ext cx="143650" cy="43700"/>
              </a:xfrm>
              <a:custGeom>
                <a:avLst/>
                <a:gdLst/>
                <a:ahLst/>
                <a:cxnLst/>
                <a:rect l="l" t="t" r="r" b="b"/>
                <a:pathLst>
                  <a:path w="5746" h="1748" extrusionOk="0">
                    <a:moveTo>
                      <a:pt x="2670" y="203"/>
                    </a:moveTo>
                    <a:cubicBezTo>
                      <a:pt x="2670" y="95"/>
                      <a:pt x="2751" y="1"/>
                      <a:pt x="2873" y="1"/>
                    </a:cubicBezTo>
                    <a:cubicBezTo>
                      <a:pt x="2981" y="1"/>
                      <a:pt x="3076" y="95"/>
                      <a:pt x="3076" y="203"/>
                    </a:cubicBezTo>
                    <a:cubicBezTo>
                      <a:pt x="3076" y="516"/>
                      <a:pt x="3198" y="800"/>
                      <a:pt x="3402" y="1003"/>
                    </a:cubicBezTo>
                    <a:cubicBezTo>
                      <a:pt x="3618" y="1206"/>
                      <a:pt x="3889" y="1328"/>
                      <a:pt x="4200" y="1328"/>
                    </a:cubicBezTo>
                    <a:cubicBezTo>
                      <a:pt x="4513" y="1328"/>
                      <a:pt x="4797" y="1206"/>
                      <a:pt x="5000" y="1003"/>
                    </a:cubicBezTo>
                    <a:cubicBezTo>
                      <a:pt x="5203" y="800"/>
                      <a:pt x="5339" y="516"/>
                      <a:pt x="5339" y="203"/>
                    </a:cubicBezTo>
                    <a:cubicBezTo>
                      <a:pt x="5339" y="95"/>
                      <a:pt x="5420" y="1"/>
                      <a:pt x="5542" y="1"/>
                    </a:cubicBezTo>
                    <a:cubicBezTo>
                      <a:pt x="5651" y="1"/>
                      <a:pt x="5745" y="95"/>
                      <a:pt x="5745" y="203"/>
                    </a:cubicBezTo>
                    <a:cubicBezTo>
                      <a:pt x="5745" y="637"/>
                      <a:pt x="5569" y="1016"/>
                      <a:pt x="5298" y="1301"/>
                    </a:cubicBezTo>
                    <a:cubicBezTo>
                      <a:pt x="5013" y="1572"/>
                      <a:pt x="4634" y="1748"/>
                      <a:pt x="4200" y="1748"/>
                    </a:cubicBezTo>
                    <a:cubicBezTo>
                      <a:pt x="3781" y="1748"/>
                      <a:pt x="3387" y="1572"/>
                      <a:pt x="3116" y="1301"/>
                    </a:cubicBezTo>
                    <a:cubicBezTo>
                      <a:pt x="3022" y="1206"/>
                      <a:pt x="2941" y="1098"/>
                      <a:pt x="2873" y="976"/>
                    </a:cubicBezTo>
                    <a:cubicBezTo>
                      <a:pt x="2805" y="1098"/>
                      <a:pt x="2724" y="1206"/>
                      <a:pt x="2629" y="1301"/>
                    </a:cubicBezTo>
                    <a:cubicBezTo>
                      <a:pt x="2345" y="1572"/>
                      <a:pt x="1965" y="1748"/>
                      <a:pt x="1532" y="1748"/>
                    </a:cubicBezTo>
                    <a:cubicBezTo>
                      <a:pt x="1111" y="1748"/>
                      <a:pt x="732" y="1572"/>
                      <a:pt x="448" y="1301"/>
                    </a:cubicBezTo>
                    <a:cubicBezTo>
                      <a:pt x="163" y="1016"/>
                      <a:pt x="0" y="637"/>
                      <a:pt x="0" y="203"/>
                    </a:cubicBezTo>
                    <a:cubicBezTo>
                      <a:pt x="0" y="95"/>
                      <a:pt x="95" y="1"/>
                      <a:pt x="204" y="1"/>
                    </a:cubicBezTo>
                    <a:cubicBezTo>
                      <a:pt x="312" y="1"/>
                      <a:pt x="407" y="95"/>
                      <a:pt x="407" y="203"/>
                    </a:cubicBezTo>
                    <a:cubicBezTo>
                      <a:pt x="407" y="516"/>
                      <a:pt x="542" y="800"/>
                      <a:pt x="746" y="1003"/>
                    </a:cubicBezTo>
                    <a:cubicBezTo>
                      <a:pt x="949" y="1206"/>
                      <a:pt x="1220" y="1328"/>
                      <a:pt x="1532" y="1328"/>
                    </a:cubicBezTo>
                    <a:cubicBezTo>
                      <a:pt x="1843" y="1328"/>
                      <a:pt x="2128" y="1206"/>
                      <a:pt x="2331" y="1003"/>
                    </a:cubicBezTo>
                    <a:cubicBezTo>
                      <a:pt x="2534" y="800"/>
                      <a:pt x="2670" y="516"/>
                      <a:pt x="2670" y="203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" name="Google Shape;808;p33"/>
          <p:cNvSpPr txBox="1">
            <a:spLocks noGrp="1"/>
          </p:cNvSpPr>
          <p:nvPr>
            <p:ph type="title" idx="2"/>
          </p:nvPr>
        </p:nvSpPr>
        <p:spPr>
          <a:xfrm>
            <a:off x="2384703" y="1772694"/>
            <a:ext cx="4622999" cy="1963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8000" dirty="0"/>
              <a:t>ТЕМА???</a:t>
            </a:r>
            <a:endParaRPr sz="8000" dirty="0"/>
          </a:p>
        </p:txBody>
      </p:sp>
      <p:grpSp>
        <p:nvGrpSpPr>
          <p:cNvPr id="810" name="Google Shape;810;p33"/>
          <p:cNvGrpSpPr/>
          <p:nvPr/>
        </p:nvGrpSpPr>
        <p:grpSpPr>
          <a:xfrm>
            <a:off x="720000" y="539997"/>
            <a:ext cx="1621231" cy="1603551"/>
            <a:chOff x="2214529" y="2433804"/>
            <a:chExt cx="2706110" cy="2676600"/>
          </a:xfrm>
        </p:grpSpPr>
        <p:sp>
          <p:nvSpPr>
            <p:cNvPr id="811" name="Google Shape;811;p33"/>
            <p:cNvSpPr/>
            <p:nvPr/>
          </p:nvSpPr>
          <p:spPr>
            <a:xfrm>
              <a:off x="3189613" y="2433804"/>
              <a:ext cx="775500" cy="2676600"/>
            </a:xfrm>
            <a:prstGeom prst="ellipse">
              <a:avLst/>
            </a:prstGeom>
            <a:noFill/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2" name="Google Shape;812;p33"/>
            <p:cNvSpPr/>
            <p:nvPr/>
          </p:nvSpPr>
          <p:spPr>
            <a:xfrm rot="3599640">
              <a:off x="3179809" y="2422465"/>
              <a:ext cx="775659" cy="2676683"/>
            </a:xfrm>
            <a:prstGeom prst="ellipse">
              <a:avLst/>
            </a:prstGeom>
            <a:noFill/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3" name="Google Shape;813;p33"/>
            <p:cNvSpPr/>
            <p:nvPr/>
          </p:nvSpPr>
          <p:spPr>
            <a:xfrm rot="7200360">
              <a:off x="3179699" y="2433806"/>
              <a:ext cx="775659" cy="2676683"/>
            </a:xfrm>
            <a:prstGeom prst="ellipse">
              <a:avLst/>
            </a:prstGeom>
            <a:noFill/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4" name="Google Shape;814;p33"/>
            <p:cNvSpPr/>
            <p:nvPr/>
          </p:nvSpPr>
          <p:spPr>
            <a:xfrm>
              <a:off x="2316805" y="3196979"/>
              <a:ext cx="353700" cy="353700"/>
            </a:xfrm>
            <a:prstGeom prst="ellipse">
              <a:avLst/>
            </a:prstGeom>
            <a:gradFill>
              <a:gsLst>
                <a:gs pos="0">
                  <a:srgbClr val="96E7B7"/>
                </a:gs>
                <a:gs pos="100000">
                  <a:srgbClr val="37C46F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815" name="Google Shape;815;p33"/>
            <p:cNvGrpSpPr/>
            <p:nvPr/>
          </p:nvGrpSpPr>
          <p:grpSpPr>
            <a:xfrm>
              <a:off x="2343091" y="3325866"/>
              <a:ext cx="301143" cy="95916"/>
              <a:chOff x="5581225" y="1820025"/>
              <a:chExt cx="463725" cy="147700"/>
            </a:xfrm>
          </p:grpSpPr>
          <p:sp>
            <p:nvSpPr>
              <p:cNvPr id="816" name="Google Shape;816;p33"/>
              <p:cNvSpPr/>
              <p:nvPr/>
            </p:nvSpPr>
            <p:spPr>
              <a:xfrm>
                <a:off x="5605250" y="1825075"/>
                <a:ext cx="100975" cy="100975"/>
              </a:xfrm>
              <a:custGeom>
                <a:avLst/>
                <a:gdLst/>
                <a:ahLst/>
                <a:cxnLst/>
                <a:rect l="l" t="t" r="r" b="b"/>
                <a:pathLst>
                  <a:path w="4039" h="4039" extrusionOk="0">
                    <a:moveTo>
                      <a:pt x="2020" y="4039"/>
                    </a:moveTo>
                    <a:cubicBezTo>
                      <a:pt x="3131" y="4039"/>
                      <a:pt x="4038" y="3144"/>
                      <a:pt x="4038" y="2020"/>
                    </a:cubicBezTo>
                    <a:cubicBezTo>
                      <a:pt x="4038" y="909"/>
                      <a:pt x="3131" y="1"/>
                      <a:pt x="2020" y="1"/>
                    </a:cubicBezTo>
                    <a:cubicBezTo>
                      <a:pt x="909" y="1"/>
                      <a:pt x="1" y="909"/>
                      <a:pt x="1" y="2020"/>
                    </a:cubicBezTo>
                    <a:cubicBezTo>
                      <a:pt x="1" y="3144"/>
                      <a:pt x="909" y="4039"/>
                      <a:pt x="2020" y="4039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17" name="Google Shape;817;p33"/>
              <p:cNvSpPr/>
              <p:nvPr/>
            </p:nvSpPr>
            <p:spPr>
              <a:xfrm>
                <a:off x="5594100" y="1820025"/>
                <a:ext cx="48450" cy="25400"/>
              </a:xfrm>
              <a:custGeom>
                <a:avLst/>
                <a:gdLst/>
                <a:ahLst/>
                <a:cxnLst/>
                <a:rect l="l" t="t" r="r" b="b"/>
                <a:pathLst>
                  <a:path w="1938" h="1016" extrusionOk="0">
                    <a:moveTo>
                      <a:pt x="190" y="407"/>
                    </a:moveTo>
                    <a:cubicBezTo>
                      <a:pt x="244" y="488"/>
                      <a:pt x="298" y="555"/>
                      <a:pt x="365" y="623"/>
                    </a:cubicBezTo>
                    <a:cubicBezTo>
                      <a:pt x="488" y="759"/>
                      <a:pt x="623" y="867"/>
                      <a:pt x="799" y="934"/>
                    </a:cubicBezTo>
                    <a:lnTo>
                      <a:pt x="799" y="934"/>
                    </a:lnTo>
                    <a:lnTo>
                      <a:pt x="813" y="934"/>
                    </a:lnTo>
                    <a:lnTo>
                      <a:pt x="840" y="949"/>
                    </a:lnTo>
                    <a:cubicBezTo>
                      <a:pt x="1030" y="1016"/>
                      <a:pt x="1192" y="1016"/>
                      <a:pt x="1395" y="962"/>
                    </a:cubicBezTo>
                    <a:cubicBezTo>
                      <a:pt x="1476" y="934"/>
                      <a:pt x="1545" y="907"/>
                      <a:pt x="1612" y="867"/>
                    </a:cubicBezTo>
                    <a:cubicBezTo>
                      <a:pt x="1666" y="840"/>
                      <a:pt x="1937" y="636"/>
                      <a:pt x="1856" y="555"/>
                    </a:cubicBezTo>
                    <a:cubicBezTo>
                      <a:pt x="1789" y="488"/>
                      <a:pt x="1585" y="623"/>
                      <a:pt x="1503" y="663"/>
                    </a:cubicBezTo>
                    <a:cubicBezTo>
                      <a:pt x="1449" y="691"/>
                      <a:pt x="1395" y="705"/>
                      <a:pt x="1328" y="718"/>
                    </a:cubicBezTo>
                    <a:cubicBezTo>
                      <a:pt x="1192" y="745"/>
                      <a:pt x="1070" y="732"/>
                      <a:pt x="934" y="691"/>
                    </a:cubicBezTo>
                    <a:lnTo>
                      <a:pt x="907" y="678"/>
                    </a:lnTo>
                    <a:lnTo>
                      <a:pt x="907" y="678"/>
                    </a:lnTo>
                    <a:lnTo>
                      <a:pt x="894" y="678"/>
                    </a:lnTo>
                    <a:cubicBezTo>
                      <a:pt x="759" y="623"/>
                      <a:pt x="650" y="542"/>
                      <a:pt x="542" y="447"/>
                    </a:cubicBezTo>
                    <a:cubicBezTo>
                      <a:pt x="515" y="434"/>
                      <a:pt x="407" y="311"/>
                      <a:pt x="379" y="271"/>
                    </a:cubicBezTo>
                    <a:cubicBezTo>
                      <a:pt x="325" y="217"/>
                      <a:pt x="176" y="0"/>
                      <a:pt x="94" y="27"/>
                    </a:cubicBezTo>
                    <a:cubicBezTo>
                      <a:pt x="0" y="81"/>
                      <a:pt x="163" y="365"/>
                      <a:pt x="190" y="407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18" name="Google Shape;818;p33"/>
              <p:cNvSpPr/>
              <p:nvPr/>
            </p:nvSpPr>
            <p:spPr>
              <a:xfrm>
                <a:off x="5583250" y="1835250"/>
                <a:ext cx="58975" cy="19000"/>
              </a:xfrm>
              <a:custGeom>
                <a:avLst/>
                <a:gdLst/>
                <a:ahLst/>
                <a:cxnLst/>
                <a:rect l="l" t="t" r="r" b="b"/>
                <a:pathLst>
                  <a:path w="2359" h="760" extrusionOk="0">
                    <a:moveTo>
                      <a:pt x="326" y="475"/>
                    </a:moveTo>
                    <a:cubicBezTo>
                      <a:pt x="420" y="542"/>
                      <a:pt x="501" y="596"/>
                      <a:pt x="610" y="651"/>
                    </a:cubicBezTo>
                    <a:cubicBezTo>
                      <a:pt x="799" y="719"/>
                      <a:pt x="976" y="759"/>
                      <a:pt x="1179" y="759"/>
                    </a:cubicBezTo>
                    <a:lnTo>
                      <a:pt x="1179" y="759"/>
                    </a:lnTo>
                    <a:lnTo>
                      <a:pt x="1193" y="759"/>
                    </a:lnTo>
                    <a:cubicBezTo>
                      <a:pt x="1206" y="759"/>
                      <a:pt x="1260" y="746"/>
                      <a:pt x="1260" y="746"/>
                    </a:cubicBezTo>
                    <a:cubicBezTo>
                      <a:pt x="1491" y="719"/>
                      <a:pt x="1667" y="651"/>
                      <a:pt x="1870" y="542"/>
                    </a:cubicBezTo>
                    <a:cubicBezTo>
                      <a:pt x="1897" y="529"/>
                      <a:pt x="2006" y="448"/>
                      <a:pt x="2033" y="421"/>
                    </a:cubicBezTo>
                    <a:cubicBezTo>
                      <a:pt x="2087" y="380"/>
                      <a:pt x="2358" y="150"/>
                      <a:pt x="2263" y="69"/>
                    </a:cubicBezTo>
                    <a:cubicBezTo>
                      <a:pt x="2195" y="0"/>
                      <a:pt x="1979" y="190"/>
                      <a:pt x="1897" y="231"/>
                    </a:cubicBezTo>
                    <a:cubicBezTo>
                      <a:pt x="1856" y="271"/>
                      <a:pt x="1802" y="298"/>
                      <a:pt x="1748" y="325"/>
                    </a:cubicBezTo>
                    <a:cubicBezTo>
                      <a:pt x="1572" y="407"/>
                      <a:pt x="1423" y="461"/>
                      <a:pt x="1233" y="475"/>
                    </a:cubicBezTo>
                    <a:lnTo>
                      <a:pt x="1179" y="475"/>
                    </a:lnTo>
                    <a:lnTo>
                      <a:pt x="1166" y="488"/>
                    </a:lnTo>
                    <a:lnTo>
                      <a:pt x="1166" y="475"/>
                    </a:lnTo>
                    <a:cubicBezTo>
                      <a:pt x="1003" y="488"/>
                      <a:pt x="868" y="461"/>
                      <a:pt x="705" y="407"/>
                    </a:cubicBezTo>
                    <a:cubicBezTo>
                      <a:pt x="624" y="367"/>
                      <a:pt x="555" y="340"/>
                      <a:pt x="474" y="285"/>
                    </a:cubicBezTo>
                    <a:cubicBezTo>
                      <a:pt x="393" y="231"/>
                      <a:pt x="163" y="27"/>
                      <a:pt x="95" y="82"/>
                    </a:cubicBezTo>
                    <a:cubicBezTo>
                      <a:pt x="0" y="163"/>
                      <a:pt x="284" y="434"/>
                      <a:pt x="326" y="475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19" name="Google Shape;819;p33"/>
              <p:cNvSpPr/>
              <p:nvPr/>
            </p:nvSpPr>
            <p:spPr>
              <a:xfrm>
                <a:off x="5736675" y="1887075"/>
                <a:ext cx="152825" cy="57950"/>
              </a:xfrm>
              <a:custGeom>
                <a:avLst/>
                <a:gdLst/>
                <a:ahLst/>
                <a:cxnLst/>
                <a:rect l="l" t="t" r="r" b="b"/>
                <a:pathLst>
                  <a:path w="6113" h="2318" extrusionOk="0">
                    <a:moveTo>
                      <a:pt x="4770" y="177"/>
                    </a:moveTo>
                    <a:cubicBezTo>
                      <a:pt x="4797" y="68"/>
                      <a:pt x="4906" y="1"/>
                      <a:pt x="5014" y="28"/>
                    </a:cubicBezTo>
                    <a:cubicBezTo>
                      <a:pt x="5122" y="55"/>
                      <a:pt x="5191" y="163"/>
                      <a:pt x="5164" y="272"/>
                    </a:cubicBezTo>
                    <a:cubicBezTo>
                      <a:pt x="5164" y="285"/>
                      <a:pt x="4933" y="1206"/>
                      <a:pt x="5922" y="1437"/>
                    </a:cubicBezTo>
                    <a:cubicBezTo>
                      <a:pt x="6031" y="1464"/>
                      <a:pt x="6112" y="1573"/>
                      <a:pt x="6085" y="1681"/>
                    </a:cubicBezTo>
                    <a:cubicBezTo>
                      <a:pt x="6058" y="1789"/>
                      <a:pt x="5950" y="1871"/>
                      <a:pt x="5827" y="1844"/>
                    </a:cubicBezTo>
                    <a:cubicBezTo>
                      <a:pt x="5462" y="1748"/>
                      <a:pt x="5204" y="1586"/>
                      <a:pt x="5041" y="1410"/>
                    </a:cubicBezTo>
                    <a:cubicBezTo>
                      <a:pt x="4784" y="1789"/>
                      <a:pt x="4215" y="2317"/>
                      <a:pt x="3050" y="2317"/>
                    </a:cubicBezTo>
                    <a:lnTo>
                      <a:pt x="3050" y="2317"/>
                    </a:lnTo>
                    <a:cubicBezTo>
                      <a:pt x="1885" y="2317"/>
                      <a:pt x="1316" y="1789"/>
                      <a:pt x="1072" y="1410"/>
                    </a:cubicBezTo>
                    <a:cubicBezTo>
                      <a:pt x="909" y="1586"/>
                      <a:pt x="651" y="1748"/>
                      <a:pt x="272" y="1844"/>
                    </a:cubicBezTo>
                    <a:cubicBezTo>
                      <a:pt x="163" y="1871"/>
                      <a:pt x="55" y="1789"/>
                      <a:pt x="28" y="1681"/>
                    </a:cubicBezTo>
                    <a:cubicBezTo>
                      <a:pt x="1" y="1573"/>
                      <a:pt x="69" y="1464"/>
                      <a:pt x="177" y="1437"/>
                    </a:cubicBezTo>
                    <a:cubicBezTo>
                      <a:pt x="1180" y="1206"/>
                      <a:pt x="936" y="285"/>
                      <a:pt x="936" y="272"/>
                    </a:cubicBezTo>
                    <a:cubicBezTo>
                      <a:pt x="909" y="163"/>
                      <a:pt x="976" y="55"/>
                      <a:pt x="1085" y="28"/>
                    </a:cubicBezTo>
                    <a:cubicBezTo>
                      <a:pt x="1193" y="1"/>
                      <a:pt x="1316" y="68"/>
                      <a:pt x="1343" y="177"/>
                    </a:cubicBezTo>
                    <a:cubicBezTo>
                      <a:pt x="1343" y="177"/>
                      <a:pt x="1437" y="570"/>
                      <a:pt x="1302" y="989"/>
                    </a:cubicBezTo>
                    <a:cubicBezTo>
                      <a:pt x="1397" y="1206"/>
                      <a:pt x="1803" y="1911"/>
                      <a:pt x="3050" y="1911"/>
                    </a:cubicBezTo>
                    <a:cubicBezTo>
                      <a:pt x="4310" y="1911"/>
                      <a:pt x="4703" y="1206"/>
                      <a:pt x="4797" y="989"/>
                    </a:cubicBezTo>
                    <a:cubicBezTo>
                      <a:pt x="4662" y="570"/>
                      <a:pt x="4770" y="177"/>
                      <a:pt x="4770" y="177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0" name="Google Shape;820;p33"/>
              <p:cNvSpPr/>
              <p:nvPr/>
            </p:nvSpPr>
            <p:spPr>
              <a:xfrm>
                <a:off x="5581225" y="1835925"/>
                <a:ext cx="56250" cy="27475"/>
              </a:xfrm>
              <a:custGeom>
                <a:avLst/>
                <a:gdLst/>
                <a:ahLst/>
                <a:cxnLst/>
                <a:rect l="l" t="t" r="r" b="b"/>
                <a:pathLst>
                  <a:path w="2250" h="1099" extrusionOk="0">
                    <a:moveTo>
                      <a:pt x="407" y="990"/>
                    </a:moveTo>
                    <a:cubicBezTo>
                      <a:pt x="515" y="1030"/>
                      <a:pt x="609" y="1057"/>
                      <a:pt x="718" y="1071"/>
                    </a:cubicBezTo>
                    <a:cubicBezTo>
                      <a:pt x="935" y="1098"/>
                      <a:pt x="1097" y="1084"/>
                      <a:pt x="1301" y="1017"/>
                    </a:cubicBezTo>
                    <a:lnTo>
                      <a:pt x="1314" y="1003"/>
                    </a:lnTo>
                    <a:lnTo>
                      <a:pt x="1314" y="1003"/>
                    </a:lnTo>
                    <a:cubicBezTo>
                      <a:pt x="1328" y="1003"/>
                      <a:pt x="1382" y="976"/>
                      <a:pt x="1382" y="976"/>
                    </a:cubicBezTo>
                    <a:cubicBezTo>
                      <a:pt x="1599" y="882"/>
                      <a:pt x="1748" y="773"/>
                      <a:pt x="1897" y="597"/>
                    </a:cubicBezTo>
                    <a:cubicBezTo>
                      <a:pt x="1924" y="584"/>
                      <a:pt x="2005" y="475"/>
                      <a:pt x="2018" y="434"/>
                    </a:cubicBezTo>
                    <a:cubicBezTo>
                      <a:pt x="2060" y="394"/>
                      <a:pt x="2249" y="82"/>
                      <a:pt x="2141" y="27"/>
                    </a:cubicBezTo>
                    <a:cubicBezTo>
                      <a:pt x="2046" y="0"/>
                      <a:pt x="1897" y="231"/>
                      <a:pt x="1843" y="298"/>
                    </a:cubicBezTo>
                    <a:lnTo>
                      <a:pt x="1720" y="421"/>
                    </a:lnTo>
                    <a:cubicBezTo>
                      <a:pt x="1585" y="556"/>
                      <a:pt x="1449" y="651"/>
                      <a:pt x="1274" y="732"/>
                    </a:cubicBezTo>
                    <a:cubicBezTo>
                      <a:pt x="1274" y="732"/>
                      <a:pt x="1233" y="746"/>
                      <a:pt x="1220" y="746"/>
                    </a:cubicBezTo>
                    <a:lnTo>
                      <a:pt x="1220" y="746"/>
                    </a:lnTo>
                    <a:cubicBezTo>
                      <a:pt x="1206" y="746"/>
                      <a:pt x="1206" y="759"/>
                      <a:pt x="1206" y="759"/>
                    </a:cubicBezTo>
                    <a:cubicBezTo>
                      <a:pt x="1043" y="813"/>
                      <a:pt x="922" y="827"/>
                      <a:pt x="745" y="813"/>
                    </a:cubicBezTo>
                    <a:cubicBezTo>
                      <a:pt x="651" y="813"/>
                      <a:pt x="582" y="800"/>
                      <a:pt x="488" y="773"/>
                    </a:cubicBezTo>
                    <a:cubicBezTo>
                      <a:pt x="407" y="746"/>
                      <a:pt x="122" y="624"/>
                      <a:pt x="67" y="678"/>
                    </a:cubicBezTo>
                    <a:cubicBezTo>
                      <a:pt x="0" y="786"/>
                      <a:pt x="352" y="963"/>
                      <a:pt x="407" y="99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1" name="Google Shape;821;p33"/>
              <p:cNvSpPr/>
              <p:nvPr/>
            </p:nvSpPr>
            <p:spPr>
              <a:xfrm>
                <a:off x="5633375" y="1837625"/>
                <a:ext cx="35950" cy="35925"/>
              </a:xfrm>
              <a:custGeom>
                <a:avLst/>
                <a:gdLst/>
                <a:ahLst/>
                <a:cxnLst/>
                <a:rect l="l" t="t" r="r" b="b"/>
                <a:pathLst>
                  <a:path w="1438" h="1437" extrusionOk="0">
                    <a:moveTo>
                      <a:pt x="718" y="1437"/>
                    </a:moveTo>
                    <a:cubicBezTo>
                      <a:pt x="1112" y="1437"/>
                      <a:pt x="1437" y="1112"/>
                      <a:pt x="1437" y="718"/>
                    </a:cubicBezTo>
                    <a:cubicBezTo>
                      <a:pt x="1437" y="326"/>
                      <a:pt x="1112" y="1"/>
                      <a:pt x="718" y="1"/>
                    </a:cubicBezTo>
                    <a:cubicBezTo>
                      <a:pt x="326" y="1"/>
                      <a:pt x="1" y="326"/>
                      <a:pt x="1" y="718"/>
                    </a:cubicBezTo>
                    <a:cubicBezTo>
                      <a:pt x="1" y="1112"/>
                      <a:pt x="326" y="1437"/>
                      <a:pt x="718" y="143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2" name="Google Shape;822;p33"/>
              <p:cNvSpPr/>
              <p:nvPr/>
            </p:nvSpPr>
            <p:spPr>
              <a:xfrm>
                <a:off x="5919950" y="1825075"/>
                <a:ext cx="100975" cy="100975"/>
              </a:xfrm>
              <a:custGeom>
                <a:avLst/>
                <a:gdLst/>
                <a:ahLst/>
                <a:cxnLst/>
                <a:rect l="l" t="t" r="r" b="b"/>
                <a:pathLst>
                  <a:path w="4039" h="4039" extrusionOk="0">
                    <a:moveTo>
                      <a:pt x="2019" y="4039"/>
                    </a:moveTo>
                    <a:cubicBezTo>
                      <a:pt x="3130" y="4039"/>
                      <a:pt x="4038" y="3144"/>
                      <a:pt x="4038" y="2020"/>
                    </a:cubicBezTo>
                    <a:cubicBezTo>
                      <a:pt x="4038" y="909"/>
                      <a:pt x="3130" y="1"/>
                      <a:pt x="2019" y="1"/>
                    </a:cubicBezTo>
                    <a:cubicBezTo>
                      <a:pt x="908" y="1"/>
                      <a:pt x="1" y="909"/>
                      <a:pt x="1" y="2020"/>
                    </a:cubicBezTo>
                    <a:cubicBezTo>
                      <a:pt x="1" y="3144"/>
                      <a:pt x="908" y="4039"/>
                      <a:pt x="2019" y="4039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3" name="Google Shape;823;p33"/>
              <p:cNvSpPr/>
              <p:nvPr/>
            </p:nvSpPr>
            <p:spPr>
              <a:xfrm>
                <a:off x="5983275" y="1820025"/>
                <a:ext cx="48800" cy="25400"/>
              </a:xfrm>
              <a:custGeom>
                <a:avLst/>
                <a:gdLst/>
                <a:ahLst/>
                <a:cxnLst/>
                <a:rect l="l" t="t" r="r" b="b"/>
                <a:pathLst>
                  <a:path w="1952" h="1016" extrusionOk="0">
                    <a:moveTo>
                      <a:pt x="1749" y="407"/>
                    </a:moveTo>
                    <a:cubicBezTo>
                      <a:pt x="1695" y="488"/>
                      <a:pt x="1641" y="555"/>
                      <a:pt x="1587" y="623"/>
                    </a:cubicBezTo>
                    <a:cubicBezTo>
                      <a:pt x="1451" y="759"/>
                      <a:pt x="1316" y="867"/>
                      <a:pt x="1153" y="934"/>
                    </a:cubicBezTo>
                    <a:lnTo>
                      <a:pt x="1139" y="934"/>
                    </a:lnTo>
                    <a:lnTo>
                      <a:pt x="1139" y="934"/>
                    </a:lnTo>
                    <a:cubicBezTo>
                      <a:pt x="1126" y="934"/>
                      <a:pt x="1112" y="949"/>
                      <a:pt x="1099" y="949"/>
                    </a:cubicBezTo>
                    <a:cubicBezTo>
                      <a:pt x="909" y="1016"/>
                      <a:pt x="747" y="1016"/>
                      <a:pt x="557" y="962"/>
                    </a:cubicBezTo>
                    <a:cubicBezTo>
                      <a:pt x="476" y="934"/>
                      <a:pt x="407" y="907"/>
                      <a:pt x="340" y="867"/>
                    </a:cubicBezTo>
                    <a:cubicBezTo>
                      <a:pt x="286" y="840"/>
                      <a:pt x="1" y="636"/>
                      <a:pt x="96" y="555"/>
                    </a:cubicBezTo>
                    <a:cubicBezTo>
                      <a:pt x="150" y="488"/>
                      <a:pt x="367" y="623"/>
                      <a:pt x="448" y="663"/>
                    </a:cubicBezTo>
                    <a:cubicBezTo>
                      <a:pt x="503" y="691"/>
                      <a:pt x="557" y="705"/>
                      <a:pt x="611" y="718"/>
                    </a:cubicBezTo>
                    <a:cubicBezTo>
                      <a:pt x="760" y="745"/>
                      <a:pt x="868" y="732"/>
                      <a:pt x="1018" y="691"/>
                    </a:cubicBezTo>
                    <a:cubicBezTo>
                      <a:pt x="1018" y="691"/>
                      <a:pt x="1031" y="678"/>
                      <a:pt x="1045" y="678"/>
                    </a:cubicBezTo>
                    <a:lnTo>
                      <a:pt x="1045" y="678"/>
                    </a:lnTo>
                    <a:lnTo>
                      <a:pt x="1045" y="678"/>
                    </a:lnTo>
                    <a:cubicBezTo>
                      <a:pt x="1193" y="623"/>
                      <a:pt x="1289" y="542"/>
                      <a:pt x="1397" y="447"/>
                    </a:cubicBezTo>
                    <a:cubicBezTo>
                      <a:pt x="1424" y="434"/>
                      <a:pt x="1532" y="311"/>
                      <a:pt x="1559" y="271"/>
                    </a:cubicBezTo>
                    <a:cubicBezTo>
                      <a:pt x="1614" y="217"/>
                      <a:pt x="1762" y="0"/>
                      <a:pt x="1843" y="27"/>
                    </a:cubicBezTo>
                    <a:cubicBezTo>
                      <a:pt x="1952" y="81"/>
                      <a:pt x="1789" y="365"/>
                      <a:pt x="1749" y="407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4" name="Google Shape;824;p33"/>
              <p:cNvSpPr/>
              <p:nvPr/>
            </p:nvSpPr>
            <p:spPr>
              <a:xfrm>
                <a:off x="5983950" y="1835250"/>
                <a:ext cx="58975" cy="19000"/>
              </a:xfrm>
              <a:custGeom>
                <a:avLst/>
                <a:gdLst/>
                <a:ahLst/>
                <a:cxnLst/>
                <a:rect l="l" t="t" r="r" b="b"/>
                <a:pathLst>
                  <a:path w="2359" h="760" extrusionOk="0">
                    <a:moveTo>
                      <a:pt x="2020" y="475"/>
                    </a:moveTo>
                    <a:cubicBezTo>
                      <a:pt x="1939" y="542"/>
                      <a:pt x="1844" y="596"/>
                      <a:pt x="1749" y="651"/>
                    </a:cubicBezTo>
                    <a:cubicBezTo>
                      <a:pt x="1560" y="719"/>
                      <a:pt x="1383" y="759"/>
                      <a:pt x="1180" y="759"/>
                    </a:cubicBezTo>
                    <a:lnTo>
                      <a:pt x="1166" y="759"/>
                    </a:lnTo>
                    <a:lnTo>
                      <a:pt x="1153" y="759"/>
                    </a:lnTo>
                    <a:cubicBezTo>
                      <a:pt x="1139" y="759"/>
                      <a:pt x="1099" y="746"/>
                      <a:pt x="1085" y="746"/>
                    </a:cubicBezTo>
                    <a:cubicBezTo>
                      <a:pt x="855" y="719"/>
                      <a:pt x="678" y="651"/>
                      <a:pt x="476" y="542"/>
                    </a:cubicBezTo>
                    <a:cubicBezTo>
                      <a:pt x="449" y="529"/>
                      <a:pt x="340" y="448"/>
                      <a:pt x="313" y="421"/>
                    </a:cubicBezTo>
                    <a:cubicBezTo>
                      <a:pt x="272" y="380"/>
                      <a:pt x="1" y="150"/>
                      <a:pt x="82" y="69"/>
                    </a:cubicBezTo>
                    <a:cubicBezTo>
                      <a:pt x="163" y="0"/>
                      <a:pt x="380" y="190"/>
                      <a:pt x="449" y="231"/>
                    </a:cubicBezTo>
                    <a:cubicBezTo>
                      <a:pt x="503" y="271"/>
                      <a:pt x="543" y="298"/>
                      <a:pt x="597" y="325"/>
                    </a:cubicBezTo>
                    <a:cubicBezTo>
                      <a:pt x="774" y="407"/>
                      <a:pt x="922" y="461"/>
                      <a:pt x="1112" y="475"/>
                    </a:cubicBezTo>
                    <a:lnTo>
                      <a:pt x="1180" y="475"/>
                    </a:lnTo>
                    <a:lnTo>
                      <a:pt x="1180" y="488"/>
                    </a:lnTo>
                    <a:cubicBezTo>
                      <a:pt x="1180" y="488"/>
                      <a:pt x="1180" y="475"/>
                      <a:pt x="1193" y="475"/>
                    </a:cubicBezTo>
                    <a:cubicBezTo>
                      <a:pt x="1356" y="488"/>
                      <a:pt x="1478" y="461"/>
                      <a:pt x="1641" y="407"/>
                    </a:cubicBezTo>
                    <a:cubicBezTo>
                      <a:pt x="1735" y="367"/>
                      <a:pt x="1803" y="340"/>
                      <a:pt x="1885" y="285"/>
                    </a:cubicBezTo>
                    <a:cubicBezTo>
                      <a:pt x="1952" y="231"/>
                      <a:pt x="2183" y="27"/>
                      <a:pt x="2250" y="82"/>
                    </a:cubicBezTo>
                    <a:cubicBezTo>
                      <a:pt x="2358" y="163"/>
                      <a:pt x="2060" y="434"/>
                      <a:pt x="2020" y="475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5" name="Google Shape;825;p33"/>
              <p:cNvSpPr/>
              <p:nvPr/>
            </p:nvSpPr>
            <p:spPr>
              <a:xfrm>
                <a:off x="5988700" y="1835925"/>
                <a:ext cx="56250" cy="27475"/>
              </a:xfrm>
              <a:custGeom>
                <a:avLst/>
                <a:gdLst/>
                <a:ahLst/>
                <a:cxnLst/>
                <a:rect l="l" t="t" r="r" b="b"/>
                <a:pathLst>
                  <a:path w="2250" h="1099" extrusionOk="0">
                    <a:moveTo>
                      <a:pt x="1830" y="990"/>
                    </a:moveTo>
                    <a:cubicBezTo>
                      <a:pt x="1735" y="1030"/>
                      <a:pt x="1641" y="1057"/>
                      <a:pt x="1518" y="1071"/>
                    </a:cubicBezTo>
                    <a:cubicBezTo>
                      <a:pt x="1315" y="1098"/>
                      <a:pt x="1139" y="1084"/>
                      <a:pt x="949" y="1017"/>
                    </a:cubicBezTo>
                    <a:cubicBezTo>
                      <a:pt x="936" y="1017"/>
                      <a:pt x="936" y="1017"/>
                      <a:pt x="936" y="1003"/>
                    </a:cubicBezTo>
                    <a:lnTo>
                      <a:pt x="922" y="1003"/>
                    </a:lnTo>
                    <a:cubicBezTo>
                      <a:pt x="909" y="1003"/>
                      <a:pt x="868" y="976"/>
                      <a:pt x="855" y="976"/>
                    </a:cubicBezTo>
                    <a:cubicBezTo>
                      <a:pt x="651" y="882"/>
                      <a:pt x="502" y="773"/>
                      <a:pt x="340" y="597"/>
                    </a:cubicBezTo>
                    <a:cubicBezTo>
                      <a:pt x="326" y="584"/>
                      <a:pt x="244" y="475"/>
                      <a:pt x="217" y="434"/>
                    </a:cubicBezTo>
                    <a:cubicBezTo>
                      <a:pt x="190" y="394"/>
                      <a:pt x="1" y="82"/>
                      <a:pt x="109" y="27"/>
                    </a:cubicBezTo>
                    <a:cubicBezTo>
                      <a:pt x="190" y="0"/>
                      <a:pt x="353" y="231"/>
                      <a:pt x="407" y="298"/>
                    </a:cubicBezTo>
                    <a:lnTo>
                      <a:pt x="530" y="421"/>
                    </a:lnTo>
                    <a:cubicBezTo>
                      <a:pt x="665" y="556"/>
                      <a:pt x="786" y="651"/>
                      <a:pt x="963" y="732"/>
                    </a:cubicBezTo>
                    <a:cubicBezTo>
                      <a:pt x="976" y="732"/>
                      <a:pt x="1017" y="746"/>
                      <a:pt x="1017" y="746"/>
                    </a:cubicBezTo>
                    <a:lnTo>
                      <a:pt x="1030" y="746"/>
                    </a:lnTo>
                    <a:lnTo>
                      <a:pt x="1030" y="759"/>
                    </a:lnTo>
                    <a:cubicBezTo>
                      <a:pt x="1193" y="813"/>
                      <a:pt x="1328" y="827"/>
                      <a:pt x="1491" y="813"/>
                    </a:cubicBezTo>
                    <a:cubicBezTo>
                      <a:pt x="1586" y="813"/>
                      <a:pt x="1668" y="800"/>
                      <a:pt x="1762" y="773"/>
                    </a:cubicBezTo>
                    <a:cubicBezTo>
                      <a:pt x="1843" y="746"/>
                      <a:pt x="2114" y="624"/>
                      <a:pt x="2168" y="678"/>
                    </a:cubicBezTo>
                    <a:cubicBezTo>
                      <a:pt x="2250" y="786"/>
                      <a:pt x="1884" y="963"/>
                      <a:pt x="1830" y="99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6" name="Google Shape;826;p33"/>
              <p:cNvSpPr/>
              <p:nvPr/>
            </p:nvSpPr>
            <p:spPr>
              <a:xfrm>
                <a:off x="5956525" y="1837625"/>
                <a:ext cx="35950" cy="35925"/>
              </a:xfrm>
              <a:custGeom>
                <a:avLst/>
                <a:gdLst/>
                <a:ahLst/>
                <a:cxnLst/>
                <a:rect l="l" t="t" r="r" b="b"/>
                <a:pathLst>
                  <a:path w="1438" h="1437" extrusionOk="0">
                    <a:moveTo>
                      <a:pt x="718" y="1437"/>
                    </a:moveTo>
                    <a:cubicBezTo>
                      <a:pt x="1112" y="1437"/>
                      <a:pt x="1437" y="1112"/>
                      <a:pt x="1437" y="718"/>
                    </a:cubicBezTo>
                    <a:cubicBezTo>
                      <a:pt x="1437" y="326"/>
                      <a:pt x="1112" y="1"/>
                      <a:pt x="718" y="1"/>
                    </a:cubicBezTo>
                    <a:cubicBezTo>
                      <a:pt x="326" y="1"/>
                      <a:pt x="1" y="326"/>
                      <a:pt x="1" y="718"/>
                    </a:cubicBezTo>
                    <a:cubicBezTo>
                      <a:pt x="1" y="1112"/>
                      <a:pt x="326" y="1437"/>
                      <a:pt x="718" y="143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7" name="Google Shape;827;p33"/>
              <p:cNvSpPr/>
              <p:nvPr/>
            </p:nvSpPr>
            <p:spPr>
              <a:xfrm>
                <a:off x="5616450" y="1937225"/>
                <a:ext cx="78600" cy="30500"/>
              </a:xfrm>
              <a:custGeom>
                <a:avLst/>
                <a:gdLst/>
                <a:ahLst/>
                <a:cxnLst/>
                <a:rect l="l" t="t" r="r" b="b"/>
                <a:pathLst>
                  <a:path w="3144" h="1220" extrusionOk="0">
                    <a:moveTo>
                      <a:pt x="1572" y="1220"/>
                    </a:moveTo>
                    <a:cubicBezTo>
                      <a:pt x="2439" y="1220"/>
                      <a:pt x="3144" y="949"/>
                      <a:pt x="3144" y="609"/>
                    </a:cubicBezTo>
                    <a:cubicBezTo>
                      <a:pt x="3144" y="271"/>
                      <a:pt x="2439" y="0"/>
                      <a:pt x="1572" y="0"/>
                    </a:cubicBezTo>
                    <a:cubicBezTo>
                      <a:pt x="705" y="0"/>
                      <a:pt x="0" y="271"/>
                      <a:pt x="0" y="609"/>
                    </a:cubicBezTo>
                    <a:cubicBezTo>
                      <a:pt x="0" y="949"/>
                      <a:pt x="705" y="1220"/>
                      <a:pt x="1572" y="1220"/>
                    </a:cubicBezTo>
                    <a:close/>
                  </a:path>
                </a:pathLst>
              </a:custGeom>
              <a:solidFill>
                <a:srgbClr val="F58CA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8" name="Google Shape;828;p33"/>
              <p:cNvSpPr/>
              <p:nvPr/>
            </p:nvSpPr>
            <p:spPr>
              <a:xfrm>
                <a:off x="5931125" y="1937225"/>
                <a:ext cx="78600" cy="30500"/>
              </a:xfrm>
              <a:custGeom>
                <a:avLst/>
                <a:gdLst/>
                <a:ahLst/>
                <a:cxnLst/>
                <a:rect l="l" t="t" r="r" b="b"/>
                <a:pathLst>
                  <a:path w="3144" h="1220" extrusionOk="0">
                    <a:moveTo>
                      <a:pt x="1572" y="1220"/>
                    </a:moveTo>
                    <a:cubicBezTo>
                      <a:pt x="2439" y="1220"/>
                      <a:pt x="3144" y="949"/>
                      <a:pt x="3144" y="609"/>
                    </a:cubicBezTo>
                    <a:cubicBezTo>
                      <a:pt x="3144" y="271"/>
                      <a:pt x="2439" y="0"/>
                      <a:pt x="1572" y="0"/>
                    </a:cubicBezTo>
                    <a:cubicBezTo>
                      <a:pt x="705" y="0"/>
                      <a:pt x="0" y="271"/>
                      <a:pt x="0" y="609"/>
                    </a:cubicBezTo>
                    <a:cubicBezTo>
                      <a:pt x="0" y="949"/>
                      <a:pt x="705" y="1220"/>
                      <a:pt x="1572" y="1220"/>
                    </a:cubicBezTo>
                    <a:close/>
                  </a:path>
                </a:pathLst>
              </a:custGeom>
              <a:solidFill>
                <a:srgbClr val="F58CA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829" name="Google Shape;829;p33"/>
            <p:cNvSpPr/>
            <p:nvPr/>
          </p:nvSpPr>
          <p:spPr>
            <a:xfrm>
              <a:off x="4354930" y="3338379"/>
              <a:ext cx="353700" cy="353700"/>
            </a:xfrm>
            <a:prstGeom prst="ellipse">
              <a:avLst/>
            </a:prstGeom>
            <a:gradFill>
              <a:gsLst>
                <a:gs pos="0">
                  <a:srgbClr val="96E7B7"/>
                </a:gs>
                <a:gs pos="100000">
                  <a:srgbClr val="37C46F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830" name="Google Shape;830;p33"/>
            <p:cNvGrpSpPr/>
            <p:nvPr/>
          </p:nvGrpSpPr>
          <p:grpSpPr>
            <a:xfrm>
              <a:off x="4381216" y="3467266"/>
              <a:ext cx="301143" cy="95916"/>
              <a:chOff x="5581225" y="1820025"/>
              <a:chExt cx="463725" cy="147700"/>
            </a:xfrm>
          </p:grpSpPr>
          <p:sp>
            <p:nvSpPr>
              <p:cNvPr id="831" name="Google Shape;831;p33"/>
              <p:cNvSpPr/>
              <p:nvPr/>
            </p:nvSpPr>
            <p:spPr>
              <a:xfrm>
                <a:off x="5605250" y="1825075"/>
                <a:ext cx="100975" cy="100975"/>
              </a:xfrm>
              <a:custGeom>
                <a:avLst/>
                <a:gdLst/>
                <a:ahLst/>
                <a:cxnLst/>
                <a:rect l="l" t="t" r="r" b="b"/>
                <a:pathLst>
                  <a:path w="4039" h="4039" extrusionOk="0">
                    <a:moveTo>
                      <a:pt x="2020" y="4039"/>
                    </a:moveTo>
                    <a:cubicBezTo>
                      <a:pt x="3131" y="4039"/>
                      <a:pt x="4038" y="3144"/>
                      <a:pt x="4038" y="2020"/>
                    </a:cubicBezTo>
                    <a:cubicBezTo>
                      <a:pt x="4038" y="909"/>
                      <a:pt x="3131" y="1"/>
                      <a:pt x="2020" y="1"/>
                    </a:cubicBezTo>
                    <a:cubicBezTo>
                      <a:pt x="909" y="1"/>
                      <a:pt x="1" y="909"/>
                      <a:pt x="1" y="2020"/>
                    </a:cubicBezTo>
                    <a:cubicBezTo>
                      <a:pt x="1" y="3144"/>
                      <a:pt x="909" y="4039"/>
                      <a:pt x="2020" y="4039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2" name="Google Shape;832;p33"/>
              <p:cNvSpPr/>
              <p:nvPr/>
            </p:nvSpPr>
            <p:spPr>
              <a:xfrm>
                <a:off x="5594100" y="1820025"/>
                <a:ext cx="48450" cy="25400"/>
              </a:xfrm>
              <a:custGeom>
                <a:avLst/>
                <a:gdLst/>
                <a:ahLst/>
                <a:cxnLst/>
                <a:rect l="l" t="t" r="r" b="b"/>
                <a:pathLst>
                  <a:path w="1938" h="1016" extrusionOk="0">
                    <a:moveTo>
                      <a:pt x="190" y="407"/>
                    </a:moveTo>
                    <a:cubicBezTo>
                      <a:pt x="244" y="488"/>
                      <a:pt x="298" y="555"/>
                      <a:pt x="365" y="623"/>
                    </a:cubicBezTo>
                    <a:cubicBezTo>
                      <a:pt x="488" y="759"/>
                      <a:pt x="623" y="867"/>
                      <a:pt x="799" y="934"/>
                    </a:cubicBezTo>
                    <a:lnTo>
                      <a:pt x="799" y="934"/>
                    </a:lnTo>
                    <a:lnTo>
                      <a:pt x="813" y="934"/>
                    </a:lnTo>
                    <a:lnTo>
                      <a:pt x="840" y="949"/>
                    </a:lnTo>
                    <a:cubicBezTo>
                      <a:pt x="1030" y="1016"/>
                      <a:pt x="1192" y="1016"/>
                      <a:pt x="1395" y="962"/>
                    </a:cubicBezTo>
                    <a:cubicBezTo>
                      <a:pt x="1476" y="934"/>
                      <a:pt x="1545" y="907"/>
                      <a:pt x="1612" y="867"/>
                    </a:cubicBezTo>
                    <a:cubicBezTo>
                      <a:pt x="1666" y="840"/>
                      <a:pt x="1937" y="636"/>
                      <a:pt x="1856" y="555"/>
                    </a:cubicBezTo>
                    <a:cubicBezTo>
                      <a:pt x="1789" y="488"/>
                      <a:pt x="1585" y="623"/>
                      <a:pt x="1503" y="663"/>
                    </a:cubicBezTo>
                    <a:cubicBezTo>
                      <a:pt x="1449" y="691"/>
                      <a:pt x="1395" y="705"/>
                      <a:pt x="1328" y="718"/>
                    </a:cubicBezTo>
                    <a:cubicBezTo>
                      <a:pt x="1192" y="745"/>
                      <a:pt x="1070" y="732"/>
                      <a:pt x="934" y="691"/>
                    </a:cubicBezTo>
                    <a:lnTo>
                      <a:pt x="907" y="678"/>
                    </a:lnTo>
                    <a:lnTo>
                      <a:pt x="907" y="678"/>
                    </a:lnTo>
                    <a:lnTo>
                      <a:pt x="894" y="678"/>
                    </a:lnTo>
                    <a:cubicBezTo>
                      <a:pt x="759" y="623"/>
                      <a:pt x="650" y="542"/>
                      <a:pt x="542" y="447"/>
                    </a:cubicBezTo>
                    <a:cubicBezTo>
                      <a:pt x="515" y="434"/>
                      <a:pt x="407" y="311"/>
                      <a:pt x="379" y="271"/>
                    </a:cubicBezTo>
                    <a:cubicBezTo>
                      <a:pt x="325" y="217"/>
                      <a:pt x="176" y="0"/>
                      <a:pt x="94" y="27"/>
                    </a:cubicBezTo>
                    <a:cubicBezTo>
                      <a:pt x="0" y="81"/>
                      <a:pt x="163" y="365"/>
                      <a:pt x="190" y="407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3" name="Google Shape;833;p33"/>
              <p:cNvSpPr/>
              <p:nvPr/>
            </p:nvSpPr>
            <p:spPr>
              <a:xfrm>
                <a:off x="5583250" y="1835250"/>
                <a:ext cx="58975" cy="19000"/>
              </a:xfrm>
              <a:custGeom>
                <a:avLst/>
                <a:gdLst/>
                <a:ahLst/>
                <a:cxnLst/>
                <a:rect l="l" t="t" r="r" b="b"/>
                <a:pathLst>
                  <a:path w="2359" h="760" extrusionOk="0">
                    <a:moveTo>
                      <a:pt x="326" y="475"/>
                    </a:moveTo>
                    <a:cubicBezTo>
                      <a:pt x="420" y="542"/>
                      <a:pt x="501" y="596"/>
                      <a:pt x="610" y="651"/>
                    </a:cubicBezTo>
                    <a:cubicBezTo>
                      <a:pt x="799" y="719"/>
                      <a:pt x="976" y="759"/>
                      <a:pt x="1179" y="759"/>
                    </a:cubicBezTo>
                    <a:lnTo>
                      <a:pt x="1179" y="759"/>
                    </a:lnTo>
                    <a:lnTo>
                      <a:pt x="1193" y="759"/>
                    </a:lnTo>
                    <a:cubicBezTo>
                      <a:pt x="1206" y="759"/>
                      <a:pt x="1260" y="746"/>
                      <a:pt x="1260" y="746"/>
                    </a:cubicBezTo>
                    <a:cubicBezTo>
                      <a:pt x="1491" y="719"/>
                      <a:pt x="1667" y="651"/>
                      <a:pt x="1870" y="542"/>
                    </a:cubicBezTo>
                    <a:cubicBezTo>
                      <a:pt x="1897" y="529"/>
                      <a:pt x="2006" y="448"/>
                      <a:pt x="2033" y="421"/>
                    </a:cubicBezTo>
                    <a:cubicBezTo>
                      <a:pt x="2087" y="380"/>
                      <a:pt x="2358" y="150"/>
                      <a:pt x="2263" y="69"/>
                    </a:cubicBezTo>
                    <a:cubicBezTo>
                      <a:pt x="2195" y="0"/>
                      <a:pt x="1979" y="190"/>
                      <a:pt x="1897" y="231"/>
                    </a:cubicBezTo>
                    <a:cubicBezTo>
                      <a:pt x="1856" y="271"/>
                      <a:pt x="1802" y="298"/>
                      <a:pt x="1748" y="325"/>
                    </a:cubicBezTo>
                    <a:cubicBezTo>
                      <a:pt x="1572" y="407"/>
                      <a:pt x="1423" y="461"/>
                      <a:pt x="1233" y="475"/>
                    </a:cubicBezTo>
                    <a:lnTo>
                      <a:pt x="1179" y="475"/>
                    </a:lnTo>
                    <a:lnTo>
                      <a:pt x="1166" y="488"/>
                    </a:lnTo>
                    <a:lnTo>
                      <a:pt x="1166" y="475"/>
                    </a:lnTo>
                    <a:cubicBezTo>
                      <a:pt x="1003" y="488"/>
                      <a:pt x="868" y="461"/>
                      <a:pt x="705" y="407"/>
                    </a:cubicBezTo>
                    <a:cubicBezTo>
                      <a:pt x="624" y="367"/>
                      <a:pt x="555" y="340"/>
                      <a:pt x="474" y="285"/>
                    </a:cubicBezTo>
                    <a:cubicBezTo>
                      <a:pt x="393" y="231"/>
                      <a:pt x="163" y="27"/>
                      <a:pt x="95" y="82"/>
                    </a:cubicBezTo>
                    <a:cubicBezTo>
                      <a:pt x="0" y="163"/>
                      <a:pt x="284" y="434"/>
                      <a:pt x="326" y="475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4" name="Google Shape;834;p33"/>
              <p:cNvSpPr/>
              <p:nvPr/>
            </p:nvSpPr>
            <p:spPr>
              <a:xfrm>
                <a:off x="5736675" y="1887075"/>
                <a:ext cx="152825" cy="57950"/>
              </a:xfrm>
              <a:custGeom>
                <a:avLst/>
                <a:gdLst/>
                <a:ahLst/>
                <a:cxnLst/>
                <a:rect l="l" t="t" r="r" b="b"/>
                <a:pathLst>
                  <a:path w="6113" h="2318" extrusionOk="0">
                    <a:moveTo>
                      <a:pt x="4770" y="177"/>
                    </a:moveTo>
                    <a:cubicBezTo>
                      <a:pt x="4797" y="68"/>
                      <a:pt x="4906" y="1"/>
                      <a:pt x="5014" y="28"/>
                    </a:cubicBezTo>
                    <a:cubicBezTo>
                      <a:pt x="5122" y="55"/>
                      <a:pt x="5191" y="163"/>
                      <a:pt x="5164" y="272"/>
                    </a:cubicBezTo>
                    <a:cubicBezTo>
                      <a:pt x="5164" y="285"/>
                      <a:pt x="4933" y="1206"/>
                      <a:pt x="5922" y="1437"/>
                    </a:cubicBezTo>
                    <a:cubicBezTo>
                      <a:pt x="6031" y="1464"/>
                      <a:pt x="6112" y="1573"/>
                      <a:pt x="6085" y="1681"/>
                    </a:cubicBezTo>
                    <a:cubicBezTo>
                      <a:pt x="6058" y="1789"/>
                      <a:pt x="5950" y="1871"/>
                      <a:pt x="5827" y="1844"/>
                    </a:cubicBezTo>
                    <a:cubicBezTo>
                      <a:pt x="5462" y="1748"/>
                      <a:pt x="5204" y="1586"/>
                      <a:pt x="5041" y="1410"/>
                    </a:cubicBezTo>
                    <a:cubicBezTo>
                      <a:pt x="4784" y="1789"/>
                      <a:pt x="4215" y="2317"/>
                      <a:pt x="3050" y="2317"/>
                    </a:cubicBezTo>
                    <a:lnTo>
                      <a:pt x="3050" y="2317"/>
                    </a:lnTo>
                    <a:cubicBezTo>
                      <a:pt x="1885" y="2317"/>
                      <a:pt x="1316" y="1789"/>
                      <a:pt x="1072" y="1410"/>
                    </a:cubicBezTo>
                    <a:cubicBezTo>
                      <a:pt x="909" y="1586"/>
                      <a:pt x="651" y="1748"/>
                      <a:pt x="272" y="1844"/>
                    </a:cubicBezTo>
                    <a:cubicBezTo>
                      <a:pt x="163" y="1871"/>
                      <a:pt x="55" y="1789"/>
                      <a:pt x="28" y="1681"/>
                    </a:cubicBezTo>
                    <a:cubicBezTo>
                      <a:pt x="1" y="1573"/>
                      <a:pt x="69" y="1464"/>
                      <a:pt x="177" y="1437"/>
                    </a:cubicBezTo>
                    <a:cubicBezTo>
                      <a:pt x="1180" y="1206"/>
                      <a:pt x="936" y="285"/>
                      <a:pt x="936" y="272"/>
                    </a:cubicBezTo>
                    <a:cubicBezTo>
                      <a:pt x="909" y="163"/>
                      <a:pt x="976" y="55"/>
                      <a:pt x="1085" y="28"/>
                    </a:cubicBezTo>
                    <a:cubicBezTo>
                      <a:pt x="1193" y="1"/>
                      <a:pt x="1316" y="68"/>
                      <a:pt x="1343" y="177"/>
                    </a:cubicBezTo>
                    <a:cubicBezTo>
                      <a:pt x="1343" y="177"/>
                      <a:pt x="1437" y="570"/>
                      <a:pt x="1302" y="989"/>
                    </a:cubicBezTo>
                    <a:cubicBezTo>
                      <a:pt x="1397" y="1206"/>
                      <a:pt x="1803" y="1911"/>
                      <a:pt x="3050" y="1911"/>
                    </a:cubicBezTo>
                    <a:cubicBezTo>
                      <a:pt x="4310" y="1911"/>
                      <a:pt x="4703" y="1206"/>
                      <a:pt x="4797" y="989"/>
                    </a:cubicBezTo>
                    <a:cubicBezTo>
                      <a:pt x="4662" y="570"/>
                      <a:pt x="4770" y="177"/>
                      <a:pt x="4770" y="177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5" name="Google Shape;835;p33"/>
              <p:cNvSpPr/>
              <p:nvPr/>
            </p:nvSpPr>
            <p:spPr>
              <a:xfrm>
                <a:off x="5581225" y="1835925"/>
                <a:ext cx="56250" cy="27475"/>
              </a:xfrm>
              <a:custGeom>
                <a:avLst/>
                <a:gdLst/>
                <a:ahLst/>
                <a:cxnLst/>
                <a:rect l="l" t="t" r="r" b="b"/>
                <a:pathLst>
                  <a:path w="2250" h="1099" extrusionOk="0">
                    <a:moveTo>
                      <a:pt x="407" y="990"/>
                    </a:moveTo>
                    <a:cubicBezTo>
                      <a:pt x="515" y="1030"/>
                      <a:pt x="609" y="1057"/>
                      <a:pt x="718" y="1071"/>
                    </a:cubicBezTo>
                    <a:cubicBezTo>
                      <a:pt x="935" y="1098"/>
                      <a:pt x="1097" y="1084"/>
                      <a:pt x="1301" y="1017"/>
                    </a:cubicBezTo>
                    <a:lnTo>
                      <a:pt x="1314" y="1003"/>
                    </a:lnTo>
                    <a:lnTo>
                      <a:pt x="1314" y="1003"/>
                    </a:lnTo>
                    <a:cubicBezTo>
                      <a:pt x="1328" y="1003"/>
                      <a:pt x="1382" y="976"/>
                      <a:pt x="1382" y="976"/>
                    </a:cubicBezTo>
                    <a:cubicBezTo>
                      <a:pt x="1599" y="882"/>
                      <a:pt x="1748" y="773"/>
                      <a:pt x="1897" y="597"/>
                    </a:cubicBezTo>
                    <a:cubicBezTo>
                      <a:pt x="1924" y="584"/>
                      <a:pt x="2005" y="475"/>
                      <a:pt x="2018" y="434"/>
                    </a:cubicBezTo>
                    <a:cubicBezTo>
                      <a:pt x="2060" y="394"/>
                      <a:pt x="2249" y="82"/>
                      <a:pt x="2141" y="27"/>
                    </a:cubicBezTo>
                    <a:cubicBezTo>
                      <a:pt x="2046" y="0"/>
                      <a:pt x="1897" y="231"/>
                      <a:pt x="1843" y="298"/>
                    </a:cubicBezTo>
                    <a:lnTo>
                      <a:pt x="1720" y="421"/>
                    </a:lnTo>
                    <a:cubicBezTo>
                      <a:pt x="1585" y="556"/>
                      <a:pt x="1449" y="651"/>
                      <a:pt x="1274" y="732"/>
                    </a:cubicBezTo>
                    <a:cubicBezTo>
                      <a:pt x="1274" y="732"/>
                      <a:pt x="1233" y="746"/>
                      <a:pt x="1220" y="746"/>
                    </a:cubicBezTo>
                    <a:lnTo>
                      <a:pt x="1220" y="746"/>
                    </a:lnTo>
                    <a:cubicBezTo>
                      <a:pt x="1206" y="746"/>
                      <a:pt x="1206" y="759"/>
                      <a:pt x="1206" y="759"/>
                    </a:cubicBezTo>
                    <a:cubicBezTo>
                      <a:pt x="1043" y="813"/>
                      <a:pt x="922" y="827"/>
                      <a:pt x="745" y="813"/>
                    </a:cubicBezTo>
                    <a:cubicBezTo>
                      <a:pt x="651" y="813"/>
                      <a:pt x="582" y="800"/>
                      <a:pt x="488" y="773"/>
                    </a:cubicBezTo>
                    <a:cubicBezTo>
                      <a:pt x="407" y="746"/>
                      <a:pt x="122" y="624"/>
                      <a:pt x="67" y="678"/>
                    </a:cubicBezTo>
                    <a:cubicBezTo>
                      <a:pt x="0" y="786"/>
                      <a:pt x="352" y="963"/>
                      <a:pt x="407" y="99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6" name="Google Shape;836;p33"/>
              <p:cNvSpPr/>
              <p:nvPr/>
            </p:nvSpPr>
            <p:spPr>
              <a:xfrm>
                <a:off x="5633375" y="1837625"/>
                <a:ext cx="35950" cy="35925"/>
              </a:xfrm>
              <a:custGeom>
                <a:avLst/>
                <a:gdLst/>
                <a:ahLst/>
                <a:cxnLst/>
                <a:rect l="l" t="t" r="r" b="b"/>
                <a:pathLst>
                  <a:path w="1438" h="1437" extrusionOk="0">
                    <a:moveTo>
                      <a:pt x="718" y="1437"/>
                    </a:moveTo>
                    <a:cubicBezTo>
                      <a:pt x="1112" y="1437"/>
                      <a:pt x="1437" y="1112"/>
                      <a:pt x="1437" y="718"/>
                    </a:cubicBezTo>
                    <a:cubicBezTo>
                      <a:pt x="1437" y="326"/>
                      <a:pt x="1112" y="1"/>
                      <a:pt x="718" y="1"/>
                    </a:cubicBezTo>
                    <a:cubicBezTo>
                      <a:pt x="326" y="1"/>
                      <a:pt x="1" y="326"/>
                      <a:pt x="1" y="718"/>
                    </a:cubicBezTo>
                    <a:cubicBezTo>
                      <a:pt x="1" y="1112"/>
                      <a:pt x="326" y="1437"/>
                      <a:pt x="718" y="143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7" name="Google Shape;837;p33"/>
              <p:cNvSpPr/>
              <p:nvPr/>
            </p:nvSpPr>
            <p:spPr>
              <a:xfrm>
                <a:off x="5919950" y="1825075"/>
                <a:ext cx="100975" cy="100975"/>
              </a:xfrm>
              <a:custGeom>
                <a:avLst/>
                <a:gdLst/>
                <a:ahLst/>
                <a:cxnLst/>
                <a:rect l="l" t="t" r="r" b="b"/>
                <a:pathLst>
                  <a:path w="4039" h="4039" extrusionOk="0">
                    <a:moveTo>
                      <a:pt x="2019" y="4039"/>
                    </a:moveTo>
                    <a:cubicBezTo>
                      <a:pt x="3130" y="4039"/>
                      <a:pt x="4038" y="3144"/>
                      <a:pt x="4038" y="2020"/>
                    </a:cubicBezTo>
                    <a:cubicBezTo>
                      <a:pt x="4038" y="909"/>
                      <a:pt x="3130" y="1"/>
                      <a:pt x="2019" y="1"/>
                    </a:cubicBezTo>
                    <a:cubicBezTo>
                      <a:pt x="908" y="1"/>
                      <a:pt x="1" y="909"/>
                      <a:pt x="1" y="2020"/>
                    </a:cubicBezTo>
                    <a:cubicBezTo>
                      <a:pt x="1" y="3144"/>
                      <a:pt x="908" y="4039"/>
                      <a:pt x="2019" y="4039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8" name="Google Shape;838;p33"/>
              <p:cNvSpPr/>
              <p:nvPr/>
            </p:nvSpPr>
            <p:spPr>
              <a:xfrm>
                <a:off x="5983275" y="1820025"/>
                <a:ext cx="48800" cy="25400"/>
              </a:xfrm>
              <a:custGeom>
                <a:avLst/>
                <a:gdLst/>
                <a:ahLst/>
                <a:cxnLst/>
                <a:rect l="l" t="t" r="r" b="b"/>
                <a:pathLst>
                  <a:path w="1952" h="1016" extrusionOk="0">
                    <a:moveTo>
                      <a:pt x="1749" y="407"/>
                    </a:moveTo>
                    <a:cubicBezTo>
                      <a:pt x="1695" y="488"/>
                      <a:pt x="1641" y="555"/>
                      <a:pt x="1587" y="623"/>
                    </a:cubicBezTo>
                    <a:cubicBezTo>
                      <a:pt x="1451" y="759"/>
                      <a:pt x="1316" y="867"/>
                      <a:pt x="1153" y="934"/>
                    </a:cubicBezTo>
                    <a:lnTo>
                      <a:pt x="1139" y="934"/>
                    </a:lnTo>
                    <a:lnTo>
                      <a:pt x="1139" y="934"/>
                    </a:lnTo>
                    <a:cubicBezTo>
                      <a:pt x="1126" y="934"/>
                      <a:pt x="1112" y="949"/>
                      <a:pt x="1099" y="949"/>
                    </a:cubicBezTo>
                    <a:cubicBezTo>
                      <a:pt x="909" y="1016"/>
                      <a:pt x="747" y="1016"/>
                      <a:pt x="557" y="962"/>
                    </a:cubicBezTo>
                    <a:cubicBezTo>
                      <a:pt x="476" y="934"/>
                      <a:pt x="407" y="907"/>
                      <a:pt x="340" y="867"/>
                    </a:cubicBezTo>
                    <a:cubicBezTo>
                      <a:pt x="286" y="840"/>
                      <a:pt x="1" y="636"/>
                      <a:pt x="96" y="555"/>
                    </a:cubicBezTo>
                    <a:cubicBezTo>
                      <a:pt x="150" y="488"/>
                      <a:pt x="367" y="623"/>
                      <a:pt x="448" y="663"/>
                    </a:cubicBezTo>
                    <a:cubicBezTo>
                      <a:pt x="503" y="691"/>
                      <a:pt x="557" y="705"/>
                      <a:pt x="611" y="718"/>
                    </a:cubicBezTo>
                    <a:cubicBezTo>
                      <a:pt x="760" y="745"/>
                      <a:pt x="868" y="732"/>
                      <a:pt x="1018" y="691"/>
                    </a:cubicBezTo>
                    <a:cubicBezTo>
                      <a:pt x="1018" y="691"/>
                      <a:pt x="1031" y="678"/>
                      <a:pt x="1045" y="678"/>
                    </a:cubicBezTo>
                    <a:lnTo>
                      <a:pt x="1045" y="678"/>
                    </a:lnTo>
                    <a:lnTo>
                      <a:pt x="1045" y="678"/>
                    </a:lnTo>
                    <a:cubicBezTo>
                      <a:pt x="1193" y="623"/>
                      <a:pt x="1289" y="542"/>
                      <a:pt x="1397" y="447"/>
                    </a:cubicBezTo>
                    <a:cubicBezTo>
                      <a:pt x="1424" y="434"/>
                      <a:pt x="1532" y="311"/>
                      <a:pt x="1559" y="271"/>
                    </a:cubicBezTo>
                    <a:cubicBezTo>
                      <a:pt x="1614" y="217"/>
                      <a:pt x="1762" y="0"/>
                      <a:pt x="1843" y="27"/>
                    </a:cubicBezTo>
                    <a:cubicBezTo>
                      <a:pt x="1952" y="81"/>
                      <a:pt x="1789" y="365"/>
                      <a:pt x="1749" y="407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9" name="Google Shape;839;p33"/>
              <p:cNvSpPr/>
              <p:nvPr/>
            </p:nvSpPr>
            <p:spPr>
              <a:xfrm>
                <a:off x="5983950" y="1835250"/>
                <a:ext cx="58975" cy="19000"/>
              </a:xfrm>
              <a:custGeom>
                <a:avLst/>
                <a:gdLst/>
                <a:ahLst/>
                <a:cxnLst/>
                <a:rect l="l" t="t" r="r" b="b"/>
                <a:pathLst>
                  <a:path w="2359" h="760" extrusionOk="0">
                    <a:moveTo>
                      <a:pt x="2020" y="475"/>
                    </a:moveTo>
                    <a:cubicBezTo>
                      <a:pt x="1939" y="542"/>
                      <a:pt x="1844" y="596"/>
                      <a:pt x="1749" y="651"/>
                    </a:cubicBezTo>
                    <a:cubicBezTo>
                      <a:pt x="1560" y="719"/>
                      <a:pt x="1383" y="759"/>
                      <a:pt x="1180" y="759"/>
                    </a:cubicBezTo>
                    <a:lnTo>
                      <a:pt x="1166" y="759"/>
                    </a:lnTo>
                    <a:lnTo>
                      <a:pt x="1153" y="759"/>
                    </a:lnTo>
                    <a:cubicBezTo>
                      <a:pt x="1139" y="759"/>
                      <a:pt x="1099" y="746"/>
                      <a:pt x="1085" y="746"/>
                    </a:cubicBezTo>
                    <a:cubicBezTo>
                      <a:pt x="855" y="719"/>
                      <a:pt x="678" y="651"/>
                      <a:pt x="476" y="542"/>
                    </a:cubicBezTo>
                    <a:cubicBezTo>
                      <a:pt x="449" y="529"/>
                      <a:pt x="340" y="448"/>
                      <a:pt x="313" y="421"/>
                    </a:cubicBezTo>
                    <a:cubicBezTo>
                      <a:pt x="272" y="380"/>
                      <a:pt x="1" y="150"/>
                      <a:pt x="82" y="69"/>
                    </a:cubicBezTo>
                    <a:cubicBezTo>
                      <a:pt x="163" y="0"/>
                      <a:pt x="380" y="190"/>
                      <a:pt x="449" y="231"/>
                    </a:cubicBezTo>
                    <a:cubicBezTo>
                      <a:pt x="503" y="271"/>
                      <a:pt x="543" y="298"/>
                      <a:pt x="597" y="325"/>
                    </a:cubicBezTo>
                    <a:cubicBezTo>
                      <a:pt x="774" y="407"/>
                      <a:pt x="922" y="461"/>
                      <a:pt x="1112" y="475"/>
                    </a:cubicBezTo>
                    <a:lnTo>
                      <a:pt x="1180" y="475"/>
                    </a:lnTo>
                    <a:lnTo>
                      <a:pt x="1180" y="488"/>
                    </a:lnTo>
                    <a:cubicBezTo>
                      <a:pt x="1180" y="488"/>
                      <a:pt x="1180" y="475"/>
                      <a:pt x="1193" y="475"/>
                    </a:cubicBezTo>
                    <a:cubicBezTo>
                      <a:pt x="1356" y="488"/>
                      <a:pt x="1478" y="461"/>
                      <a:pt x="1641" y="407"/>
                    </a:cubicBezTo>
                    <a:cubicBezTo>
                      <a:pt x="1735" y="367"/>
                      <a:pt x="1803" y="340"/>
                      <a:pt x="1885" y="285"/>
                    </a:cubicBezTo>
                    <a:cubicBezTo>
                      <a:pt x="1952" y="231"/>
                      <a:pt x="2183" y="27"/>
                      <a:pt x="2250" y="82"/>
                    </a:cubicBezTo>
                    <a:cubicBezTo>
                      <a:pt x="2358" y="163"/>
                      <a:pt x="2060" y="434"/>
                      <a:pt x="2020" y="475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0" name="Google Shape;840;p33"/>
              <p:cNvSpPr/>
              <p:nvPr/>
            </p:nvSpPr>
            <p:spPr>
              <a:xfrm>
                <a:off x="5988700" y="1835925"/>
                <a:ext cx="56250" cy="27475"/>
              </a:xfrm>
              <a:custGeom>
                <a:avLst/>
                <a:gdLst/>
                <a:ahLst/>
                <a:cxnLst/>
                <a:rect l="l" t="t" r="r" b="b"/>
                <a:pathLst>
                  <a:path w="2250" h="1099" extrusionOk="0">
                    <a:moveTo>
                      <a:pt x="1830" y="990"/>
                    </a:moveTo>
                    <a:cubicBezTo>
                      <a:pt x="1735" y="1030"/>
                      <a:pt x="1641" y="1057"/>
                      <a:pt x="1518" y="1071"/>
                    </a:cubicBezTo>
                    <a:cubicBezTo>
                      <a:pt x="1315" y="1098"/>
                      <a:pt x="1139" y="1084"/>
                      <a:pt x="949" y="1017"/>
                    </a:cubicBezTo>
                    <a:cubicBezTo>
                      <a:pt x="936" y="1017"/>
                      <a:pt x="936" y="1017"/>
                      <a:pt x="936" y="1003"/>
                    </a:cubicBezTo>
                    <a:lnTo>
                      <a:pt x="922" y="1003"/>
                    </a:lnTo>
                    <a:cubicBezTo>
                      <a:pt x="909" y="1003"/>
                      <a:pt x="868" y="976"/>
                      <a:pt x="855" y="976"/>
                    </a:cubicBezTo>
                    <a:cubicBezTo>
                      <a:pt x="651" y="882"/>
                      <a:pt x="502" y="773"/>
                      <a:pt x="340" y="597"/>
                    </a:cubicBezTo>
                    <a:cubicBezTo>
                      <a:pt x="326" y="584"/>
                      <a:pt x="244" y="475"/>
                      <a:pt x="217" y="434"/>
                    </a:cubicBezTo>
                    <a:cubicBezTo>
                      <a:pt x="190" y="394"/>
                      <a:pt x="1" y="82"/>
                      <a:pt x="109" y="27"/>
                    </a:cubicBezTo>
                    <a:cubicBezTo>
                      <a:pt x="190" y="0"/>
                      <a:pt x="353" y="231"/>
                      <a:pt x="407" y="298"/>
                    </a:cubicBezTo>
                    <a:lnTo>
                      <a:pt x="530" y="421"/>
                    </a:lnTo>
                    <a:cubicBezTo>
                      <a:pt x="665" y="556"/>
                      <a:pt x="786" y="651"/>
                      <a:pt x="963" y="732"/>
                    </a:cubicBezTo>
                    <a:cubicBezTo>
                      <a:pt x="976" y="732"/>
                      <a:pt x="1017" y="746"/>
                      <a:pt x="1017" y="746"/>
                    </a:cubicBezTo>
                    <a:lnTo>
                      <a:pt x="1030" y="746"/>
                    </a:lnTo>
                    <a:lnTo>
                      <a:pt x="1030" y="759"/>
                    </a:lnTo>
                    <a:cubicBezTo>
                      <a:pt x="1193" y="813"/>
                      <a:pt x="1328" y="827"/>
                      <a:pt x="1491" y="813"/>
                    </a:cubicBezTo>
                    <a:cubicBezTo>
                      <a:pt x="1586" y="813"/>
                      <a:pt x="1668" y="800"/>
                      <a:pt x="1762" y="773"/>
                    </a:cubicBezTo>
                    <a:cubicBezTo>
                      <a:pt x="1843" y="746"/>
                      <a:pt x="2114" y="624"/>
                      <a:pt x="2168" y="678"/>
                    </a:cubicBezTo>
                    <a:cubicBezTo>
                      <a:pt x="2250" y="786"/>
                      <a:pt x="1884" y="963"/>
                      <a:pt x="1830" y="99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1" name="Google Shape;841;p33"/>
              <p:cNvSpPr/>
              <p:nvPr/>
            </p:nvSpPr>
            <p:spPr>
              <a:xfrm>
                <a:off x="5956525" y="1837625"/>
                <a:ext cx="35950" cy="35925"/>
              </a:xfrm>
              <a:custGeom>
                <a:avLst/>
                <a:gdLst/>
                <a:ahLst/>
                <a:cxnLst/>
                <a:rect l="l" t="t" r="r" b="b"/>
                <a:pathLst>
                  <a:path w="1438" h="1437" extrusionOk="0">
                    <a:moveTo>
                      <a:pt x="718" y="1437"/>
                    </a:moveTo>
                    <a:cubicBezTo>
                      <a:pt x="1112" y="1437"/>
                      <a:pt x="1437" y="1112"/>
                      <a:pt x="1437" y="718"/>
                    </a:cubicBezTo>
                    <a:cubicBezTo>
                      <a:pt x="1437" y="326"/>
                      <a:pt x="1112" y="1"/>
                      <a:pt x="718" y="1"/>
                    </a:cubicBezTo>
                    <a:cubicBezTo>
                      <a:pt x="326" y="1"/>
                      <a:pt x="1" y="326"/>
                      <a:pt x="1" y="718"/>
                    </a:cubicBezTo>
                    <a:cubicBezTo>
                      <a:pt x="1" y="1112"/>
                      <a:pt x="326" y="1437"/>
                      <a:pt x="718" y="143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2" name="Google Shape;842;p33"/>
              <p:cNvSpPr/>
              <p:nvPr/>
            </p:nvSpPr>
            <p:spPr>
              <a:xfrm>
                <a:off x="5616450" y="1937225"/>
                <a:ext cx="78600" cy="30500"/>
              </a:xfrm>
              <a:custGeom>
                <a:avLst/>
                <a:gdLst/>
                <a:ahLst/>
                <a:cxnLst/>
                <a:rect l="l" t="t" r="r" b="b"/>
                <a:pathLst>
                  <a:path w="3144" h="1220" extrusionOk="0">
                    <a:moveTo>
                      <a:pt x="1572" y="1220"/>
                    </a:moveTo>
                    <a:cubicBezTo>
                      <a:pt x="2439" y="1220"/>
                      <a:pt x="3144" y="949"/>
                      <a:pt x="3144" y="609"/>
                    </a:cubicBezTo>
                    <a:cubicBezTo>
                      <a:pt x="3144" y="271"/>
                      <a:pt x="2439" y="0"/>
                      <a:pt x="1572" y="0"/>
                    </a:cubicBezTo>
                    <a:cubicBezTo>
                      <a:pt x="705" y="0"/>
                      <a:pt x="0" y="271"/>
                      <a:pt x="0" y="609"/>
                    </a:cubicBezTo>
                    <a:cubicBezTo>
                      <a:pt x="0" y="949"/>
                      <a:pt x="705" y="1220"/>
                      <a:pt x="1572" y="1220"/>
                    </a:cubicBezTo>
                    <a:close/>
                  </a:path>
                </a:pathLst>
              </a:custGeom>
              <a:solidFill>
                <a:srgbClr val="F58CA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3" name="Google Shape;843;p33"/>
              <p:cNvSpPr/>
              <p:nvPr/>
            </p:nvSpPr>
            <p:spPr>
              <a:xfrm>
                <a:off x="5931125" y="1937225"/>
                <a:ext cx="78600" cy="30500"/>
              </a:xfrm>
              <a:custGeom>
                <a:avLst/>
                <a:gdLst/>
                <a:ahLst/>
                <a:cxnLst/>
                <a:rect l="l" t="t" r="r" b="b"/>
                <a:pathLst>
                  <a:path w="3144" h="1220" extrusionOk="0">
                    <a:moveTo>
                      <a:pt x="1572" y="1220"/>
                    </a:moveTo>
                    <a:cubicBezTo>
                      <a:pt x="2439" y="1220"/>
                      <a:pt x="3144" y="949"/>
                      <a:pt x="3144" y="609"/>
                    </a:cubicBezTo>
                    <a:cubicBezTo>
                      <a:pt x="3144" y="271"/>
                      <a:pt x="2439" y="0"/>
                      <a:pt x="1572" y="0"/>
                    </a:cubicBezTo>
                    <a:cubicBezTo>
                      <a:pt x="705" y="0"/>
                      <a:pt x="0" y="271"/>
                      <a:pt x="0" y="609"/>
                    </a:cubicBezTo>
                    <a:cubicBezTo>
                      <a:pt x="0" y="949"/>
                      <a:pt x="705" y="1220"/>
                      <a:pt x="1572" y="1220"/>
                    </a:cubicBezTo>
                    <a:close/>
                  </a:path>
                </a:pathLst>
              </a:custGeom>
              <a:solidFill>
                <a:srgbClr val="F58CA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844" name="Google Shape;844;p33"/>
            <p:cNvSpPr/>
            <p:nvPr/>
          </p:nvSpPr>
          <p:spPr>
            <a:xfrm>
              <a:off x="3163480" y="4603504"/>
              <a:ext cx="353700" cy="353700"/>
            </a:xfrm>
            <a:prstGeom prst="ellipse">
              <a:avLst/>
            </a:prstGeom>
            <a:gradFill>
              <a:gsLst>
                <a:gs pos="0">
                  <a:srgbClr val="96E7B7"/>
                </a:gs>
                <a:gs pos="100000">
                  <a:srgbClr val="37C46F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845" name="Google Shape;845;p33"/>
            <p:cNvGrpSpPr/>
            <p:nvPr/>
          </p:nvGrpSpPr>
          <p:grpSpPr>
            <a:xfrm>
              <a:off x="3189766" y="4732391"/>
              <a:ext cx="301143" cy="95916"/>
              <a:chOff x="5581225" y="1820025"/>
              <a:chExt cx="463725" cy="147700"/>
            </a:xfrm>
          </p:grpSpPr>
          <p:sp>
            <p:nvSpPr>
              <p:cNvPr id="846" name="Google Shape;846;p33"/>
              <p:cNvSpPr/>
              <p:nvPr/>
            </p:nvSpPr>
            <p:spPr>
              <a:xfrm>
                <a:off x="5605250" y="1825075"/>
                <a:ext cx="100975" cy="100975"/>
              </a:xfrm>
              <a:custGeom>
                <a:avLst/>
                <a:gdLst/>
                <a:ahLst/>
                <a:cxnLst/>
                <a:rect l="l" t="t" r="r" b="b"/>
                <a:pathLst>
                  <a:path w="4039" h="4039" extrusionOk="0">
                    <a:moveTo>
                      <a:pt x="2020" y="4039"/>
                    </a:moveTo>
                    <a:cubicBezTo>
                      <a:pt x="3131" y="4039"/>
                      <a:pt x="4038" y="3144"/>
                      <a:pt x="4038" y="2020"/>
                    </a:cubicBezTo>
                    <a:cubicBezTo>
                      <a:pt x="4038" y="909"/>
                      <a:pt x="3131" y="1"/>
                      <a:pt x="2020" y="1"/>
                    </a:cubicBezTo>
                    <a:cubicBezTo>
                      <a:pt x="909" y="1"/>
                      <a:pt x="1" y="909"/>
                      <a:pt x="1" y="2020"/>
                    </a:cubicBezTo>
                    <a:cubicBezTo>
                      <a:pt x="1" y="3144"/>
                      <a:pt x="909" y="4039"/>
                      <a:pt x="2020" y="4039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7" name="Google Shape;847;p33"/>
              <p:cNvSpPr/>
              <p:nvPr/>
            </p:nvSpPr>
            <p:spPr>
              <a:xfrm>
                <a:off x="5594100" y="1820025"/>
                <a:ext cx="48450" cy="25400"/>
              </a:xfrm>
              <a:custGeom>
                <a:avLst/>
                <a:gdLst/>
                <a:ahLst/>
                <a:cxnLst/>
                <a:rect l="l" t="t" r="r" b="b"/>
                <a:pathLst>
                  <a:path w="1938" h="1016" extrusionOk="0">
                    <a:moveTo>
                      <a:pt x="190" y="407"/>
                    </a:moveTo>
                    <a:cubicBezTo>
                      <a:pt x="244" y="488"/>
                      <a:pt x="298" y="555"/>
                      <a:pt x="365" y="623"/>
                    </a:cubicBezTo>
                    <a:cubicBezTo>
                      <a:pt x="488" y="759"/>
                      <a:pt x="623" y="867"/>
                      <a:pt x="799" y="934"/>
                    </a:cubicBezTo>
                    <a:lnTo>
                      <a:pt x="799" y="934"/>
                    </a:lnTo>
                    <a:lnTo>
                      <a:pt x="813" y="934"/>
                    </a:lnTo>
                    <a:lnTo>
                      <a:pt x="840" y="949"/>
                    </a:lnTo>
                    <a:cubicBezTo>
                      <a:pt x="1030" y="1016"/>
                      <a:pt x="1192" y="1016"/>
                      <a:pt x="1395" y="962"/>
                    </a:cubicBezTo>
                    <a:cubicBezTo>
                      <a:pt x="1476" y="934"/>
                      <a:pt x="1545" y="907"/>
                      <a:pt x="1612" y="867"/>
                    </a:cubicBezTo>
                    <a:cubicBezTo>
                      <a:pt x="1666" y="840"/>
                      <a:pt x="1937" y="636"/>
                      <a:pt x="1856" y="555"/>
                    </a:cubicBezTo>
                    <a:cubicBezTo>
                      <a:pt x="1789" y="488"/>
                      <a:pt x="1585" y="623"/>
                      <a:pt x="1503" y="663"/>
                    </a:cubicBezTo>
                    <a:cubicBezTo>
                      <a:pt x="1449" y="691"/>
                      <a:pt x="1395" y="705"/>
                      <a:pt x="1328" y="718"/>
                    </a:cubicBezTo>
                    <a:cubicBezTo>
                      <a:pt x="1192" y="745"/>
                      <a:pt x="1070" y="732"/>
                      <a:pt x="934" y="691"/>
                    </a:cubicBezTo>
                    <a:lnTo>
                      <a:pt x="907" y="678"/>
                    </a:lnTo>
                    <a:lnTo>
                      <a:pt x="907" y="678"/>
                    </a:lnTo>
                    <a:lnTo>
                      <a:pt x="894" y="678"/>
                    </a:lnTo>
                    <a:cubicBezTo>
                      <a:pt x="759" y="623"/>
                      <a:pt x="650" y="542"/>
                      <a:pt x="542" y="447"/>
                    </a:cubicBezTo>
                    <a:cubicBezTo>
                      <a:pt x="515" y="434"/>
                      <a:pt x="407" y="311"/>
                      <a:pt x="379" y="271"/>
                    </a:cubicBezTo>
                    <a:cubicBezTo>
                      <a:pt x="325" y="217"/>
                      <a:pt x="176" y="0"/>
                      <a:pt x="94" y="27"/>
                    </a:cubicBezTo>
                    <a:cubicBezTo>
                      <a:pt x="0" y="81"/>
                      <a:pt x="163" y="365"/>
                      <a:pt x="190" y="407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8" name="Google Shape;848;p33"/>
              <p:cNvSpPr/>
              <p:nvPr/>
            </p:nvSpPr>
            <p:spPr>
              <a:xfrm>
                <a:off x="5583250" y="1835250"/>
                <a:ext cx="58975" cy="19000"/>
              </a:xfrm>
              <a:custGeom>
                <a:avLst/>
                <a:gdLst/>
                <a:ahLst/>
                <a:cxnLst/>
                <a:rect l="l" t="t" r="r" b="b"/>
                <a:pathLst>
                  <a:path w="2359" h="760" extrusionOk="0">
                    <a:moveTo>
                      <a:pt x="326" y="475"/>
                    </a:moveTo>
                    <a:cubicBezTo>
                      <a:pt x="420" y="542"/>
                      <a:pt x="501" y="596"/>
                      <a:pt x="610" y="651"/>
                    </a:cubicBezTo>
                    <a:cubicBezTo>
                      <a:pt x="799" y="719"/>
                      <a:pt x="976" y="759"/>
                      <a:pt x="1179" y="759"/>
                    </a:cubicBezTo>
                    <a:lnTo>
                      <a:pt x="1179" y="759"/>
                    </a:lnTo>
                    <a:lnTo>
                      <a:pt x="1193" y="759"/>
                    </a:lnTo>
                    <a:cubicBezTo>
                      <a:pt x="1206" y="759"/>
                      <a:pt x="1260" y="746"/>
                      <a:pt x="1260" y="746"/>
                    </a:cubicBezTo>
                    <a:cubicBezTo>
                      <a:pt x="1491" y="719"/>
                      <a:pt x="1667" y="651"/>
                      <a:pt x="1870" y="542"/>
                    </a:cubicBezTo>
                    <a:cubicBezTo>
                      <a:pt x="1897" y="529"/>
                      <a:pt x="2006" y="448"/>
                      <a:pt x="2033" y="421"/>
                    </a:cubicBezTo>
                    <a:cubicBezTo>
                      <a:pt x="2087" y="380"/>
                      <a:pt x="2358" y="150"/>
                      <a:pt x="2263" y="69"/>
                    </a:cubicBezTo>
                    <a:cubicBezTo>
                      <a:pt x="2195" y="0"/>
                      <a:pt x="1979" y="190"/>
                      <a:pt x="1897" y="231"/>
                    </a:cubicBezTo>
                    <a:cubicBezTo>
                      <a:pt x="1856" y="271"/>
                      <a:pt x="1802" y="298"/>
                      <a:pt x="1748" y="325"/>
                    </a:cubicBezTo>
                    <a:cubicBezTo>
                      <a:pt x="1572" y="407"/>
                      <a:pt x="1423" y="461"/>
                      <a:pt x="1233" y="475"/>
                    </a:cubicBezTo>
                    <a:lnTo>
                      <a:pt x="1179" y="475"/>
                    </a:lnTo>
                    <a:lnTo>
                      <a:pt x="1166" y="488"/>
                    </a:lnTo>
                    <a:lnTo>
                      <a:pt x="1166" y="475"/>
                    </a:lnTo>
                    <a:cubicBezTo>
                      <a:pt x="1003" y="488"/>
                      <a:pt x="868" y="461"/>
                      <a:pt x="705" y="407"/>
                    </a:cubicBezTo>
                    <a:cubicBezTo>
                      <a:pt x="624" y="367"/>
                      <a:pt x="555" y="340"/>
                      <a:pt x="474" y="285"/>
                    </a:cubicBezTo>
                    <a:cubicBezTo>
                      <a:pt x="393" y="231"/>
                      <a:pt x="163" y="27"/>
                      <a:pt x="95" y="82"/>
                    </a:cubicBezTo>
                    <a:cubicBezTo>
                      <a:pt x="0" y="163"/>
                      <a:pt x="284" y="434"/>
                      <a:pt x="326" y="475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9" name="Google Shape;849;p33"/>
              <p:cNvSpPr/>
              <p:nvPr/>
            </p:nvSpPr>
            <p:spPr>
              <a:xfrm>
                <a:off x="5736675" y="1887075"/>
                <a:ext cx="152825" cy="57950"/>
              </a:xfrm>
              <a:custGeom>
                <a:avLst/>
                <a:gdLst/>
                <a:ahLst/>
                <a:cxnLst/>
                <a:rect l="l" t="t" r="r" b="b"/>
                <a:pathLst>
                  <a:path w="6113" h="2318" extrusionOk="0">
                    <a:moveTo>
                      <a:pt x="4770" y="177"/>
                    </a:moveTo>
                    <a:cubicBezTo>
                      <a:pt x="4797" y="68"/>
                      <a:pt x="4906" y="1"/>
                      <a:pt x="5014" y="28"/>
                    </a:cubicBezTo>
                    <a:cubicBezTo>
                      <a:pt x="5122" y="55"/>
                      <a:pt x="5191" y="163"/>
                      <a:pt x="5164" y="272"/>
                    </a:cubicBezTo>
                    <a:cubicBezTo>
                      <a:pt x="5164" y="285"/>
                      <a:pt x="4933" y="1206"/>
                      <a:pt x="5922" y="1437"/>
                    </a:cubicBezTo>
                    <a:cubicBezTo>
                      <a:pt x="6031" y="1464"/>
                      <a:pt x="6112" y="1573"/>
                      <a:pt x="6085" y="1681"/>
                    </a:cubicBezTo>
                    <a:cubicBezTo>
                      <a:pt x="6058" y="1789"/>
                      <a:pt x="5950" y="1871"/>
                      <a:pt x="5827" y="1844"/>
                    </a:cubicBezTo>
                    <a:cubicBezTo>
                      <a:pt x="5462" y="1748"/>
                      <a:pt x="5204" y="1586"/>
                      <a:pt x="5041" y="1410"/>
                    </a:cubicBezTo>
                    <a:cubicBezTo>
                      <a:pt x="4784" y="1789"/>
                      <a:pt x="4215" y="2317"/>
                      <a:pt x="3050" y="2317"/>
                    </a:cubicBezTo>
                    <a:lnTo>
                      <a:pt x="3050" y="2317"/>
                    </a:lnTo>
                    <a:cubicBezTo>
                      <a:pt x="1885" y="2317"/>
                      <a:pt x="1316" y="1789"/>
                      <a:pt x="1072" y="1410"/>
                    </a:cubicBezTo>
                    <a:cubicBezTo>
                      <a:pt x="909" y="1586"/>
                      <a:pt x="651" y="1748"/>
                      <a:pt x="272" y="1844"/>
                    </a:cubicBezTo>
                    <a:cubicBezTo>
                      <a:pt x="163" y="1871"/>
                      <a:pt x="55" y="1789"/>
                      <a:pt x="28" y="1681"/>
                    </a:cubicBezTo>
                    <a:cubicBezTo>
                      <a:pt x="1" y="1573"/>
                      <a:pt x="69" y="1464"/>
                      <a:pt x="177" y="1437"/>
                    </a:cubicBezTo>
                    <a:cubicBezTo>
                      <a:pt x="1180" y="1206"/>
                      <a:pt x="936" y="285"/>
                      <a:pt x="936" y="272"/>
                    </a:cubicBezTo>
                    <a:cubicBezTo>
                      <a:pt x="909" y="163"/>
                      <a:pt x="976" y="55"/>
                      <a:pt x="1085" y="28"/>
                    </a:cubicBezTo>
                    <a:cubicBezTo>
                      <a:pt x="1193" y="1"/>
                      <a:pt x="1316" y="68"/>
                      <a:pt x="1343" y="177"/>
                    </a:cubicBezTo>
                    <a:cubicBezTo>
                      <a:pt x="1343" y="177"/>
                      <a:pt x="1437" y="570"/>
                      <a:pt x="1302" y="989"/>
                    </a:cubicBezTo>
                    <a:cubicBezTo>
                      <a:pt x="1397" y="1206"/>
                      <a:pt x="1803" y="1911"/>
                      <a:pt x="3050" y="1911"/>
                    </a:cubicBezTo>
                    <a:cubicBezTo>
                      <a:pt x="4310" y="1911"/>
                      <a:pt x="4703" y="1206"/>
                      <a:pt x="4797" y="989"/>
                    </a:cubicBezTo>
                    <a:cubicBezTo>
                      <a:pt x="4662" y="570"/>
                      <a:pt x="4770" y="177"/>
                      <a:pt x="4770" y="177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0" name="Google Shape;850;p33"/>
              <p:cNvSpPr/>
              <p:nvPr/>
            </p:nvSpPr>
            <p:spPr>
              <a:xfrm>
                <a:off x="5581225" y="1835925"/>
                <a:ext cx="56250" cy="27475"/>
              </a:xfrm>
              <a:custGeom>
                <a:avLst/>
                <a:gdLst/>
                <a:ahLst/>
                <a:cxnLst/>
                <a:rect l="l" t="t" r="r" b="b"/>
                <a:pathLst>
                  <a:path w="2250" h="1099" extrusionOk="0">
                    <a:moveTo>
                      <a:pt x="407" y="990"/>
                    </a:moveTo>
                    <a:cubicBezTo>
                      <a:pt x="515" y="1030"/>
                      <a:pt x="609" y="1057"/>
                      <a:pt x="718" y="1071"/>
                    </a:cubicBezTo>
                    <a:cubicBezTo>
                      <a:pt x="935" y="1098"/>
                      <a:pt x="1097" y="1084"/>
                      <a:pt x="1301" y="1017"/>
                    </a:cubicBezTo>
                    <a:lnTo>
                      <a:pt x="1314" y="1003"/>
                    </a:lnTo>
                    <a:lnTo>
                      <a:pt x="1314" y="1003"/>
                    </a:lnTo>
                    <a:cubicBezTo>
                      <a:pt x="1328" y="1003"/>
                      <a:pt x="1382" y="976"/>
                      <a:pt x="1382" y="976"/>
                    </a:cubicBezTo>
                    <a:cubicBezTo>
                      <a:pt x="1599" y="882"/>
                      <a:pt x="1748" y="773"/>
                      <a:pt x="1897" y="597"/>
                    </a:cubicBezTo>
                    <a:cubicBezTo>
                      <a:pt x="1924" y="584"/>
                      <a:pt x="2005" y="475"/>
                      <a:pt x="2018" y="434"/>
                    </a:cubicBezTo>
                    <a:cubicBezTo>
                      <a:pt x="2060" y="394"/>
                      <a:pt x="2249" y="82"/>
                      <a:pt x="2141" y="27"/>
                    </a:cubicBezTo>
                    <a:cubicBezTo>
                      <a:pt x="2046" y="0"/>
                      <a:pt x="1897" y="231"/>
                      <a:pt x="1843" y="298"/>
                    </a:cubicBezTo>
                    <a:lnTo>
                      <a:pt x="1720" y="421"/>
                    </a:lnTo>
                    <a:cubicBezTo>
                      <a:pt x="1585" y="556"/>
                      <a:pt x="1449" y="651"/>
                      <a:pt x="1274" y="732"/>
                    </a:cubicBezTo>
                    <a:cubicBezTo>
                      <a:pt x="1274" y="732"/>
                      <a:pt x="1233" y="746"/>
                      <a:pt x="1220" y="746"/>
                    </a:cubicBezTo>
                    <a:lnTo>
                      <a:pt x="1220" y="746"/>
                    </a:lnTo>
                    <a:cubicBezTo>
                      <a:pt x="1206" y="746"/>
                      <a:pt x="1206" y="759"/>
                      <a:pt x="1206" y="759"/>
                    </a:cubicBezTo>
                    <a:cubicBezTo>
                      <a:pt x="1043" y="813"/>
                      <a:pt x="922" y="827"/>
                      <a:pt x="745" y="813"/>
                    </a:cubicBezTo>
                    <a:cubicBezTo>
                      <a:pt x="651" y="813"/>
                      <a:pt x="582" y="800"/>
                      <a:pt x="488" y="773"/>
                    </a:cubicBezTo>
                    <a:cubicBezTo>
                      <a:pt x="407" y="746"/>
                      <a:pt x="122" y="624"/>
                      <a:pt x="67" y="678"/>
                    </a:cubicBezTo>
                    <a:cubicBezTo>
                      <a:pt x="0" y="786"/>
                      <a:pt x="352" y="963"/>
                      <a:pt x="407" y="99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1" name="Google Shape;851;p33"/>
              <p:cNvSpPr/>
              <p:nvPr/>
            </p:nvSpPr>
            <p:spPr>
              <a:xfrm>
                <a:off x="5633375" y="1837625"/>
                <a:ext cx="35950" cy="35925"/>
              </a:xfrm>
              <a:custGeom>
                <a:avLst/>
                <a:gdLst/>
                <a:ahLst/>
                <a:cxnLst/>
                <a:rect l="l" t="t" r="r" b="b"/>
                <a:pathLst>
                  <a:path w="1438" h="1437" extrusionOk="0">
                    <a:moveTo>
                      <a:pt x="718" y="1437"/>
                    </a:moveTo>
                    <a:cubicBezTo>
                      <a:pt x="1112" y="1437"/>
                      <a:pt x="1437" y="1112"/>
                      <a:pt x="1437" y="718"/>
                    </a:cubicBezTo>
                    <a:cubicBezTo>
                      <a:pt x="1437" y="326"/>
                      <a:pt x="1112" y="1"/>
                      <a:pt x="718" y="1"/>
                    </a:cubicBezTo>
                    <a:cubicBezTo>
                      <a:pt x="326" y="1"/>
                      <a:pt x="1" y="326"/>
                      <a:pt x="1" y="718"/>
                    </a:cubicBezTo>
                    <a:cubicBezTo>
                      <a:pt x="1" y="1112"/>
                      <a:pt x="326" y="1437"/>
                      <a:pt x="718" y="143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2" name="Google Shape;852;p33"/>
              <p:cNvSpPr/>
              <p:nvPr/>
            </p:nvSpPr>
            <p:spPr>
              <a:xfrm>
                <a:off x="5919950" y="1825075"/>
                <a:ext cx="100975" cy="100975"/>
              </a:xfrm>
              <a:custGeom>
                <a:avLst/>
                <a:gdLst/>
                <a:ahLst/>
                <a:cxnLst/>
                <a:rect l="l" t="t" r="r" b="b"/>
                <a:pathLst>
                  <a:path w="4039" h="4039" extrusionOk="0">
                    <a:moveTo>
                      <a:pt x="2019" y="4039"/>
                    </a:moveTo>
                    <a:cubicBezTo>
                      <a:pt x="3130" y="4039"/>
                      <a:pt x="4038" y="3144"/>
                      <a:pt x="4038" y="2020"/>
                    </a:cubicBezTo>
                    <a:cubicBezTo>
                      <a:pt x="4038" y="909"/>
                      <a:pt x="3130" y="1"/>
                      <a:pt x="2019" y="1"/>
                    </a:cubicBezTo>
                    <a:cubicBezTo>
                      <a:pt x="908" y="1"/>
                      <a:pt x="1" y="909"/>
                      <a:pt x="1" y="2020"/>
                    </a:cubicBezTo>
                    <a:cubicBezTo>
                      <a:pt x="1" y="3144"/>
                      <a:pt x="908" y="4039"/>
                      <a:pt x="2019" y="4039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3" name="Google Shape;853;p33"/>
              <p:cNvSpPr/>
              <p:nvPr/>
            </p:nvSpPr>
            <p:spPr>
              <a:xfrm>
                <a:off x="5983275" y="1820025"/>
                <a:ext cx="48800" cy="25400"/>
              </a:xfrm>
              <a:custGeom>
                <a:avLst/>
                <a:gdLst/>
                <a:ahLst/>
                <a:cxnLst/>
                <a:rect l="l" t="t" r="r" b="b"/>
                <a:pathLst>
                  <a:path w="1952" h="1016" extrusionOk="0">
                    <a:moveTo>
                      <a:pt x="1749" y="407"/>
                    </a:moveTo>
                    <a:cubicBezTo>
                      <a:pt x="1695" y="488"/>
                      <a:pt x="1641" y="555"/>
                      <a:pt x="1587" y="623"/>
                    </a:cubicBezTo>
                    <a:cubicBezTo>
                      <a:pt x="1451" y="759"/>
                      <a:pt x="1316" y="867"/>
                      <a:pt x="1153" y="934"/>
                    </a:cubicBezTo>
                    <a:lnTo>
                      <a:pt x="1139" y="934"/>
                    </a:lnTo>
                    <a:lnTo>
                      <a:pt x="1139" y="934"/>
                    </a:lnTo>
                    <a:cubicBezTo>
                      <a:pt x="1126" y="934"/>
                      <a:pt x="1112" y="949"/>
                      <a:pt x="1099" y="949"/>
                    </a:cubicBezTo>
                    <a:cubicBezTo>
                      <a:pt x="909" y="1016"/>
                      <a:pt x="747" y="1016"/>
                      <a:pt x="557" y="962"/>
                    </a:cubicBezTo>
                    <a:cubicBezTo>
                      <a:pt x="476" y="934"/>
                      <a:pt x="407" y="907"/>
                      <a:pt x="340" y="867"/>
                    </a:cubicBezTo>
                    <a:cubicBezTo>
                      <a:pt x="286" y="840"/>
                      <a:pt x="1" y="636"/>
                      <a:pt x="96" y="555"/>
                    </a:cubicBezTo>
                    <a:cubicBezTo>
                      <a:pt x="150" y="488"/>
                      <a:pt x="367" y="623"/>
                      <a:pt x="448" y="663"/>
                    </a:cubicBezTo>
                    <a:cubicBezTo>
                      <a:pt x="503" y="691"/>
                      <a:pt x="557" y="705"/>
                      <a:pt x="611" y="718"/>
                    </a:cubicBezTo>
                    <a:cubicBezTo>
                      <a:pt x="760" y="745"/>
                      <a:pt x="868" y="732"/>
                      <a:pt x="1018" y="691"/>
                    </a:cubicBezTo>
                    <a:cubicBezTo>
                      <a:pt x="1018" y="691"/>
                      <a:pt x="1031" y="678"/>
                      <a:pt x="1045" y="678"/>
                    </a:cubicBezTo>
                    <a:lnTo>
                      <a:pt x="1045" y="678"/>
                    </a:lnTo>
                    <a:lnTo>
                      <a:pt x="1045" y="678"/>
                    </a:lnTo>
                    <a:cubicBezTo>
                      <a:pt x="1193" y="623"/>
                      <a:pt x="1289" y="542"/>
                      <a:pt x="1397" y="447"/>
                    </a:cubicBezTo>
                    <a:cubicBezTo>
                      <a:pt x="1424" y="434"/>
                      <a:pt x="1532" y="311"/>
                      <a:pt x="1559" y="271"/>
                    </a:cubicBezTo>
                    <a:cubicBezTo>
                      <a:pt x="1614" y="217"/>
                      <a:pt x="1762" y="0"/>
                      <a:pt x="1843" y="27"/>
                    </a:cubicBezTo>
                    <a:cubicBezTo>
                      <a:pt x="1952" y="81"/>
                      <a:pt x="1789" y="365"/>
                      <a:pt x="1749" y="407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4" name="Google Shape;854;p33"/>
              <p:cNvSpPr/>
              <p:nvPr/>
            </p:nvSpPr>
            <p:spPr>
              <a:xfrm>
                <a:off x="5983950" y="1835250"/>
                <a:ext cx="58975" cy="19000"/>
              </a:xfrm>
              <a:custGeom>
                <a:avLst/>
                <a:gdLst/>
                <a:ahLst/>
                <a:cxnLst/>
                <a:rect l="l" t="t" r="r" b="b"/>
                <a:pathLst>
                  <a:path w="2359" h="760" extrusionOk="0">
                    <a:moveTo>
                      <a:pt x="2020" y="475"/>
                    </a:moveTo>
                    <a:cubicBezTo>
                      <a:pt x="1939" y="542"/>
                      <a:pt x="1844" y="596"/>
                      <a:pt x="1749" y="651"/>
                    </a:cubicBezTo>
                    <a:cubicBezTo>
                      <a:pt x="1560" y="719"/>
                      <a:pt x="1383" y="759"/>
                      <a:pt x="1180" y="759"/>
                    </a:cubicBezTo>
                    <a:lnTo>
                      <a:pt x="1166" y="759"/>
                    </a:lnTo>
                    <a:lnTo>
                      <a:pt x="1153" y="759"/>
                    </a:lnTo>
                    <a:cubicBezTo>
                      <a:pt x="1139" y="759"/>
                      <a:pt x="1099" y="746"/>
                      <a:pt x="1085" y="746"/>
                    </a:cubicBezTo>
                    <a:cubicBezTo>
                      <a:pt x="855" y="719"/>
                      <a:pt x="678" y="651"/>
                      <a:pt x="476" y="542"/>
                    </a:cubicBezTo>
                    <a:cubicBezTo>
                      <a:pt x="449" y="529"/>
                      <a:pt x="340" y="448"/>
                      <a:pt x="313" y="421"/>
                    </a:cubicBezTo>
                    <a:cubicBezTo>
                      <a:pt x="272" y="380"/>
                      <a:pt x="1" y="150"/>
                      <a:pt x="82" y="69"/>
                    </a:cubicBezTo>
                    <a:cubicBezTo>
                      <a:pt x="163" y="0"/>
                      <a:pt x="380" y="190"/>
                      <a:pt x="449" y="231"/>
                    </a:cubicBezTo>
                    <a:cubicBezTo>
                      <a:pt x="503" y="271"/>
                      <a:pt x="543" y="298"/>
                      <a:pt x="597" y="325"/>
                    </a:cubicBezTo>
                    <a:cubicBezTo>
                      <a:pt x="774" y="407"/>
                      <a:pt x="922" y="461"/>
                      <a:pt x="1112" y="475"/>
                    </a:cubicBezTo>
                    <a:lnTo>
                      <a:pt x="1180" y="475"/>
                    </a:lnTo>
                    <a:lnTo>
                      <a:pt x="1180" y="488"/>
                    </a:lnTo>
                    <a:cubicBezTo>
                      <a:pt x="1180" y="488"/>
                      <a:pt x="1180" y="475"/>
                      <a:pt x="1193" y="475"/>
                    </a:cubicBezTo>
                    <a:cubicBezTo>
                      <a:pt x="1356" y="488"/>
                      <a:pt x="1478" y="461"/>
                      <a:pt x="1641" y="407"/>
                    </a:cubicBezTo>
                    <a:cubicBezTo>
                      <a:pt x="1735" y="367"/>
                      <a:pt x="1803" y="340"/>
                      <a:pt x="1885" y="285"/>
                    </a:cubicBezTo>
                    <a:cubicBezTo>
                      <a:pt x="1952" y="231"/>
                      <a:pt x="2183" y="27"/>
                      <a:pt x="2250" y="82"/>
                    </a:cubicBezTo>
                    <a:cubicBezTo>
                      <a:pt x="2358" y="163"/>
                      <a:pt x="2060" y="434"/>
                      <a:pt x="2020" y="475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5" name="Google Shape;855;p33"/>
              <p:cNvSpPr/>
              <p:nvPr/>
            </p:nvSpPr>
            <p:spPr>
              <a:xfrm>
                <a:off x="5988700" y="1835925"/>
                <a:ext cx="56250" cy="27475"/>
              </a:xfrm>
              <a:custGeom>
                <a:avLst/>
                <a:gdLst/>
                <a:ahLst/>
                <a:cxnLst/>
                <a:rect l="l" t="t" r="r" b="b"/>
                <a:pathLst>
                  <a:path w="2250" h="1099" extrusionOk="0">
                    <a:moveTo>
                      <a:pt x="1830" y="990"/>
                    </a:moveTo>
                    <a:cubicBezTo>
                      <a:pt x="1735" y="1030"/>
                      <a:pt x="1641" y="1057"/>
                      <a:pt x="1518" y="1071"/>
                    </a:cubicBezTo>
                    <a:cubicBezTo>
                      <a:pt x="1315" y="1098"/>
                      <a:pt x="1139" y="1084"/>
                      <a:pt x="949" y="1017"/>
                    </a:cubicBezTo>
                    <a:cubicBezTo>
                      <a:pt x="936" y="1017"/>
                      <a:pt x="936" y="1017"/>
                      <a:pt x="936" y="1003"/>
                    </a:cubicBezTo>
                    <a:lnTo>
                      <a:pt x="922" y="1003"/>
                    </a:lnTo>
                    <a:cubicBezTo>
                      <a:pt x="909" y="1003"/>
                      <a:pt x="868" y="976"/>
                      <a:pt x="855" y="976"/>
                    </a:cubicBezTo>
                    <a:cubicBezTo>
                      <a:pt x="651" y="882"/>
                      <a:pt x="502" y="773"/>
                      <a:pt x="340" y="597"/>
                    </a:cubicBezTo>
                    <a:cubicBezTo>
                      <a:pt x="326" y="584"/>
                      <a:pt x="244" y="475"/>
                      <a:pt x="217" y="434"/>
                    </a:cubicBezTo>
                    <a:cubicBezTo>
                      <a:pt x="190" y="394"/>
                      <a:pt x="1" y="82"/>
                      <a:pt x="109" y="27"/>
                    </a:cubicBezTo>
                    <a:cubicBezTo>
                      <a:pt x="190" y="0"/>
                      <a:pt x="353" y="231"/>
                      <a:pt x="407" y="298"/>
                    </a:cubicBezTo>
                    <a:lnTo>
                      <a:pt x="530" y="421"/>
                    </a:lnTo>
                    <a:cubicBezTo>
                      <a:pt x="665" y="556"/>
                      <a:pt x="786" y="651"/>
                      <a:pt x="963" y="732"/>
                    </a:cubicBezTo>
                    <a:cubicBezTo>
                      <a:pt x="976" y="732"/>
                      <a:pt x="1017" y="746"/>
                      <a:pt x="1017" y="746"/>
                    </a:cubicBezTo>
                    <a:lnTo>
                      <a:pt x="1030" y="746"/>
                    </a:lnTo>
                    <a:lnTo>
                      <a:pt x="1030" y="759"/>
                    </a:lnTo>
                    <a:cubicBezTo>
                      <a:pt x="1193" y="813"/>
                      <a:pt x="1328" y="827"/>
                      <a:pt x="1491" y="813"/>
                    </a:cubicBezTo>
                    <a:cubicBezTo>
                      <a:pt x="1586" y="813"/>
                      <a:pt x="1668" y="800"/>
                      <a:pt x="1762" y="773"/>
                    </a:cubicBezTo>
                    <a:cubicBezTo>
                      <a:pt x="1843" y="746"/>
                      <a:pt x="2114" y="624"/>
                      <a:pt x="2168" y="678"/>
                    </a:cubicBezTo>
                    <a:cubicBezTo>
                      <a:pt x="2250" y="786"/>
                      <a:pt x="1884" y="963"/>
                      <a:pt x="1830" y="99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6" name="Google Shape;856;p33"/>
              <p:cNvSpPr/>
              <p:nvPr/>
            </p:nvSpPr>
            <p:spPr>
              <a:xfrm>
                <a:off x="5956525" y="1837625"/>
                <a:ext cx="35950" cy="35925"/>
              </a:xfrm>
              <a:custGeom>
                <a:avLst/>
                <a:gdLst/>
                <a:ahLst/>
                <a:cxnLst/>
                <a:rect l="l" t="t" r="r" b="b"/>
                <a:pathLst>
                  <a:path w="1438" h="1437" extrusionOk="0">
                    <a:moveTo>
                      <a:pt x="718" y="1437"/>
                    </a:moveTo>
                    <a:cubicBezTo>
                      <a:pt x="1112" y="1437"/>
                      <a:pt x="1437" y="1112"/>
                      <a:pt x="1437" y="718"/>
                    </a:cubicBezTo>
                    <a:cubicBezTo>
                      <a:pt x="1437" y="326"/>
                      <a:pt x="1112" y="1"/>
                      <a:pt x="718" y="1"/>
                    </a:cubicBezTo>
                    <a:cubicBezTo>
                      <a:pt x="326" y="1"/>
                      <a:pt x="1" y="326"/>
                      <a:pt x="1" y="718"/>
                    </a:cubicBezTo>
                    <a:cubicBezTo>
                      <a:pt x="1" y="1112"/>
                      <a:pt x="326" y="1437"/>
                      <a:pt x="718" y="143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7" name="Google Shape;857;p33"/>
              <p:cNvSpPr/>
              <p:nvPr/>
            </p:nvSpPr>
            <p:spPr>
              <a:xfrm>
                <a:off x="5616450" y="1937225"/>
                <a:ext cx="78600" cy="30500"/>
              </a:xfrm>
              <a:custGeom>
                <a:avLst/>
                <a:gdLst/>
                <a:ahLst/>
                <a:cxnLst/>
                <a:rect l="l" t="t" r="r" b="b"/>
                <a:pathLst>
                  <a:path w="3144" h="1220" extrusionOk="0">
                    <a:moveTo>
                      <a:pt x="1572" y="1220"/>
                    </a:moveTo>
                    <a:cubicBezTo>
                      <a:pt x="2439" y="1220"/>
                      <a:pt x="3144" y="949"/>
                      <a:pt x="3144" y="609"/>
                    </a:cubicBezTo>
                    <a:cubicBezTo>
                      <a:pt x="3144" y="271"/>
                      <a:pt x="2439" y="0"/>
                      <a:pt x="1572" y="0"/>
                    </a:cubicBezTo>
                    <a:cubicBezTo>
                      <a:pt x="705" y="0"/>
                      <a:pt x="0" y="271"/>
                      <a:pt x="0" y="609"/>
                    </a:cubicBezTo>
                    <a:cubicBezTo>
                      <a:pt x="0" y="949"/>
                      <a:pt x="705" y="1220"/>
                      <a:pt x="1572" y="1220"/>
                    </a:cubicBezTo>
                    <a:close/>
                  </a:path>
                </a:pathLst>
              </a:custGeom>
              <a:solidFill>
                <a:srgbClr val="F58CA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8" name="Google Shape;858;p33"/>
              <p:cNvSpPr/>
              <p:nvPr/>
            </p:nvSpPr>
            <p:spPr>
              <a:xfrm>
                <a:off x="5931125" y="1937225"/>
                <a:ext cx="78600" cy="30500"/>
              </a:xfrm>
              <a:custGeom>
                <a:avLst/>
                <a:gdLst/>
                <a:ahLst/>
                <a:cxnLst/>
                <a:rect l="l" t="t" r="r" b="b"/>
                <a:pathLst>
                  <a:path w="3144" h="1220" extrusionOk="0">
                    <a:moveTo>
                      <a:pt x="1572" y="1220"/>
                    </a:moveTo>
                    <a:cubicBezTo>
                      <a:pt x="2439" y="1220"/>
                      <a:pt x="3144" y="949"/>
                      <a:pt x="3144" y="609"/>
                    </a:cubicBezTo>
                    <a:cubicBezTo>
                      <a:pt x="3144" y="271"/>
                      <a:pt x="2439" y="0"/>
                      <a:pt x="1572" y="0"/>
                    </a:cubicBezTo>
                    <a:cubicBezTo>
                      <a:pt x="705" y="0"/>
                      <a:pt x="0" y="271"/>
                      <a:pt x="0" y="609"/>
                    </a:cubicBezTo>
                    <a:cubicBezTo>
                      <a:pt x="0" y="949"/>
                      <a:pt x="705" y="1220"/>
                      <a:pt x="1572" y="1220"/>
                    </a:cubicBezTo>
                    <a:close/>
                  </a:path>
                </a:pathLst>
              </a:custGeom>
              <a:solidFill>
                <a:srgbClr val="F58CA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859" name="Google Shape;859;p33"/>
            <p:cNvSpPr/>
            <p:nvPr/>
          </p:nvSpPr>
          <p:spPr>
            <a:xfrm rot="367083">
              <a:off x="3328261" y="3532838"/>
              <a:ext cx="478525" cy="478525"/>
            </a:xfrm>
            <a:prstGeom prst="ellipse">
              <a:avLst/>
            </a:prstGeom>
            <a:gradFill>
              <a:gsLst>
                <a:gs pos="0">
                  <a:srgbClr val="FFE8CD"/>
                </a:gs>
                <a:gs pos="100000">
                  <a:schemeClr val="accent1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860" name="Google Shape;860;p33"/>
            <p:cNvGrpSpPr/>
            <p:nvPr/>
          </p:nvGrpSpPr>
          <p:grpSpPr>
            <a:xfrm>
              <a:off x="3390682" y="3715768"/>
              <a:ext cx="353683" cy="112666"/>
              <a:chOff x="5581225" y="1820025"/>
              <a:chExt cx="463725" cy="147700"/>
            </a:xfrm>
          </p:grpSpPr>
          <p:sp>
            <p:nvSpPr>
              <p:cNvPr id="861" name="Google Shape;861;p33"/>
              <p:cNvSpPr/>
              <p:nvPr/>
            </p:nvSpPr>
            <p:spPr>
              <a:xfrm>
                <a:off x="5605250" y="1825075"/>
                <a:ext cx="100975" cy="100975"/>
              </a:xfrm>
              <a:custGeom>
                <a:avLst/>
                <a:gdLst/>
                <a:ahLst/>
                <a:cxnLst/>
                <a:rect l="l" t="t" r="r" b="b"/>
                <a:pathLst>
                  <a:path w="4039" h="4039" extrusionOk="0">
                    <a:moveTo>
                      <a:pt x="2020" y="4039"/>
                    </a:moveTo>
                    <a:cubicBezTo>
                      <a:pt x="3131" y="4039"/>
                      <a:pt x="4038" y="3144"/>
                      <a:pt x="4038" y="2020"/>
                    </a:cubicBezTo>
                    <a:cubicBezTo>
                      <a:pt x="4038" y="909"/>
                      <a:pt x="3131" y="1"/>
                      <a:pt x="2020" y="1"/>
                    </a:cubicBezTo>
                    <a:cubicBezTo>
                      <a:pt x="909" y="1"/>
                      <a:pt x="1" y="909"/>
                      <a:pt x="1" y="2020"/>
                    </a:cubicBezTo>
                    <a:cubicBezTo>
                      <a:pt x="1" y="3144"/>
                      <a:pt x="909" y="4039"/>
                      <a:pt x="2020" y="4039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62" name="Google Shape;862;p33"/>
              <p:cNvSpPr/>
              <p:nvPr/>
            </p:nvSpPr>
            <p:spPr>
              <a:xfrm>
                <a:off x="5594100" y="1820025"/>
                <a:ext cx="48450" cy="25400"/>
              </a:xfrm>
              <a:custGeom>
                <a:avLst/>
                <a:gdLst/>
                <a:ahLst/>
                <a:cxnLst/>
                <a:rect l="l" t="t" r="r" b="b"/>
                <a:pathLst>
                  <a:path w="1938" h="1016" extrusionOk="0">
                    <a:moveTo>
                      <a:pt x="190" y="407"/>
                    </a:moveTo>
                    <a:cubicBezTo>
                      <a:pt x="244" y="488"/>
                      <a:pt x="298" y="555"/>
                      <a:pt x="365" y="623"/>
                    </a:cubicBezTo>
                    <a:cubicBezTo>
                      <a:pt x="488" y="759"/>
                      <a:pt x="623" y="867"/>
                      <a:pt x="799" y="934"/>
                    </a:cubicBezTo>
                    <a:lnTo>
                      <a:pt x="799" y="934"/>
                    </a:lnTo>
                    <a:lnTo>
                      <a:pt x="813" y="934"/>
                    </a:lnTo>
                    <a:lnTo>
                      <a:pt x="840" y="949"/>
                    </a:lnTo>
                    <a:cubicBezTo>
                      <a:pt x="1030" y="1016"/>
                      <a:pt x="1192" y="1016"/>
                      <a:pt x="1395" y="962"/>
                    </a:cubicBezTo>
                    <a:cubicBezTo>
                      <a:pt x="1476" y="934"/>
                      <a:pt x="1545" y="907"/>
                      <a:pt x="1612" y="867"/>
                    </a:cubicBezTo>
                    <a:cubicBezTo>
                      <a:pt x="1666" y="840"/>
                      <a:pt x="1937" y="636"/>
                      <a:pt x="1856" y="555"/>
                    </a:cubicBezTo>
                    <a:cubicBezTo>
                      <a:pt x="1789" y="488"/>
                      <a:pt x="1585" y="623"/>
                      <a:pt x="1503" y="663"/>
                    </a:cubicBezTo>
                    <a:cubicBezTo>
                      <a:pt x="1449" y="691"/>
                      <a:pt x="1395" y="705"/>
                      <a:pt x="1328" y="718"/>
                    </a:cubicBezTo>
                    <a:cubicBezTo>
                      <a:pt x="1192" y="745"/>
                      <a:pt x="1070" y="732"/>
                      <a:pt x="934" y="691"/>
                    </a:cubicBezTo>
                    <a:lnTo>
                      <a:pt x="907" y="678"/>
                    </a:lnTo>
                    <a:lnTo>
                      <a:pt x="907" y="678"/>
                    </a:lnTo>
                    <a:lnTo>
                      <a:pt x="894" y="678"/>
                    </a:lnTo>
                    <a:cubicBezTo>
                      <a:pt x="759" y="623"/>
                      <a:pt x="650" y="542"/>
                      <a:pt x="542" y="447"/>
                    </a:cubicBezTo>
                    <a:cubicBezTo>
                      <a:pt x="515" y="434"/>
                      <a:pt x="407" y="311"/>
                      <a:pt x="379" y="271"/>
                    </a:cubicBezTo>
                    <a:cubicBezTo>
                      <a:pt x="325" y="217"/>
                      <a:pt x="176" y="0"/>
                      <a:pt x="94" y="27"/>
                    </a:cubicBezTo>
                    <a:cubicBezTo>
                      <a:pt x="0" y="81"/>
                      <a:pt x="163" y="365"/>
                      <a:pt x="190" y="407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63" name="Google Shape;863;p33"/>
              <p:cNvSpPr/>
              <p:nvPr/>
            </p:nvSpPr>
            <p:spPr>
              <a:xfrm>
                <a:off x="5583250" y="1835250"/>
                <a:ext cx="58975" cy="19000"/>
              </a:xfrm>
              <a:custGeom>
                <a:avLst/>
                <a:gdLst/>
                <a:ahLst/>
                <a:cxnLst/>
                <a:rect l="l" t="t" r="r" b="b"/>
                <a:pathLst>
                  <a:path w="2359" h="760" extrusionOk="0">
                    <a:moveTo>
                      <a:pt x="326" y="475"/>
                    </a:moveTo>
                    <a:cubicBezTo>
                      <a:pt x="420" y="542"/>
                      <a:pt x="501" y="596"/>
                      <a:pt x="610" y="651"/>
                    </a:cubicBezTo>
                    <a:cubicBezTo>
                      <a:pt x="799" y="719"/>
                      <a:pt x="976" y="759"/>
                      <a:pt x="1179" y="759"/>
                    </a:cubicBezTo>
                    <a:lnTo>
                      <a:pt x="1179" y="759"/>
                    </a:lnTo>
                    <a:lnTo>
                      <a:pt x="1193" y="759"/>
                    </a:lnTo>
                    <a:cubicBezTo>
                      <a:pt x="1206" y="759"/>
                      <a:pt x="1260" y="746"/>
                      <a:pt x="1260" y="746"/>
                    </a:cubicBezTo>
                    <a:cubicBezTo>
                      <a:pt x="1491" y="719"/>
                      <a:pt x="1667" y="651"/>
                      <a:pt x="1870" y="542"/>
                    </a:cubicBezTo>
                    <a:cubicBezTo>
                      <a:pt x="1897" y="529"/>
                      <a:pt x="2006" y="448"/>
                      <a:pt x="2033" y="421"/>
                    </a:cubicBezTo>
                    <a:cubicBezTo>
                      <a:pt x="2087" y="380"/>
                      <a:pt x="2358" y="150"/>
                      <a:pt x="2263" y="69"/>
                    </a:cubicBezTo>
                    <a:cubicBezTo>
                      <a:pt x="2195" y="0"/>
                      <a:pt x="1979" y="190"/>
                      <a:pt x="1897" y="231"/>
                    </a:cubicBezTo>
                    <a:cubicBezTo>
                      <a:pt x="1856" y="271"/>
                      <a:pt x="1802" y="298"/>
                      <a:pt x="1748" y="325"/>
                    </a:cubicBezTo>
                    <a:cubicBezTo>
                      <a:pt x="1572" y="407"/>
                      <a:pt x="1423" y="461"/>
                      <a:pt x="1233" y="475"/>
                    </a:cubicBezTo>
                    <a:lnTo>
                      <a:pt x="1179" y="475"/>
                    </a:lnTo>
                    <a:lnTo>
                      <a:pt x="1166" y="488"/>
                    </a:lnTo>
                    <a:lnTo>
                      <a:pt x="1166" y="475"/>
                    </a:lnTo>
                    <a:cubicBezTo>
                      <a:pt x="1003" y="488"/>
                      <a:pt x="868" y="461"/>
                      <a:pt x="705" y="407"/>
                    </a:cubicBezTo>
                    <a:cubicBezTo>
                      <a:pt x="624" y="367"/>
                      <a:pt x="555" y="340"/>
                      <a:pt x="474" y="285"/>
                    </a:cubicBezTo>
                    <a:cubicBezTo>
                      <a:pt x="393" y="231"/>
                      <a:pt x="163" y="27"/>
                      <a:pt x="95" y="82"/>
                    </a:cubicBezTo>
                    <a:cubicBezTo>
                      <a:pt x="0" y="163"/>
                      <a:pt x="284" y="434"/>
                      <a:pt x="326" y="475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64" name="Google Shape;864;p33"/>
              <p:cNvSpPr/>
              <p:nvPr/>
            </p:nvSpPr>
            <p:spPr>
              <a:xfrm>
                <a:off x="5736675" y="1887075"/>
                <a:ext cx="152825" cy="57950"/>
              </a:xfrm>
              <a:custGeom>
                <a:avLst/>
                <a:gdLst/>
                <a:ahLst/>
                <a:cxnLst/>
                <a:rect l="l" t="t" r="r" b="b"/>
                <a:pathLst>
                  <a:path w="6113" h="2318" extrusionOk="0">
                    <a:moveTo>
                      <a:pt x="4770" y="177"/>
                    </a:moveTo>
                    <a:cubicBezTo>
                      <a:pt x="4797" y="68"/>
                      <a:pt x="4906" y="1"/>
                      <a:pt x="5014" y="28"/>
                    </a:cubicBezTo>
                    <a:cubicBezTo>
                      <a:pt x="5122" y="55"/>
                      <a:pt x="5191" y="163"/>
                      <a:pt x="5164" y="272"/>
                    </a:cubicBezTo>
                    <a:cubicBezTo>
                      <a:pt x="5164" y="285"/>
                      <a:pt x="4933" y="1206"/>
                      <a:pt x="5922" y="1437"/>
                    </a:cubicBezTo>
                    <a:cubicBezTo>
                      <a:pt x="6031" y="1464"/>
                      <a:pt x="6112" y="1573"/>
                      <a:pt x="6085" y="1681"/>
                    </a:cubicBezTo>
                    <a:cubicBezTo>
                      <a:pt x="6058" y="1789"/>
                      <a:pt x="5950" y="1871"/>
                      <a:pt x="5827" y="1844"/>
                    </a:cubicBezTo>
                    <a:cubicBezTo>
                      <a:pt x="5462" y="1748"/>
                      <a:pt x="5204" y="1586"/>
                      <a:pt x="5041" y="1410"/>
                    </a:cubicBezTo>
                    <a:cubicBezTo>
                      <a:pt x="4784" y="1789"/>
                      <a:pt x="4215" y="2317"/>
                      <a:pt x="3050" y="2317"/>
                    </a:cubicBezTo>
                    <a:lnTo>
                      <a:pt x="3050" y="2317"/>
                    </a:lnTo>
                    <a:cubicBezTo>
                      <a:pt x="1885" y="2317"/>
                      <a:pt x="1316" y="1789"/>
                      <a:pt x="1072" y="1410"/>
                    </a:cubicBezTo>
                    <a:cubicBezTo>
                      <a:pt x="909" y="1586"/>
                      <a:pt x="651" y="1748"/>
                      <a:pt x="272" y="1844"/>
                    </a:cubicBezTo>
                    <a:cubicBezTo>
                      <a:pt x="163" y="1871"/>
                      <a:pt x="55" y="1789"/>
                      <a:pt x="28" y="1681"/>
                    </a:cubicBezTo>
                    <a:cubicBezTo>
                      <a:pt x="1" y="1573"/>
                      <a:pt x="69" y="1464"/>
                      <a:pt x="177" y="1437"/>
                    </a:cubicBezTo>
                    <a:cubicBezTo>
                      <a:pt x="1180" y="1206"/>
                      <a:pt x="936" y="285"/>
                      <a:pt x="936" y="272"/>
                    </a:cubicBezTo>
                    <a:cubicBezTo>
                      <a:pt x="909" y="163"/>
                      <a:pt x="976" y="55"/>
                      <a:pt x="1085" y="28"/>
                    </a:cubicBezTo>
                    <a:cubicBezTo>
                      <a:pt x="1193" y="1"/>
                      <a:pt x="1316" y="68"/>
                      <a:pt x="1343" y="177"/>
                    </a:cubicBezTo>
                    <a:cubicBezTo>
                      <a:pt x="1343" y="177"/>
                      <a:pt x="1437" y="570"/>
                      <a:pt x="1302" y="989"/>
                    </a:cubicBezTo>
                    <a:cubicBezTo>
                      <a:pt x="1397" y="1206"/>
                      <a:pt x="1803" y="1911"/>
                      <a:pt x="3050" y="1911"/>
                    </a:cubicBezTo>
                    <a:cubicBezTo>
                      <a:pt x="4310" y="1911"/>
                      <a:pt x="4703" y="1206"/>
                      <a:pt x="4797" y="989"/>
                    </a:cubicBezTo>
                    <a:cubicBezTo>
                      <a:pt x="4662" y="570"/>
                      <a:pt x="4770" y="177"/>
                      <a:pt x="4770" y="177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65" name="Google Shape;865;p33"/>
              <p:cNvSpPr/>
              <p:nvPr/>
            </p:nvSpPr>
            <p:spPr>
              <a:xfrm>
                <a:off x="5581225" y="1835925"/>
                <a:ext cx="56250" cy="27475"/>
              </a:xfrm>
              <a:custGeom>
                <a:avLst/>
                <a:gdLst/>
                <a:ahLst/>
                <a:cxnLst/>
                <a:rect l="l" t="t" r="r" b="b"/>
                <a:pathLst>
                  <a:path w="2250" h="1099" extrusionOk="0">
                    <a:moveTo>
                      <a:pt x="407" y="990"/>
                    </a:moveTo>
                    <a:cubicBezTo>
                      <a:pt x="515" y="1030"/>
                      <a:pt x="609" y="1057"/>
                      <a:pt x="718" y="1071"/>
                    </a:cubicBezTo>
                    <a:cubicBezTo>
                      <a:pt x="935" y="1098"/>
                      <a:pt x="1097" y="1084"/>
                      <a:pt x="1301" y="1017"/>
                    </a:cubicBezTo>
                    <a:lnTo>
                      <a:pt x="1314" y="1003"/>
                    </a:lnTo>
                    <a:lnTo>
                      <a:pt x="1314" y="1003"/>
                    </a:lnTo>
                    <a:cubicBezTo>
                      <a:pt x="1328" y="1003"/>
                      <a:pt x="1382" y="976"/>
                      <a:pt x="1382" y="976"/>
                    </a:cubicBezTo>
                    <a:cubicBezTo>
                      <a:pt x="1599" y="882"/>
                      <a:pt x="1748" y="773"/>
                      <a:pt x="1897" y="597"/>
                    </a:cubicBezTo>
                    <a:cubicBezTo>
                      <a:pt x="1924" y="584"/>
                      <a:pt x="2005" y="475"/>
                      <a:pt x="2018" y="434"/>
                    </a:cubicBezTo>
                    <a:cubicBezTo>
                      <a:pt x="2060" y="394"/>
                      <a:pt x="2249" y="82"/>
                      <a:pt x="2141" y="27"/>
                    </a:cubicBezTo>
                    <a:cubicBezTo>
                      <a:pt x="2046" y="0"/>
                      <a:pt x="1897" y="231"/>
                      <a:pt x="1843" y="298"/>
                    </a:cubicBezTo>
                    <a:lnTo>
                      <a:pt x="1720" y="421"/>
                    </a:lnTo>
                    <a:cubicBezTo>
                      <a:pt x="1585" y="556"/>
                      <a:pt x="1449" y="651"/>
                      <a:pt x="1274" y="732"/>
                    </a:cubicBezTo>
                    <a:cubicBezTo>
                      <a:pt x="1274" y="732"/>
                      <a:pt x="1233" y="746"/>
                      <a:pt x="1220" y="746"/>
                    </a:cubicBezTo>
                    <a:lnTo>
                      <a:pt x="1220" y="746"/>
                    </a:lnTo>
                    <a:cubicBezTo>
                      <a:pt x="1206" y="746"/>
                      <a:pt x="1206" y="759"/>
                      <a:pt x="1206" y="759"/>
                    </a:cubicBezTo>
                    <a:cubicBezTo>
                      <a:pt x="1043" y="813"/>
                      <a:pt x="922" y="827"/>
                      <a:pt x="745" y="813"/>
                    </a:cubicBezTo>
                    <a:cubicBezTo>
                      <a:pt x="651" y="813"/>
                      <a:pt x="582" y="800"/>
                      <a:pt x="488" y="773"/>
                    </a:cubicBezTo>
                    <a:cubicBezTo>
                      <a:pt x="407" y="746"/>
                      <a:pt x="122" y="624"/>
                      <a:pt x="67" y="678"/>
                    </a:cubicBezTo>
                    <a:cubicBezTo>
                      <a:pt x="0" y="786"/>
                      <a:pt x="352" y="963"/>
                      <a:pt x="407" y="99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66" name="Google Shape;866;p33"/>
              <p:cNvSpPr/>
              <p:nvPr/>
            </p:nvSpPr>
            <p:spPr>
              <a:xfrm>
                <a:off x="5633375" y="1837625"/>
                <a:ext cx="35950" cy="35925"/>
              </a:xfrm>
              <a:custGeom>
                <a:avLst/>
                <a:gdLst/>
                <a:ahLst/>
                <a:cxnLst/>
                <a:rect l="l" t="t" r="r" b="b"/>
                <a:pathLst>
                  <a:path w="1438" h="1437" extrusionOk="0">
                    <a:moveTo>
                      <a:pt x="718" y="1437"/>
                    </a:moveTo>
                    <a:cubicBezTo>
                      <a:pt x="1112" y="1437"/>
                      <a:pt x="1437" y="1112"/>
                      <a:pt x="1437" y="718"/>
                    </a:cubicBezTo>
                    <a:cubicBezTo>
                      <a:pt x="1437" y="326"/>
                      <a:pt x="1112" y="1"/>
                      <a:pt x="718" y="1"/>
                    </a:cubicBezTo>
                    <a:cubicBezTo>
                      <a:pt x="326" y="1"/>
                      <a:pt x="1" y="326"/>
                      <a:pt x="1" y="718"/>
                    </a:cubicBezTo>
                    <a:cubicBezTo>
                      <a:pt x="1" y="1112"/>
                      <a:pt x="326" y="1437"/>
                      <a:pt x="718" y="143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67" name="Google Shape;867;p33"/>
              <p:cNvSpPr/>
              <p:nvPr/>
            </p:nvSpPr>
            <p:spPr>
              <a:xfrm>
                <a:off x="5919950" y="1825075"/>
                <a:ext cx="100975" cy="100975"/>
              </a:xfrm>
              <a:custGeom>
                <a:avLst/>
                <a:gdLst/>
                <a:ahLst/>
                <a:cxnLst/>
                <a:rect l="l" t="t" r="r" b="b"/>
                <a:pathLst>
                  <a:path w="4039" h="4039" extrusionOk="0">
                    <a:moveTo>
                      <a:pt x="2019" y="4039"/>
                    </a:moveTo>
                    <a:cubicBezTo>
                      <a:pt x="3130" y="4039"/>
                      <a:pt x="4038" y="3144"/>
                      <a:pt x="4038" y="2020"/>
                    </a:cubicBezTo>
                    <a:cubicBezTo>
                      <a:pt x="4038" y="909"/>
                      <a:pt x="3130" y="1"/>
                      <a:pt x="2019" y="1"/>
                    </a:cubicBezTo>
                    <a:cubicBezTo>
                      <a:pt x="908" y="1"/>
                      <a:pt x="1" y="909"/>
                      <a:pt x="1" y="2020"/>
                    </a:cubicBezTo>
                    <a:cubicBezTo>
                      <a:pt x="1" y="3144"/>
                      <a:pt x="908" y="4039"/>
                      <a:pt x="2019" y="4039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68" name="Google Shape;868;p33"/>
              <p:cNvSpPr/>
              <p:nvPr/>
            </p:nvSpPr>
            <p:spPr>
              <a:xfrm>
                <a:off x="5983275" y="1820025"/>
                <a:ext cx="48800" cy="25400"/>
              </a:xfrm>
              <a:custGeom>
                <a:avLst/>
                <a:gdLst/>
                <a:ahLst/>
                <a:cxnLst/>
                <a:rect l="l" t="t" r="r" b="b"/>
                <a:pathLst>
                  <a:path w="1952" h="1016" extrusionOk="0">
                    <a:moveTo>
                      <a:pt x="1749" y="407"/>
                    </a:moveTo>
                    <a:cubicBezTo>
                      <a:pt x="1695" y="488"/>
                      <a:pt x="1641" y="555"/>
                      <a:pt x="1587" y="623"/>
                    </a:cubicBezTo>
                    <a:cubicBezTo>
                      <a:pt x="1451" y="759"/>
                      <a:pt x="1316" y="867"/>
                      <a:pt x="1153" y="934"/>
                    </a:cubicBezTo>
                    <a:lnTo>
                      <a:pt x="1139" y="934"/>
                    </a:lnTo>
                    <a:lnTo>
                      <a:pt x="1139" y="934"/>
                    </a:lnTo>
                    <a:cubicBezTo>
                      <a:pt x="1126" y="934"/>
                      <a:pt x="1112" y="949"/>
                      <a:pt x="1099" y="949"/>
                    </a:cubicBezTo>
                    <a:cubicBezTo>
                      <a:pt x="909" y="1016"/>
                      <a:pt x="747" y="1016"/>
                      <a:pt x="557" y="962"/>
                    </a:cubicBezTo>
                    <a:cubicBezTo>
                      <a:pt x="476" y="934"/>
                      <a:pt x="407" y="907"/>
                      <a:pt x="340" y="867"/>
                    </a:cubicBezTo>
                    <a:cubicBezTo>
                      <a:pt x="286" y="840"/>
                      <a:pt x="1" y="636"/>
                      <a:pt x="96" y="555"/>
                    </a:cubicBezTo>
                    <a:cubicBezTo>
                      <a:pt x="150" y="488"/>
                      <a:pt x="367" y="623"/>
                      <a:pt x="448" y="663"/>
                    </a:cubicBezTo>
                    <a:cubicBezTo>
                      <a:pt x="503" y="691"/>
                      <a:pt x="557" y="705"/>
                      <a:pt x="611" y="718"/>
                    </a:cubicBezTo>
                    <a:cubicBezTo>
                      <a:pt x="760" y="745"/>
                      <a:pt x="868" y="732"/>
                      <a:pt x="1018" y="691"/>
                    </a:cubicBezTo>
                    <a:cubicBezTo>
                      <a:pt x="1018" y="691"/>
                      <a:pt x="1031" y="678"/>
                      <a:pt x="1045" y="678"/>
                    </a:cubicBezTo>
                    <a:lnTo>
                      <a:pt x="1045" y="678"/>
                    </a:lnTo>
                    <a:lnTo>
                      <a:pt x="1045" y="678"/>
                    </a:lnTo>
                    <a:cubicBezTo>
                      <a:pt x="1193" y="623"/>
                      <a:pt x="1289" y="542"/>
                      <a:pt x="1397" y="447"/>
                    </a:cubicBezTo>
                    <a:cubicBezTo>
                      <a:pt x="1424" y="434"/>
                      <a:pt x="1532" y="311"/>
                      <a:pt x="1559" y="271"/>
                    </a:cubicBezTo>
                    <a:cubicBezTo>
                      <a:pt x="1614" y="217"/>
                      <a:pt x="1762" y="0"/>
                      <a:pt x="1843" y="27"/>
                    </a:cubicBezTo>
                    <a:cubicBezTo>
                      <a:pt x="1952" y="81"/>
                      <a:pt x="1789" y="365"/>
                      <a:pt x="1749" y="407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69" name="Google Shape;869;p33"/>
              <p:cNvSpPr/>
              <p:nvPr/>
            </p:nvSpPr>
            <p:spPr>
              <a:xfrm>
                <a:off x="5983950" y="1835250"/>
                <a:ext cx="58975" cy="19000"/>
              </a:xfrm>
              <a:custGeom>
                <a:avLst/>
                <a:gdLst/>
                <a:ahLst/>
                <a:cxnLst/>
                <a:rect l="l" t="t" r="r" b="b"/>
                <a:pathLst>
                  <a:path w="2359" h="760" extrusionOk="0">
                    <a:moveTo>
                      <a:pt x="2020" y="475"/>
                    </a:moveTo>
                    <a:cubicBezTo>
                      <a:pt x="1939" y="542"/>
                      <a:pt x="1844" y="596"/>
                      <a:pt x="1749" y="651"/>
                    </a:cubicBezTo>
                    <a:cubicBezTo>
                      <a:pt x="1560" y="719"/>
                      <a:pt x="1383" y="759"/>
                      <a:pt x="1180" y="759"/>
                    </a:cubicBezTo>
                    <a:lnTo>
                      <a:pt x="1166" y="759"/>
                    </a:lnTo>
                    <a:lnTo>
                      <a:pt x="1153" y="759"/>
                    </a:lnTo>
                    <a:cubicBezTo>
                      <a:pt x="1139" y="759"/>
                      <a:pt x="1099" y="746"/>
                      <a:pt x="1085" y="746"/>
                    </a:cubicBezTo>
                    <a:cubicBezTo>
                      <a:pt x="855" y="719"/>
                      <a:pt x="678" y="651"/>
                      <a:pt x="476" y="542"/>
                    </a:cubicBezTo>
                    <a:cubicBezTo>
                      <a:pt x="449" y="529"/>
                      <a:pt x="340" y="448"/>
                      <a:pt x="313" y="421"/>
                    </a:cubicBezTo>
                    <a:cubicBezTo>
                      <a:pt x="272" y="380"/>
                      <a:pt x="1" y="150"/>
                      <a:pt x="82" y="69"/>
                    </a:cubicBezTo>
                    <a:cubicBezTo>
                      <a:pt x="163" y="0"/>
                      <a:pt x="380" y="190"/>
                      <a:pt x="449" y="231"/>
                    </a:cubicBezTo>
                    <a:cubicBezTo>
                      <a:pt x="503" y="271"/>
                      <a:pt x="543" y="298"/>
                      <a:pt x="597" y="325"/>
                    </a:cubicBezTo>
                    <a:cubicBezTo>
                      <a:pt x="774" y="407"/>
                      <a:pt x="922" y="461"/>
                      <a:pt x="1112" y="475"/>
                    </a:cubicBezTo>
                    <a:lnTo>
                      <a:pt x="1180" y="475"/>
                    </a:lnTo>
                    <a:lnTo>
                      <a:pt x="1180" y="488"/>
                    </a:lnTo>
                    <a:cubicBezTo>
                      <a:pt x="1180" y="488"/>
                      <a:pt x="1180" y="475"/>
                      <a:pt x="1193" y="475"/>
                    </a:cubicBezTo>
                    <a:cubicBezTo>
                      <a:pt x="1356" y="488"/>
                      <a:pt x="1478" y="461"/>
                      <a:pt x="1641" y="407"/>
                    </a:cubicBezTo>
                    <a:cubicBezTo>
                      <a:pt x="1735" y="367"/>
                      <a:pt x="1803" y="340"/>
                      <a:pt x="1885" y="285"/>
                    </a:cubicBezTo>
                    <a:cubicBezTo>
                      <a:pt x="1952" y="231"/>
                      <a:pt x="2183" y="27"/>
                      <a:pt x="2250" y="82"/>
                    </a:cubicBezTo>
                    <a:cubicBezTo>
                      <a:pt x="2358" y="163"/>
                      <a:pt x="2060" y="434"/>
                      <a:pt x="2020" y="475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70" name="Google Shape;870;p33"/>
              <p:cNvSpPr/>
              <p:nvPr/>
            </p:nvSpPr>
            <p:spPr>
              <a:xfrm>
                <a:off x="5988700" y="1835925"/>
                <a:ext cx="56250" cy="27475"/>
              </a:xfrm>
              <a:custGeom>
                <a:avLst/>
                <a:gdLst/>
                <a:ahLst/>
                <a:cxnLst/>
                <a:rect l="l" t="t" r="r" b="b"/>
                <a:pathLst>
                  <a:path w="2250" h="1099" extrusionOk="0">
                    <a:moveTo>
                      <a:pt x="1830" y="990"/>
                    </a:moveTo>
                    <a:cubicBezTo>
                      <a:pt x="1735" y="1030"/>
                      <a:pt x="1641" y="1057"/>
                      <a:pt x="1518" y="1071"/>
                    </a:cubicBezTo>
                    <a:cubicBezTo>
                      <a:pt x="1315" y="1098"/>
                      <a:pt x="1139" y="1084"/>
                      <a:pt x="949" y="1017"/>
                    </a:cubicBezTo>
                    <a:cubicBezTo>
                      <a:pt x="936" y="1017"/>
                      <a:pt x="936" y="1017"/>
                      <a:pt x="936" y="1003"/>
                    </a:cubicBezTo>
                    <a:lnTo>
                      <a:pt x="922" y="1003"/>
                    </a:lnTo>
                    <a:cubicBezTo>
                      <a:pt x="909" y="1003"/>
                      <a:pt x="868" y="976"/>
                      <a:pt x="855" y="976"/>
                    </a:cubicBezTo>
                    <a:cubicBezTo>
                      <a:pt x="651" y="882"/>
                      <a:pt x="502" y="773"/>
                      <a:pt x="340" y="597"/>
                    </a:cubicBezTo>
                    <a:cubicBezTo>
                      <a:pt x="326" y="584"/>
                      <a:pt x="244" y="475"/>
                      <a:pt x="217" y="434"/>
                    </a:cubicBezTo>
                    <a:cubicBezTo>
                      <a:pt x="190" y="394"/>
                      <a:pt x="1" y="82"/>
                      <a:pt x="109" y="27"/>
                    </a:cubicBezTo>
                    <a:cubicBezTo>
                      <a:pt x="190" y="0"/>
                      <a:pt x="353" y="231"/>
                      <a:pt x="407" y="298"/>
                    </a:cubicBezTo>
                    <a:lnTo>
                      <a:pt x="530" y="421"/>
                    </a:lnTo>
                    <a:cubicBezTo>
                      <a:pt x="665" y="556"/>
                      <a:pt x="786" y="651"/>
                      <a:pt x="963" y="732"/>
                    </a:cubicBezTo>
                    <a:cubicBezTo>
                      <a:pt x="976" y="732"/>
                      <a:pt x="1017" y="746"/>
                      <a:pt x="1017" y="746"/>
                    </a:cubicBezTo>
                    <a:lnTo>
                      <a:pt x="1030" y="746"/>
                    </a:lnTo>
                    <a:lnTo>
                      <a:pt x="1030" y="759"/>
                    </a:lnTo>
                    <a:cubicBezTo>
                      <a:pt x="1193" y="813"/>
                      <a:pt x="1328" y="827"/>
                      <a:pt x="1491" y="813"/>
                    </a:cubicBezTo>
                    <a:cubicBezTo>
                      <a:pt x="1586" y="813"/>
                      <a:pt x="1668" y="800"/>
                      <a:pt x="1762" y="773"/>
                    </a:cubicBezTo>
                    <a:cubicBezTo>
                      <a:pt x="1843" y="746"/>
                      <a:pt x="2114" y="624"/>
                      <a:pt x="2168" y="678"/>
                    </a:cubicBezTo>
                    <a:cubicBezTo>
                      <a:pt x="2250" y="786"/>
                      <a:pt x="1884" y="963"/>
                      <a:pt x="1830" y="99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71" name="Google Shape;871;p33"/>
              <p:cNvSpPr/>
              <p:nvPr/>
            </p:nvSpPr>
            <p:spPr>
              <a:xfrm>
                <a:off x="5956525" y="1837625"/>
                <a:ext cx="35950" cy="35925"/>
              </a:xfrm>
              <a:custGeom>
                <a:avLst/>
                <a:gdLst/>
                <a:ahLst/>
                <a:cxnLst/>
                <a:rect l="l" t="t" r="r" b="b"/>
                <a:pathLst>
                  <a:path w="1438" h="1437" extrusionOk="0">
                    <a:moveTo>
                      <a:pt x="718" y="1437"/>
                    </a:moveTo>
                    <a:cubicBezTo>
                      <a:pt x="1112" y="1437"/>
                      <a:pt x="1437" y="1112"/>
                      <a:pt x="1437" y="718"/>
                    </a:cubicBezTo>
                    <a:cubicBezTo>
                      <a:pt x="1437" y="326"/>
                      <a:pt x="1112" y="1"/>
                      <a:pt x="718" y="1"/>
                    </a:cubicBezTo>
                    <a:cubicBezTo>
                      <a:pt x="326" y="1"/>
                      <a:pt x="1" y="326"/>
                      <a:pt x="1" y="718"/>
                    </a:cubicBezTo>
                    <a:cubicBezTo>
                      <a:pt x="1" y="1112"/>
                      <a:pt x="326" y="1437"/>
                      <a:pt x="718" y="143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72" name="Google Shape;872;p33"/>
              <p:cNvSpPr/>
              <p:nvPr/>
            </p:nvSpPr>
            <p:spPr>
              <a:xfrm>
                <a:off x="5616450" y="1937225"/>
                <a:ext cx="78600" cy="30500"/>
              </a:xfrm>
              <a:custGeom>
                <a:avLst/>
                <a:gdLst/>
                <a:ahLst/>
                <a:cxnLst/>
                <a:rect l="l" t="t" r="r" b="b"/>
                <a:pathLst>
                  <a:path w="3144" h="1220" extrusionOk="0">
                    <a:moveTo>
                      <a:pt x="1572" y="1220"/>
                    </a:moveTo>
                    <a:cubicBezTo>
                      <a:pt x="2439" y="1220"/>
                      <a:pt x="3144" y="949"/>
                      <a:pt x="3144" y="609"/>
                    </a:cubicBezTo>
                    <a:cubicBezTo>
                      <a:pt x="3144" y="271"/>
                      <a:pt x="2439" y="0"/>
                      <a:pt x="1572" y="0"/>
                    </a:cubicBezTo>
                    <a:cubicBezTo>
                      <a:pt x="705" y="0"/>
                      <a:pt x="0" y="271"/>
                      <a:pt x="0" y="609"/>
                    </a:cubicBezTo>
                    <a:cubicBezTo>
                      <a:pt x="0" y="949"/>
                      <a:pt x="705" y="1220"/>
                      <a:pt x="1572" y="1220"/>
                    </a:cubicBezTo>
                    <a:close/>
                  </a:path>
                </a:pathLst>
              </a:custGeom>
              <a:solidFill>
                <a:srgbClr val="F58CA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73" name="Google Shape;873;p33"/>
              <p:cNvSpPr/>
              <p:nvPr/>
            </p:nvSpPr>
            <p:spPr>
              <a:xfrm>
                <a:off x="5931125" y="1937225"/>
                <a:ext cx="78600" cy="30500"/>
              </a:xfrm>
              <a:custGeom>
                <a:avLst/>
                <a:gdLst/>
                <a:ahLst/>
                <a:cxnLst/>
                <a:rect l="l" t="t" r="r" b="b"/>
                <a:pathLst>
                  <a:path w="3144" h="1220" extrusionOk="0">
                    <a:moveTo>
                      <a:pt x="1572" y="1220"/>
                    </a:moveTo>
                    <a:cubicBezTo>
                      <a:pt x="2439" y="1220"/>
                      <a:pt x="3144" y="949"/>
                      <a:pt x="3144" y="609"/>
                    </a:cubicBezTo>
                    <a:cubicBezTo>
                      <a:pt x="3144" y="271"/>
                      <a:pt x="2439" y="0"/>
                      <a:pt x="1572" y="0"/>
                    </a:cubicBezTo>
                    <a:cubicBezTo>
                      <a:pt x="705" y="0"/>
                      <a:pt x="0" y="271"/>
                      <a:pt x="0" y="609"/>
                    </a:cubicBezTo>
                    <a:cubicBezTo>
                      <a:pt x="0" y="949"/>
                      <a:pt x="705" y="1220"/>
                      <a:pt x="1572" y="1220"/>
                    </a:cubicBezTo>
                    <a:close/>
                  </a:path>
                </a:pathLst>
              </a:custGeom>
              <a:solidFill>
                <a:srgbClr val="F58CA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874" name="Google Shape;874;p33"/>
          <p:cNvGrpSpPr/>
          <p:nvPr/>
        </p:nvGrpSpPr>
        <p:grpSpPr>
          <a:xfrm>
            <a:off x="6802775" y="2999947"/>
            <a:ext cx="1621231" cy="1603551"/>
            <a:chOff x="2214529" y="2433804"/>
            <a:chExt cx="2706110" cy="2676600"/>
          </a:xfrm>
        </p:grpSpPr>
        <p:sp>
          <p:nvSpPr>
            <p:cNvPr id="875" name="Google Shape;875;p33"/>
            <p:cNvSpPr/>
            <p:nvPr/>
          </p:nvSpPr>
          <p:spPr>
            <a:xfrm>
              <a:off x="3189613" y="2433804"/>
              <a:ext cx="775500" cy="2676600"/>
            </a:xfrm>
            <a:prstGeom prst="ellipse">
              <a:avLst/>
            </a:prstGeom>
            <a:noFill/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6" name="Google Shape;876;p33"/>
            <p:cNvSpPr/>
            <p:nvPr/>
          </p:nvSpPr>
          <p:spPr>
            <a:xfrm rot="3599640">
              <a:off x="3179809" y="2422465"/>
              <a:ext cx="775659" cy="2676683"/>
            </a:xfrm>
            <a:prstGeom prst="ellipse">
              <a:avLst/>
            </a:prstGeom>
            <a:noFill/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7" name="Google Shape;877;p33"/>
            <p:cNvSpPr/>
            <p:nvPr/>
          </p:nvSpPr>
          <p:spPr>
            <a:xfrm rot="7200360">
              <a:off x="3179699" y="2433806"/>
              <a:ext cx="775659" cy="2676683"/>
            </a:xfrm>
            <a:prstGeom prst="ellipse">
              <a:avLst/>
            </a:prstGeom>
            <a:noFill/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8" name="Google Shape;878;p33"/>
            <p:cNvSpPr/>
            <p:nvPr/>
          </p:nvSpPr>
          <p:spPr>
            <a:xfrm>
              <a:off x="2316805" y="3196979"/>
              <a:ext cx="353700" cy="353700"/>
            </a:xfrm>
            <a:prstGeom prst="ellipse">
              <a:avLst/>
            </a:prstGeom>
            <a:gradFill>
              <a:gsLst>
                <a:gs pos="0">
                  <a:srgbClr val="96E7B7"/>
                </a:gs>
                <a:gs pos="100000">
                  <a:srgbClr val="37C46F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879" name="Google Shape;879;p33"/>
            <p:cNvGrpSpPr/>
            <p:nvPr/>
          </p:nvGrpSpPr>
          <p:grpSpPr>
            <a:xfrm>
              <a:off x="2343091" y="3325866"/>
              <a:ext cx="301143" cy="95916"/>
              <a:chOff x="5581225" y="1820025"/>
              <a:chExt cx="463725" cy="147700"/>
            </a:xfrm>
          </p:grpSpPr>
          <p:sp>
            <p:nvSpPr>
              <p:cNvPr id="880" name="Google Shape;880;p33"/>
              <p:cNvSpPr/>
              <p:nvPr/>
            </p:nvSpPr>
            <p:spPr>
              <a:xfrm>
                <a:off x="5605250" y="1825075"/>
                <a:ext cx="100975" cy="100975"/>
              </a:xfrm>
              <a:custGeom>
                <a:avLst/>
                <a:gdLst/>
                <a:ahLst/>
                <a:cxnLst/>
                <a:rect l="l" t="t" r="r" b="b"/>
                <a:pathLst>
                  <a:path w="4039" h="4039" extrusionOk="0">
                    <a:moveTo>
                      <a:pt x="2020" y="4039"/>
                    </a:moveTo>
                    <a:cubicBezTo>
                      <a:pt x="3131" y="4039"/>
                      <a:pt x="4038" y="3144"/>
                      <a:pt x="4038" y="2020"/>
                    </a:cubicBezTo>
                    <a:cubicBezTo>
                      <a:pt x="4038" y="909"/>
                      <a:pt x="3131" y="1"/>
                      <a:pt x="2020" y="1"/>
                    </a:cubicBezTo>
                    <a:cubicBezTo>
                      <a:pt x="909" y="1"/>
                      <a:pt x="1" y="909"/>
                      <a:pt x="1" y="2020"/>
                    </a:cubicBezTo>
                    <a:cubicBezTo>
                      <a:pt x="1" y="3144"/>
                      <a:pt x="909" y="4039"/>
                      <a:pt x="2020" y="4039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81" name="Google Shape;881;p33"/>
              <p:cNvSpPr/>
              <p:nvPr/>
            </p:nvSpPr>
            <p:spPr>
              <a:xfrm>
                <a:off x="5594100" y="1820025"/>
                <a:ext cx="48450" cy="25400"/>
              </a:xfrm>
              <a:custGeom>
                <a:avLst/>
                <a:gdLst/>
                <a:ahLst/>
                <a:cxnLst/>
                <a:rect l="l" t="t" r="r" b="b"/>
                <a:pathLst>
                  <a:path w="1938" h="1016" extrusionOk="0">
                    <a:moveTo>
                      <a:pt x="190" y="407"/>
                    </a:moveTo>
                    <a:cubicBezTo>
                      <a:pt x="244" y="488"/>
                      <a:pt x="298" y="555"/>
                      <a:pt x="365" y="623"/>
                    </a:cubicBezTo>
                    <a:cubicBezTo>
                      <a:pt x="488" y="759"/>
                      <a:pt x="623" y="867"/>
                      <a:pt x="799" y="934"/>
                    </a:cubicBezTo>
                    <a:lnTo>
                      <a:pt x="799" y="934"/>
                    </a:lnTo>
                    <a:lnTo>
                      <a:pt x="813" y="934"/>
                    </a:lnTo>
                    <a:lnTo>
                      <a:pt x="840" y="949"/>
                    </a:lnTo>
                    <a:cubicBezTo>
                      <a:pt x="1030" y="1016"/>
                      <a:pt x="1192" y="1016"/>
                      <a:pt x="1395" y="962"/>
                    </a:cubicBezTo>
                    <a:cubicBezTo>
                      <a:pt x="1476" y="934"/>
                      <a:pt x="1545" y="907"/>
                      <a:pt x="1612" y="867"/>
                    </a:cubicBezTo>
                    <a:cubicBezTo>
                      <a:pt x="1666" y="840"/>
                      <a:pt x="1937" y="636"/>
                      <a:pt x="1856" y="555"/>
                    </a:cubicBezTo>
                    <a:cubicBezTo>
                      <a:pt x="1789" y="488"/>
                      <a:pt x="1585" y="623"/>
                      <a:pt x="1503" y="663"/>
                    </a:cubicBezTo>
                    <a:cubicBezTo>
                      <a:pt x="1449" y="691"/>
                      <a:pt x="1395" y="705"/>
                      <a:pt x="1328" y="718"/>
                    </a:cubicBezTo>
                    <a:cubicBezTo>
                      <a:pt x="1192" y="745"/>
                      <a:pt x="1070" y="732"/>
                      <a:pt x="934" y="691"/>
                    </a:cubicBezTo>
                    <a:lnTo>
                      <a:pt x="907" y="678"/>
                    </a:lnTo>
                    <a:lnTo>
                      <a:pt x="907" y="678"/>
                    </a:lnTo>
                    <a:lnTo>
                      <a:pt x="894" y="678"/>
                    </a:lnTo>
                    <a:cubicBezTo>
                      <a:pt x="759" y="623"/>
                      <a:pt x="650" y="542"/>
                      <a:pt x="542" y="447"/>
                    </a:cubicBezTo>
                    <a:cubicBezTo>
                      <a:pt x="515" y="434"/>
                      <a:pt x="407" y="311"/>
                      <a:pt x="379" y="271"/>
                    </a:cubicBezTo>
                    <a:cubicBezTo>
                      <a:pt x="325" y="217"/>
                      <a:pt x="176" y="0"/>
                      <a:pt x="94" y="27"/>
                    </a:cubicBezTo>
                    <a:cubicBezTo>
                      <a:pt x="0" y="81"/>
                      <a:pt x="163" y="365"/>
                      <a:pt x="190" y="407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82" name="Google Shape;882;p33"/>
              <p:cNvSpPr/>
              <p:nvPr/>
            </p:nvSpPr>
            <p:spPr>
              <a:xfrm>
                <a:off x="5583250" y="1835250"/>
                <a:ext cx="58975" cy="19000"/>
              </a:xfrm>
              <a:custGeom>
                <a:avLst/>
                <a:gdLst/>
                <a:ahLst/>
                <a:cxnLst/>
                <a:rect l="l" t="t" r="r" b="b"/>
                <a:pathLst>
                  <a:path w="2359" h="760" extrusionOk="0">
                    <a:moveTo>
                      <a:pt x="326" y="475"/>
                    </a:moveTo>
                    <a:cubicBezTo>
                      <a:pt x="420" y="542"/>
                      <a:pt x="501" y="596"/>
                      <a:pt x="610" y="651"/>
                    </a:cubicBezTo>
                    <a:cubicBezTo>
                      <a:pt x="799" y="719"/>
                      <a:pt x="976" y="759"/>
                      <a:pt x="1179" y="759"/>
                    </a:cubicBezTo>
                    <a:lnTo>
                      <a:pt x="1179" y="759"/>
                    </a:lnTo>
                    <a:lnTo>
                      <a:pt x="1193" y="759"/>
                    </a:lnTo>
                    <a:cubicBezTo>
                      <a:pt x="1206" y="759"/>
                      <a:pt x="1260" y="746"/>
                      <a:pt x="1260" y="746"/>
                    </a:cubicBezTo>
                    <a:cubicBezTo>
                      <a:pt x="1491" y="719"/>
                      <a:pt x="1667" y="651"/>
                      <a:pt x="1870" y="542"/>
                    </a:cubicBezTo>
                    <a:cubicBezTo>
                      <a:pt x="1897" y="529"/>
                      <a:pt x="2006" y="448"/>
                      <a:pt x="2033" y="421"/>
                    </a:cubicBezTo>
                    <a:cubicBezTo>
                      <a:pt x="2087" y="380"/>
                      <a:pt x="2358" y="150"/>
                      <a:pt x="2263" y="69"/>
                    </a:cubicBezTo>
                    <a:cubicBezTo>
                      <a:pt x="2195" y="0"/>
                      <a:pt x="1979" y="190"/>
                      <a:pt x="1897" y="231"/>
                    </a:cubicBezTo>
                    <a:cubicBezTo>
                      <a:pt x="1856" y="271"/>
                      <a:pt x="1802" y="298"/>
                      <a:pt x="1748" y="325"/>
                    </a:cubicBezTo>
                    <a:cubicBezTo>
                      <a:pt x="1572" y="407"/>
                      <a:pt x="1423" y="461"/>
                      <a:pt x="1233" y="475"/>
                    </a:cubicBezTo>
                    <a:lnTo>
                      <a:pt x="1179" y="475"/>
                    </a:lnTo>
                    <a:lnTo>
                      <a:pt x="1166" y="488"/>
                    </a:lnTo>
                    <a:lnTo>
                      <a:pt x="1166" y="475"/>
                    </a:lnTo>
                    <a:cubicBezTo>
                      <a:pt x="1003" y="488"/>
                      <a:pt x="868" y="461"/>
                      <a:pt x="705" y="407"/>
                    </a:cubicBezTo>
                    <a:cubicBezTo>
                      <a:pt x="624" y="367"/>
                      <a:pt x="555" y="340"/>
                      <a:pt x="474" y="285"/>
                    </a:cubicBezTo>
                    <a:cubicBezTo>
                      <a:pt x="393" y="231"/>
                      <a:pt x="163" y="27"/>
                      <a:pt x="95" y="82"/>
                    </a:cubicBezTo>
                    <a:cubicBezTo>
                      <a:pt x="0" y="163"/>
                      <a:pt x="284" y="434"/>
                      <a:pt x="326" y="475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83" name="Google Shape;883;p33"/>
              <p:cNvSpPr/>
              <p:nvPr/>
            </p:nvSpPr>
            <p:spPr>
              <a:xfrm>
                <a:off x="5736675" y="1887075"/>
                <a:ext cx="152825" cy="57950"/>
              </a:xfrm>
              <a:custGeom>
                <a:avLst/>
                <a:gdLst/>
                <a:ahLst/>
                <a:cxnLst/>
                <a:rect l="l" t="t" r="r" b="b"/>
                <a:pathLst>
                  <a:path w="6113" h="2318" extrusionOk="0">
                    <a:moveTo>
                      <a:pt x="4770" y="177"/>
                    </a:moveTo>
                    <a:cubicBezTo>
                      <a:pt x="4797" y="68"/>
                      <a:pt x="4906" y="1"/>
                      <a:pt x="5014" y="28"/>
                    </a:cubicBezTo>
                    <a:cubicBezTo>
                      <a:pt x="5122" y="55"/>
                      <a:pt x="5191" y="163"/>
                      <a:pt x="5164" y="272"/>
                    </a:cubicBezTo>
                    <a:cubicBezTo>
                      <a:pt x="5164" y="285"/>
                      <a:pt x="4933" y="1206"/>
                      <a:pt x="5922" y="1437"/>
                    </a:cubicBezTo>
                    <a:cubicBezTo>
                      <a:pt x="6031" y="1464"/>
                      <a:pt x="6112" y="1573"/>
                      <a:pt x="6085" y="1681"/>
                    </a:cubicBezTo>
                    <a:cubicBezTo>
                      <a:pt x="6058" y="1789"/>
                      <a:pt x="5950" y="1871"/>
                      <a:pt x="5827" y="1844"/>
                    </a:cubicBezTo>
                    <a:cubicBezTo>
                      <a:pt x="5462" y="1748"/>
                      <a:pt x="5204" y="1586"/>
                      <a:pt x="5041" y="1410"/>
                    </a:cubicBezTo>
                    <a:cubicBezTo>
                      <a:pt x="4784" y="1789"/>
                      <a:pt x="4215" y="2317"/>
                      <a:pt x="3050" y="2317"/>
                    </a:cubicBezTo>
                    <a:lnTo>
                      <a:pt x="3050" y="2317"/>
                    </a:lnTo>
                    <a:cubicBezTo>
                      <a:pt x="1885" y="2317"/>
                      <a:pt x="1316" y="1789"/>
                      <a:pt x="1072" y="1410"/>
                    </a:cubicBezTo>
                    <a:cubicBezTo>
                      <a:pt x="909" y="1586"/>
                      <a:pt x="651" y="1748"/>
                      <a:pt x="272" y="1844"/>
                    </a:cubicBezTo>
                    <a:cubicBezTo>
                      <a:pt x="163" y="1871"/>
                      <a:pt x="55" y="1789"/>
                      <a:pt x="28" y="1681"/>
                    </a:cubicBezTo>
                    <a:cubicBezTo>
                      <a:pt x="1" y="1573"/>
                      <a:pt x="69" y="1464"/>
                      <a:pt x="177" y="1437"/>
                    </a:cubicBezTo>
                    <a:cubicBezTo>
                      <a:pt x="1180" y="1206"/>
                      <a:pt x="936" y="285"/>
                      <a:pt x="936" y="272"/>
                    </a:cubicBezTo>
                    <a:cubicBezTo>
                      <a:pt x="909" y="163"/>
                      <a:pt x="976" y="55"/>
                      <a:pt x="1085" y="28"/>
                    </a:cubicBezTo>
                    <a:cubicBezTo>
                      <a:pt x="1193" y="1"/>
                      <a:pt x="1316" y="68"/>
                      <a:pt x="1343" y="177"/>
                    </a:cubicBezTo>
                    <a:cubicBezTo>
                      <a:pt x="1343" y="177"/>
                      <a:pt x="1437" y="570"/>
                      <a:pt x="1302" y="989"/>
                    </a:cubicBezTo>
                    <a:cubicBezTo>
                      <a:pt x="1397" y="1206"/>
                      <a:pt x="1803" y="1911"/>
                      <a:pt x="3050" y="1911"/>
                    </a:cubicBezTo>
                    <a:cubicBezTo>
                      <a:pt x="4310" y="1911"/>
                      <a:pt x="4703" y="1206"/>
                      <a:pt x="4797" y="989"/>
                    </a:cubicBezTo>
                    <a:cubicBezTo>
                      <a:pt x="4662" y="570"/>
                      <a:pt x="4770" y="177"/>
                      <a:pt x="4770" y="177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84" name="Google Shape;884;p33"/>
              <p:cNvSpPr/>
              <p:nvPr/>
            </p:nvSpPr>
            <p:spPr>
              <a:xfrm>
                <a:off x="5581225" y="1835925"/>
                <a:ext cx="56250" cy="27475"/>
              </a:xfrm>
              <a:custGeom>
                <a:avLst/>
                <a:gdLst/>
                <a:ahLst/>
                <a:cxnLst/>
                <a:rect l="l" t="t" r="r" b="b"/>
                <a:pathLst>
                  <a:path w="2250" h="1099" extrusionOk="0">
                    <a:moveTo>
                      <a:pt x="407" y="990"/>
                    </a:moveTo>
                    <a:cubicBezTo>
                      <a:pt x="515" y="1030"/>
                      <a:pt x="609" y="1057"/>
                      <a:pt x="718" y="1071"/>
                    </a:cubicBezTo>
                    <a:cubicBezTo>
                      <a:pt x="935" y="1098"/>
                      <a:pt x="1097" y="1084"/>
                      <a:pt x="1301" y="1017"/>
                    </a:cubicBezTo>
                    <a:lnTo>
                      <a:pt x="1314" y="1003"/>
                    </a:lnTo>
                    <a:lnTo>
                      <a:pt x="1314" y="1003"/>
                    </a:lnTo>
                    <a:cubicBezTo>
                      <a:pt x="1328" y="1003"/>
                      <a:pt x="1382" y="976"/>
                      <a:pt x="1382" y="976"/>
                    </a:cubicBezTo>
                    <a:cubicBezTo>
                      <a:pt x="1599" y="882"/>
                      <a:pt x="1748" y="773"/>
                      <a:pt x="1897" y="597"/>
                    </a:cubicBezTo>
                    <a:cubicBezTo>
                      <a:pt x="1924" y="584"/>
                      <a:pt x="2005" y="475"/>
                      <a:pt x="2018" y="434"/>
                    </a:cubicBezTo>
                    <a:cubicBezTo>
                      <a:pt x="2060" y="394"/>
                      <a:pt x="2249" y="82"/>
                      <a:pt x="2141" y="27"/>
                    </a:cubicBezTo>
                    <a:cubicBezTo>
                      <a:pt x="2046" y="0"/>
                      <a:pt x="1897" y="231"/>
                      <a:pt x="1843" y="298"/>
                    </a:cubicBezTo>
                    <a:lnTo>
                      <a:pt x="1720" y="421"/>
                    </a:lnTo>
                    <a:cubicBezTo>
                      <a:pt x="1585" y="556"/>
                      <a:pt x="1449" y="651"/>
                      <a:pt x="1274" y="732"/>
                    </a:cubicBezTo>
                    <a:cubicBezTo>
                      <a:pt x="1274" y="732"/>
                      <a:pt x="1233" y="746"/>
                      <a:pt x="1220" y="746"/>
                    </a:cubicBezTo>
                    <a:lnTo>
                      <a:pt x="1220" y="746"/>
                    </a:lnTo>
                    <a:cubicBezTo>
                      <a:pt x="1206" y="746"/>
                      <a:pt x="1206" y="759"/>
                      <a:pt x="1206" y="759"/>
                    </a:cubicBezTo>
                    <a:cubicBezTo>
                      <a:pt x="1043" y="813"/>
                      <a:pt x="922" y="827"/>
                      <a:pt x="745" y="813"/>
                    </a:cubicBezTo>
                    <a:cubicBezTo>
                      <a:pt x="651" y="813"/>
                      <a:pt x="582" y="800"/>
                      <a:pt x="488" y="773"/>
                    </a:cubicBezTo>
                    <a:cubicBezTo>
                      <a:pt x="407" y="746"/>
                      <a:pt x="122" y="624"/>
                      <a:pt x="67" y="678"/>
                    </a:cubicBezTo>
                    <a:cubicBezTo>
                      <a:pt x="0" y="786"/>
                      <a:pt x="352" y="963"/>
                      <a:pt x="407" y="99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85" name="Google Shape;885;p33"/>
              <p:cNvSpPr/>
              <p:nvPr/>
            </p:nvSpPr>
            <p:spPr>
              <a:xfrm>
                <a:off x="5633375" y="1837625"/>
                <a:ext cx="35950" cy="35925"/>
              </a:xfrm>
              <a:custGeom>
                <a:avLst/>
                <a:gdLst/>
                <a:ahLst/>
                <a:cxnLst/>
                <a:rect l="l" t="t" r="r" b="b"/>
                <a:pathLst>
                  <a:path w="1438" h="1437" extrusionOk="0">
                    <a:moveTo>
                      <a:pt x="718" y="1437"/>
                    </a:moveTo>
                    <a:cubicBezTo>
                      <a:pt x="1112" y="1437"/>
                      <a:pt x="1437" y="1112"/>
                      <a:pt x="1437" y="718"/>
                    </a:cubicBezTo>
                    <a:cubicBezTo>
                      <a:pt x="1437" y="326"/>
                      <a:pt x="1112" y="1"/>
                      <a:pt x="718" y="1"/>
                    </a:cubicBezTo>
                    <a:cubicBezTo>
                      <a:pt x="326" y="1"/>
                      <a:pt x="1" y="326"/>
                      <a:pt x="1" y="718"/>
                    </a:cubicBezTo>
                    <a:cubicBezTo>
                      <a:pt x="1" y="1112"/>
                      <a:pt x="326" y="1437"/>
                      <a:pt x="718" y="143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86" name="Google Shape;886;p33"/>
              <p:cNvSpPr/>
              <p:nvPr/>
            </p:nvSpPr>
            <p:spPr>
              <a:xfrm>
                <a:off x="5919950" y="1825075"/>
                <a:ext cx="100975" cy="100975"/>
              </a:xfrm>
              <a:custGeom>
                <a:avLst/>
                <a:gdLst/>
                <a:ahLst/>
                <a:cxnLst/>
                <a:rect l="l" t="t" r="r" b="b"/>
                <a:pathLst>
                  <a:path w="4039" h="4039" extrusionOk="0">
                    <a:moveTo>
                      <a:pt x="2019" y="4039"/>
                    </a:moveTo>
                    <a:cubicBezTo>
                      <a:pt x="3130" y="4039"/>
                      <a:pt x="4038" y="3144"/>
                      <a:pt x="4038" y="2020"/>
                    </a:cubicBezTo>
                    <a:cubicBezTo>
                      <a:pt x="4038" y="909"/>
                      <a:pt x="3130" y="1"/>
                      <a:pt x="2019" y="1"/>
                    </a:cubicBezTo>
                    <a:cubicBezTo>
                      <a:pt x="908" y="1"/>
                      <a:pt x="1" y="909"/>
                      <a:pt x="1" y="2020"/>
                    </a:cubicBezTo>
                    <a:cubicBezTo>
                      <a:pt x="1" y="3144"/>
                      <a:pt x="908" y="4039"/>
                      <a:pt x="2019" y="4039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87" name="Google Shape;887;p33"/>
              <p:cNvSpPr/>
              <p:nvPr/>
            </p:nvSpPr>
            <p:spPr>
              <a:xfrm>
                <a:off x="5983275" y="1820025"/>
                <a:ext cx="48800" cy="25400"/>
              </a:xfrm>
              <a:custGeom>
                <a:avLst/>
                <a:gdLst/>
                <a:ahLst/>
                <a:cxnLst/>
                <a:rect l="l" t="t" r="r" b="b"/>
                <a:pathLst>
                  <a:path w="1952" h="1016" extrusionOk="0">
                    <a:moveTo>
                      <a:pt x="1749" y="407"/>
                    </a:moveTo>
                    <a:cubicBezTo>
                      <a:pt x="1695" y="488"/>
                      <a:pt x="1641" y="555"/>
                      <a:pt x="1587" y="623"/>
                    </a:cubicBezTo>
                    <a:cubicBezTo>
                      <a:pt x="1451" y="759"/>
                      <a:pt x="1316" y="867"/>
                      <a:pt x="1153" y="934"/>
                    </a:cubicBezTo>
                    <a:lnTo>
                      <a:pt x="1139" y="934"/>
                    </a:lnTo>
                    <a:lnTo>
                      <a:pt x="1139" y="934"/>
                    </a:lnTo>
                    <a:cubicBezTo>
                      <a:pt x="1126" y="934"/>
                      <a:pt x="1112" y="949"/>
                      <a:pt x="1099" y="949"/>
                    </a:cubicBezTo>
                    <a:cubicBezTo>
                      <a:pt x="909" y="1016"/>
                      <a:pt x="747" y="1016"/>
                      <a:pt x="557" y="962"/>
                    </a:cubicBezTo>
                    <a:cubicBezTo>
                      <a:pt x="476" y="934"/>
                      <a:pt x="407" y="907"/>
                      <a:pt x="340" y="867"/>
                    </a:cubicBezTo>
                    <a:cubicBezTo>
                      <a:pt x="286" y="840"/>
                      <a:pt x="1" y="636"/>
                      <a:pt x="96" y="555"/>
                    </a:cubicBezTo>
                    <a:cubicBezTo>
                      <a:pt x="150" y="488"/>
                      <a:pt x="367" y="623"/>
                      <a:pt x="448" y="663"/>
                    </a:cubicBezTo>
                    <a:cubicBezTo>
                      <a:pt x="503" y="691"/>
                      <a:pt x="557" y="705"/>
                      <a:pt x="611" y="718"/>
                    </a:cubicBezTo>
                    <a:cubicBezTo>
                      <a:pt x="760" y="745"/>
                      <a:pt x="868" y="732"/>
                      <a:pt x="1018" y="691"/>
                    </a:cubicBezTo>
                    <a:cubicBezTo>
                      <a:pt x="1018" y="691"/>
                      <a:pt x="1031" y="678"/>
                      <a:pt x="1045" y="678"/>
                    </a:cubicBezTo>
                    <a:lnTo>
                      <a:pt x="1045" y="678"/>
                    </a:lnTo>
                    <a:lnTo>
                      <a:pt x="1045" y="678"/>
                    </a:lnTo>
                    <a:cubicBezTo>
                      <a:pt x="1193" y="623"/>
                      <a:pt x="1289" y="542"/>
                      <a:pt x="1397" y="447"/>
                    </a:cubicBezTo>
                    <a:cubicBezTo>
                      <a:pt x="1424" y="434"/>
                      <a:pt x="1532" y="311"/>
                      <a:pt x="1559" y="271"/>
                    </a:cubicBezTo>
                    <a:cubicBezTo>
                      <a:pt x="1614" y="217"/>
                      <a:pt x="1762" y="0"/>
                      <a:pt x="1843" y="27"/>
                    </a:cubicBezTo>
                    <a:cubicBezTo>
                      <a:pt x="1952" y="81"/>
                      <a:pt x="1789" y="365"/>
                      <a:pt x="1749" y="407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88" name="Google Shape;888;p33"/>
              <p:cNvSpPr/>
              <p:nvPr/>
            </p:nvSpPr>
            <p:spPr>
              <a:xfrm>
                <a:off x="5983950" y="1835250"/>
                <a:ext cx="58975" cy="19000"/>
              </a:xfrm>
              <a:custGeom>
                <a:avLst/>
                <a:gdLst/>
                <a:ahLst/>
                <a:cxnLst/>
                <a:rect l="l" t="t" r="r" b="b"/>
                <a:pathLst>
                  <a:path w="2359" h="760" extrusionOk="0">
                    <a:moveTo>
                      <a:pt x="2020" y="475"/>
                    </a:moveTo>
                    <a:cubicBezTo>
                      <a:pt x="1939" y="542"/>
                      <a:pt x="1844" y="596"/>
                      <a:pt x="1749" y="651"/>
                    </a:cubicBezTo>
                    <a:cubicBezTo>
                      <a:pt x="1560" y="719"/>
                      <a:pt x="1383" y="759"/>
                      <a:pt x="1180" y="759"/>
                    </a:cubicBezTo>
                    <a:lnTo>
                      <a:pt x="1166" y="759"/>
                    </a:lnTo>
                    <a:lnTo>
                      <a:pt x="1153" y="759"/>
                    </a:lnTo>
                    <a:cubicBezTo>
                      <a:pt x="1139" y="759"/>
                      <a:pt x="1099" y="746"/>
                      <a:pt x="1085" y="746"/>
                    </a:cubicBezTo>
                    <a:cubicBezTo>
                      <a:pt x="855" y="719"/>
                      <a:pt x="678" y="651"/>
                      <a:pt x="476" y="542"/>
                    </a:cubicBezTo>
                    <a:cubicBezTo>
                      <a:pt x="449" y="529"/>
                      <a:pt x="340" y="448"/>
                      <a:pt x="313" y="421"/>
                    </a:cubicBezTo>
                    <a:cubicBezTo>
                      <a:pt x="272" y="380"/>
                      <a:pt x="1" y="150"/>
                      <a:pt x="82" y="69"/>
                    </a:cubicBezTo>
                    <a:cubicBezTo>
                      <a:pt x="163" y="0"/>
                      <a:pt x="380" y="190"/>
                      <a:pt x="449" y="231"/>
                    </a:cubicBezTo>
                    <a:cubicBezTo>
                      <a:pt x="503" y="271"/>
                      <a:pt x="543" y="298"/>
                      <a:pt x="597" y="325"/>
                    </a:cubicBezTo>
                    <a:cubicBezTo>
                      <a:pt x="774" y="407"/>
                      <a:pt x="922" y="461"/>
                      <a:pt x="1112" y="475"/>
                    </a:cubicBezTo>
                    <a:lnTo>
                      <a:pt x="1180" y="475"/>
                    </a:lnTo>
                    <a:lnTo>
                      <a:pt x="1180" y="488"/>
                    </a:lnTo>
                    <a:cubicBezTo>
                      <a:pt x="1180" y="488"/>
                      <a:pt x="1180" y="475"/>
                      <a:pt x="1193" y="475"/>
                    </a:cubicBezTo>
                    <a:cubicBezTo>
                      <a:pt x="1356" y="488"/>
                      <a:pt x="1478" y="461"/>
                      <a:pt x="1641" y="407"/>
                    </a:cubicBezTo>
                    <a:cubicBezTo>
                      <a:pt x="1735" y="367"/>
                      <a:pt x="1803" y="340"/>
                      <a:pt x="1885" y="285"/>
                    </a:cubicBezTo>
                    <a:cubicBezTo>
                      <a:pt x="1952" y="231"/>
                      <a:pt x="2183" y="27"/>
                      <a:pt x="2250" y="82"/>
                    </a:cubicBezTo>
                    <a:cubicBezTo>
                      <a:pt x="2358" y="163"/>
                      <a:pt x="2060" y="434"/>
                      <a:pt x="2020" y="475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89" name="Google Shape;889;p33"/>
              <p:cNvSpPr/>
              <p:nvPr/>
            </p:nvSpPr>
            <p:spPr>
              <a:xfrm>
                <a:off x="5988700" y="1835925"/>
                <a:ext cx="56250" cy="27475"/>
              </a:xfrm>
              <a:custGeom>
                <a:avLst/>
                <a:gdLst/>
                <a:ahLst/>
                <a:cxnLst/>
                <a:rect l="l" t="t" r="r" b="b"/>
                <a:pathLst>
                  <a:path w="2250" h="1099" extrusionOk="0">
                    <a:moveTo>
                      <a:pt x="1830" y="990"/>
                    </a:moveTo>
                    <a:cubicBezTo>
                      <a:pt x="1735" y="1030"/>
                      <a:pt x="1641" y="1057"/>
                      <a:pt x="1518" y="1071"/>
                    </a:cubicBezTo>
                    <a:cubicBezTo>
                      <a:pt x="1315" y="1098"/>
                      <a:pt x="1139" y="1084"/>
                      <a:pt x="949" y="1017"/>
                    </a:cubicBezTo>
                    <a:cubicBezTo>
                      <a:pt x="936" y="1017"/>
                      <a:pt x="936" y="1017"/>
                      <a:pt x="936" y="1003"/>
                    </a:cubicBezTo>
                    <a:lnTo>
                      <a:pt x="922" y="1003"/>
                    </a:lnTo>
                    <a:cubicBezTo>
                      <a:pt x="909" y="1003"/>
                      <a:pt x="868" y="976"/>
                      <a:pt x="855" y="976"/>
                    </a:cubicBezTo>
                    <a:cubicBezTo>
                      <a:pt x="651" y="882"/>
                      <a:pt x="502" y="773"/>
                      <a:pt x="340" y="597"/>
                    </a:cubicBezTo>
                    <a:cubicBezTo>
                      <a:pt x="326" y="584"/>
                      <a:pt x="244" y="475"/>
                      <a:pt x="217" y="434"/>
                    </a:cubicBezTo>
                    <a:cubicBezTo>
                      <a:pt x="190" y="394"/>
                      <a:pt x="1" y="82"/>
                      <a:pt x="109" y="27"/>
                    </a:cubicBezTo>
                    <a:cubicBezTo>
                      <a:pt x="190" y="0"/>
                      <a:pt x="353" y="231"/>
                      <a:pt x="407" y="298"/>
                    </a:cubicBezTo>
                    <a:lnTo>
                      <a:pt x="530" y="421"/>
                    </a:lnTo>
                    <a:cubicBezTo>
                      <a:pt x="665" y="556"/>
                      <a:pt x="786" y="651"/>
                      <a:pt x="963" y="732"/>
                    </a:cubicBezTo>
                    <a:cubicBezTo>
                      <a:pt x="976" y="732"/>
                      <a:pt x="1017" y="746"/>
                      <a:pt x="1017" y="746"/>
                    </a:cubicBezTo>
                    <a:lnTo>
                      <a:pt x="1030" y="746"/>
                    </a:lnTo>
                    <a:lnTo>
                      <a:pt x="1030" y="759"/>
                    </a:lnTo>
                    <a:cubicBezTo>
                      <a:pt x="1193" y="813"/>
                      <a:pt x="1328" y="827"/>
                      <a:pt x="1491" y="813"/>
                    </a:cubicBezTo>
                    <a:cubicBezTo>
                      <a:pt x="1586" y="813"/>
                      <a:pt x="1668" y="800"/>
                      <a:pt x="1762" y="773"/>
                    </a:cubicBezTo>
                    <a:cubicBezTo>
                      <a:pt x="1843" y="746"/>
                      <a:pt x="2114" y="624"/>
                      <a:pt x="2168" y="678"/>
                    </a:cubicBezTo>
                    <a:cubicBezTo>
                      <a:pt x="2250" y="786"/>
                      <a:pt x="1884" y="963"/>
                      <a:pt x="1830" y="99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90" name="Google Shape;890;p33"/>
              <p:cNvSpPr/>
              <p:nvPr/>
            </p:nvSpPr>
            <p:spPr>
              <a:xfrm>
                <a:off x="5956525" y="1837625"/>
                <a:ext cx="35950" cy="35925"/>
              </a:xfrm>
              <a:custGeom>
                <a:avLst/>
                <a:gdLst/>
                <a:ahLst/>
                <a:cxnLst/>
                <a:rect l="l" t="t" r="r" b="b"/>
                <a:pathLst>
                  <a:path w="1438" h="1437" extrusionOk="0">
                    <a:moveTo>
                      <a:pt x="718" y="1437"/>
                    </a:moveTo>
                    <a:cubicBezTo>
                      <a:pt x="1112" y="1437"/>
                      <a:pt x="1437" y="1112"/>
                      <a:pt x="1437" y="718"/>
                    </a:cubicBezTo>
                    <a:cubicBezTo>
                      <a:pt x="1437" y="326"/>
                      <a:pt x="1112" y="1"/>
                      <a:pt x="718" y="1"/>
                    </a:cubicBezTo>
                    <a:cubicBezTo>
                      <a:pt x="326" y="1"/>
                      <a:pt x="1" y="326"/>
                      <a:pt x="1" y="718"/>
                    </a:cubicBezTo>
                    <a:cubicBezTo>
                      <a:pt x="1" y="1112"/>
                      <a:pt x="326" y="1437"/>
                      <a:pt x="718" y="143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91" name="Google Shape;891;p33"/>
              <p:cNvSpPr/>
              <p:nvPr/>
            </p:nvSpPr>
            <p:spPr>
              <a:xfrm>
                <a:off x="5616450" y="1937225"/>
                <a:ext cx="78600" cy="30500"/>
              </a:xfrm>
              <a:custGeom>
                <a:avLst/>
                <a:gdLst/>
                <a:ahLst/>
                <a:cxnLst/>
                <a:rect l="l" t="t" r="r" b="b"/>
                <a:pathLst>
                  <a:path w="3144" h="1220" extrusionOk="0">
                    <a:moveTo>
                      <a:pt x="1572" y="1220"/>
                    </a:moveTo>
                    <a:cubicBezTo>
                      <a:pt x="2439" y="1220"/>
                      <a:pt x="3144" y="949"/>
                      <a:pt x="3144" y="609"/>
                    </a:cubicBezTo>
                    <a:cubicBezTo>
                      <a:pt x="3144" y="271"/>
                      <a:pt x="2439" y="0"/>
                      <a:pt x="1572" y="0"/>
                    </a:cubicBezTo>
                    <a:cubicBezTo>
                      <a:pt x="705" y="0"/>
                      <a:pt x="0" y="271"/>
                      <a:pt x="0" y="609"/>
                    </a:cubicBezTo>
                    <a:cubicBezTo>
                      <a:pt x="0" y="949"/>
                      <a:pt x="705" y="1220"/>
                      <a:pt x="1572" y="1220"/>
                    </a:cubicBezTo>
                    <a:close/>
                  </a:path>
                </a:pathLst>
              </a:custGeom>
              <a:solidFill>
                <a:srgbClr val="F58CA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92" name="Google Shape;892;p33"/>
              <p:cNvSpPr/>
              <p:nvPr/>
            </p:nvSpPr>
            <p:spPr>
              <a:xfrm>
                <a:off x="5931125" y="1937225"/>
                <a:ext cx="78600" cy="30500"/>
              </a:xfrm>
              <a:custGeom>
                <a:avLst/>
                <a:gdLst/>
                <a:ahLst/>
                <a:cxnLst/>
                <a:rect l="l" t="t" r="r" b="b"/>
                <a:pathLst>
                  <a:path w="3144" h="1220" extrusionOk="0">
                    <a:moveTo>
                      <a:pt x="1572" y="1220"/>
                    </a:moveTo>
                    <a:cubicBezTo>
                      <a:pt x="2439" y="1220"/>
                      <a:pt x="3144" y="949"/>
                      <a:pt x="3144" y="609"/>
                    </a:cubicBezTo>
                    <a:cubicBezTo>
                      <a:pt x="3144" y="271"/>
                      <a:pt x="2439" y="0"/>
                      <a:pt x="1572" y="0"/>
                    </a:cubicBezTo>
                    <a:cubicBezTo>
                      <a:pt x="705" y="0"/>
                      <a:pt x="0" y="271"/>
                      <a:pt x="0" y="609"/>
                    </a:cubicBezTo>
                    <a:cubicBezTo>
                      <a:pt x="0" y="949"/>
                      <a:pt x="705" y="1220"/>
                      <a:pt x="1572" y="1220"/>
                    </a:cubicBezTo>
                    <a:close/>
                  </a:path>
                </a:pathLst>
              </a:custGeom>
              <a:solidFill>
                <a:srgbClr val="F58CA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893" name="Google Shape;893;p33"/>
            <p:cNvSpPr/>
            <p:nvPr/>
          </p:nvSpPr>
          <p:spPr>
            <a:xfrm>
              <a:off x="4354930" y="3338379"/>
              <a:ext cx="353700" cy="353700"/>
            </a:xfrm>
            <a:prstGeom prst="ellipse">
              <a:avLst/>
            </a:prstGeom>
            <a:gradFill>
              <a:gsLst>
                <a:gs pos="0">
                  <a:srgbClr val="96E7B7"/>
                </a:gs>
                <a:gs pos="100000">
                  <a:srgbClr val="37C46F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894" name="Google Shape;894;p33"/>
            <p:cNvGrpSpPr/>
            <p:nvPr/>
          </p:nvGrpSpPr>
          <p:grpSpPr>
            <a:xfrm>
              <a:off x="4381216" y="3467266"/>
              <a:ext cx="301143" cy="95916"/>
              <a:chOff x="5581225" y="1820025"/>
              <a:chExt cx="463725" cy="147700"/>
            </a:xfrm>
          </p:grpSpPr>
          <p:sp>
            <p:nvSpPr>
              <p:cNvPr id="895" name="Google Shape;895;p33"/>
              <p:cNvSpPr/>
              <p:nvPr/>
            </p:nvSpPr>
            <p:spPr>
              <a:xfrm>
                <a:off x="5605250" y="1825075"/>
                <a:ext cx="100975" cy="100975"/>
              </a:xfrm>
              <a:custGeom>
                <a:avLst/>
                <a:gdLst/>
                <a:ahLst/>
                <a:cxnLst/>
                <a:rect l="l" t="t" r="r" b="b"/>
                <a:pathLst>
                  <a:path w="4039" h="4039" extrusionOk="0">
                    <a:moveTo>
                      <a:pt x="2020" y="4039"/>
                    </a:moveTo>
                    <a:cubicBezTo>
                      <a:pt x="3131" y="4039"/>
                      <a:pt x="4038" y="3144"/>
                      <a:pt x="4038" y="2020"/>
                    </a:cubicBezTo>
                    <a:cubicBezTo>
                      <a:pt x="4038" y="909"/>
                      <a:pt x="3131" y="1"/>
                      <a:pt x="2020" y="1"/>
                    </a:cubicBezTo>
                    <a:cubicBezTo>
                      <a:pt x="909" y="1"/>
                      <a:pt x="1" y="909"/>
                      <a:pt x="1" y="2020"/>
                    </a:cubicBezTo>
                    <a:cubicBezTo>
                      <a:pt x="1" y="3144"/>
                      <a:pt x="909" y="4039"/>
                      <a:pt x="2020" y="4039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96" name="Google Shape;896;p33"/>
              <p:cNvSpPr/>
              <p:nvPr/>
            </p:nvSpPr>
            <p:spPr>
              <a:xfrm>
                <a:off x="5594100" y="1820025"/>
                <a:ext cx="48450" cy="25400"/>
              </a:xfrm>
              <a:custGeom>
                <a:avLst/>
                <a:gdLst/>
                <a:ahLst/>
                <a:cxnLst/>
                <a:rect l="l" t="t" r="r" b="b"/>
                <a:pathLst>
                  <a:path w="1938" h="1016" extrusionOk="0">
                    <a:moveTo>
                      <a:pt x="190" y="407"/>
                    </a:moveTo>
                    <a:cubicBezTo>
                      <a:pt x="244" y="488"/>
                      <a:pt x="298" y="555"/>
                      <a:pt x="365" y="623"/>
                    </a:cubicBezTo>
                    <a:cubicBezTo>
                      <a:pt x="488" y="759"/>
                      <a:pt x="623" y="867"/>
                      <a:pt x="799" y="934"/>
                    </a:cubicBezTo>
                    <a:lnTo>
                      <a:pt x="799" y="934"/>
                    </a:lnTo>
                    <a:lnTo>
                      <a:pt x="813" y="934"/>
                    </a:lnTo>
                    <a:lnTo>
                      <a:pt x="840" y="949"/>
                    </a:lnTo>
                    <a:cubicBezTo>
                      <a:pt x="1030" y="1016"/>
                      <a:pt x="1192" y="1016"/>
                      <a:pt x="1395" y="962"/>
                    </a:cubicBezTo>
                    <a:cubicBezTo>
                      <a:pt x="1476" y="934"/>
                      <a:pt x="1545" y="907"/>
                      <a:pt x="1612" y="867"/>
                    </a:cubicBezTo>
                    <a:cubicBezTo>
                      <a:pt x="1666" y="840"/>
                      <a:pt x="1937" y="636"/>
                      <a:pt x="1856" y="555"/>
                    </a:cubicBezTo>
                    <a:cubicBezTo>
                      <a:pt x="1789" y="488"/>
                      <a:pt x="1585" y="623"/>
                      <a:pt x="1503" y="663"/>
                    </a:cubicBezTo>
                    <a:cubicBezTo>
                      <a:pt x="1449" y="691"/>
                      <a:pt x="1395" y="705"/>
                      <a:pt x="1328" y="718"/>
                    </a:cubicBezTo>
                    <a:cubicBezTo>
                      <a:pt x="1192" y="745"/>
                      <a:pt x="1070" y="732"/>
                      <a:pt x="934" y="691"/>
                    </a:cubicBezTo>
                    <a:lnTo>
                      <a:pt x="907" y="678"/>
                    </a:lnTo>
                    <a:lnTo>
                      <a:pt x="907" y="678"/>
                    </a:lnTo>
                    <a:lnTo>
                      <a:pt x="894" y="678"/>
                    </a:lnTo>
                    <a:cubicBezTo>
                      <a:pt x="759" y="623"/>
                      <a:pt x="650" y="542"/>
                      <a:pt x="542" y="447"/>
                    </a:cubicBezTo>
                    <a:cubicBezTo>
                      <a:pt x="515" y="434"/>
                      <a:pt x="407" y="311"/>
                      <a:pt x="379" y="271"/>
                    </a:cubicBezTo>
                    <a:cubicBezTo>
                      <a:pt x="325" y="217"/>
                      <a:pt x="176" y="0"/>
                      <a:pt x="94" y="27"/>
                    </a:cubicBezTo>
                    <a:cubicBezTo>
                      <a:pt x="0" y="81"/>
                      <a:pt x="163" y="365"/>
                      <a:pt x="190" y="407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97" name="Google Shape;897;p33"/>
              <p:cNvSpPr/>
              <p:nvPr/>
            </p:nvSpPr>
            <p:spPr>
              <a:xfrm>
                <a:off x="5583250" y="1835250"/>
                <a:ext cx="58975" cy="19000"/>
              </a:xfrm>
              <a:custGeom>
                <a:avLst/>
                <a:gdLst/>
                <a:ahLst/>
                <a:cxnLst/>
                <a:rect l="l" t="t" r="r" b="b"/>
                <a:pathLst>
                  <a:path w="2359" h="760" extrusionOk="0">
                    <a:moveTo>
                      <a:pt x="326" y="475"/>
                    </a:moveTo>
                    <a:cubicBezTo>
                      <a:pt x="420" y="542"/>
                      <a:pt x="501" y="596"/>
                      <a:pt x="610" y="651"/>
                    </a:cubicBezTo>
                    <a:cubicBezTo>
                      <a:pt x="799" y="719"/>
                      <a:pt x="976" y="759"/>
                      <a:pt x="1179" y="759"/>
                    </a:cubicBezTo>
                    <a:lnTo>
                      <a:pt x="1179" y="759"/>
                    </a:lnTo>
                    <a:lnTo>
                      <a:pt x="1193" y="759"/>
                    </a:lnTo>
                    <a:cubicBezTo>
                      <a:pt x="1206" y="759"/>
                      <a:pt x="1260" y="746"/>
                      <a:pt x="1260" y="746"/>
                    </a:cubicBezTo>
                    <a:cubicBezTo>
                      <a:pt x="1491" y="719"/>
                      <a:pt x="1667" y="651"/>
                      <a:pt x="1870" y="542"/>
                    </a:cubicBezTo>
                    <a:cubicBezTo>
                      <a:pt x="1897" y="529"/>
                      <a:pt x="2006" y="448"/>
                      <a:pt x="2033" y="421"/>
                    </a:cubicBezTo>
                    <a:cubicBezTo>
                      <a:pt x="2087" y="380"/>
                      <a:pt x="2358" y="150"/>
                      <a:pt x="2263" y="69"/>
                    </a:cubicBezTo>
                    <a:cubicBezTo>
                      <a:pt x="2195" y="0"/>
                      <a:pt x="1979" y="190"/>
                      <a:pt x="1897" y="231"/>
                    </a:cubicBezTo>
                    <a:cubicBezTo>
                      <a:pt x="1856" y="271"/>
                      <a:pt x="1802" y="298"/>
                      <a:pt x="1748" y="325"/>
                    </a:cubicBezTo>
                    <a:cubicBezTo>
                      <a:pt x="1572" y="407"/>
                      <a:pt x="1423" y="461"/>
                      <a:pt x="1233" y="475"/>
                    </a:cubicBezTo>
                    <a:lnTo>
                      <a:pt x="1179" y="475"/>
                    </a:lnTo>
                    <a:lnTo>
                      <a:pt x="1166" y="488"/>
                    </a:lnTo>
                    <a:lnTo>
                      <a:pt x="1166" y="475"/>
                    </a:lnTo>
                    <a:cubicBezTo>
                      <a:pt x="1003" y="488"/>
                      <a:pt x="868" y="461"/>
                      <a:pt x="705" y="407"/>
                    </a:cubicBezTo>
                    <a:cubicBezTo>
                      <a:pt x="624" y="367"/>
                      <a:pt x="555" y="340"/>
                      <a:pt x="474" y="285"/>
                    </a:cubicBezTo>
                    <a:cubicBezTo>
                      <a:pt x="393" y="231"/>
                      <a:pt x="163" y="27"/>
                      <a:pt x="95" y="82"/>
                    </a:cubicBezTo>
                    <a:cubicBezTo>
                      <a:pt x="0" y="163"/>
                      <a:pt x="284" y="434"/>
                      <a:pt x="326" y="475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98" name="Google Shape;898;p33"/>
              <p:cNvSpPr/>
              <p:nvPr/>
            </p:nvSpPr>
            <p:spPr>
              <a:xfrm>
                <a:off x="5736675" y="1887075"/>
                <a:ext cx="152825" cy="57950"/>
              </a:xfrm>
              <a:custGeom>
                <a:avLst/>
                <a:gdLst/>
                <a:ahLst/>
                <a:cxnLst/>
                <a:rect l="l" t="t" r="r" b="b"/>
                <a:pathLst>
                  <a:path w="6113" h="2318" extrusionOk="0">
                    <a:moveTo>
                      <a:pt x="4770" y="177"/>
                    </a:moveTo>
                    <a:cubicBezTo>
                      <a:pt x="4797" y="68"/>
                      <a:pt x="4906" y="1"/>
                      <a:pt x="5014" y="28"/>
                    </a:cubicBezTo>
                    <a:cubicBezTo>
                      <a:pt x="5122" y="55"/>
                      <a:pt x="5191" y="163"/>
                      <a:pt x="5164" y="272"/>
                    </a:cubicBezTo>
                    <a:cubicBezTo>
                      <a:pt x="5164" y="285"/>
                      <a:pt x="4933" y="1206"/>
                      <a:pt x="5922" y="1437"/>
                    </a:cubicBezTo>
                    <a:cubicBezTo>
                      <a:pt x="6031" y="1464"/>
                      <a:pt x="6112" y="1573"/>
                      <a:pt x="6085" y="1681"/>
                    </a:cubicBezTo>
                    <a:cubicBezTo>
                      <a:pt x="6058" y="1789"/>
                      <a:pt x="5950" y="1871"/>
                      <a:pt x="5827" y="1844"/>
                    </a:cubicBezTo>
                    <a:cubicBezTo>
                      <a:pt x="5462" y="1748"/>
                      <a:pt x="5204" y="1586"/>
                      <a:pt x="5041" y="1410"/>
                    </a:cubicBezTo>
                    <a:cubicBezTo>
                      <a:pt x="4784" y="1789"/>
                      <a:pt x="4215" y="2317"/>
                      <a:pt x="3050" y="2317"/>
                    </a:cubicBezTo>
                    <a:lnTo>
                      <a:pt x="3050" y="2317"/>
                    </a:lnTo>
                    <a:cubicBezTo>
                      <a:pt x="1885" y="2317"/>
                      <a:pt x="1316" y="1789"/>
                      <a:pt x="1072" y="1410"/>
                    </a:cubicBezTo>
                    <a:cubicBezTo>
                      <a:pt x="909" y="1586"/>
                      <a:pt x="651" y="1748"/>
                      <a:pt x="272" y="1844"/>
                    </a:cubicBezTo>
                    <a:cubicBezTo>
                      <a:pt x="163" y="1871"/>
                      <a:pt x="55" y="1789"/>
                      <a:pt x="28" y="1681"/>
                    </a:cubicBezTo>
                    <a:cubicBezTo>
                      <a:pt x="1" y="1573"/>
                      <a:pt x="69" y="1464"/>
                      <a:pt x="177" y="1437"/>
                    </a:cubicBezTo>
                    <a:cubicBezTo>
                      <a:pt x="1180" y="1206"/>
                      <a:pt x="936" y="285"/>
                      <a:pt x="936" y="272"/>
                    </a:cubicBezTo>
                    <a:cubicBezTo>
                      <a:pt x="909" y="163"/>
                      <a:pt x="976" y="55"/>
                      <a:pt x="1085" y="28"/>
                    </a:cubicBezTo>
                    <a:cubicBezTo>
                      <a:pt x="1193" y="1"/>
                      <a:pt x="1316" y="68"/>
                      <a:pt x="1343" y="177"/>
                    </a:cubicBezTo>
                    <a:cubicBezTo>
                      <a:pt x="1343" y="177"/>
                      <a:pt x="1437" y="570"/>
                      <a:pt x="1302" y="989"/>
                    </a:cubicBezTo>
                    <a:cubicBezTo>
                      <a:pt x="1397" y="1206"/>
                      <a:pt x="1803" y="1911"/>
                      <a:pt x="3050" y="1911"/>
                    </a:cubicBezTo>
                    <a:cubicBezTo>
                      <a:pt x="4310" y="1911"/>
                      <a:pt x="4703" y="1206"/>
                      <a:pt x="4797" y="989"/>
                    </a:cubicBezTo>
                    <a:cubicBezTo>
                      <a:pt x="4662" y="570"/>
                      <a:pt x="4770" y="177"/>
                      <a:pt x="4770" y="177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99" name="Google Shape;899;p33"/>
              <p:cNvSpPr/>
              <p:nvPr/>
            </p:nvSpPr>
            <p:spPr>
              <a:xfrm>
                <a:off x="5581225" y="1835925"/>
                <a:ext cx="56250" cy="27475"/>
              </a:xfrm>
              <a:custGeom>
                <a:avLst/>
                <a:gdLst/>
                <a:ahLst/>
                <a:cxnLst/>
                <a:rect l="l" t="t" r="r" b="b"/>
                <a:pathLst>
                  <a:path w="2250" h="1099" extrusionOk="0">
                    <a:moveTo>
                      <a:pt x="407" y="990"/>
                    </a:moveTo>
                    <a:cubicBezTo>
                      <a:pt x="515" y="1030"/>
                      <a:pt x="609" y="1057"/>
                      <a:pt x="718" y="1071"/>
                    </a:cubicBezTo>
                    <a:cubicBezTo>
                      <a:pt x="935" y="1098"/>
                      <a:pt x="1097" y="1084"/>
                      <a:pt x="1301" y="1017"/>
                    </a:cubicBezTo>
                    <a:lnTo>
                      <a:pt x="1314" y="1003"/>
                    </a:lnTo>
                    <a:lnTo>
                      <a:pt x="1314" y="1003"/>
                    </a:lnTo>
                    <a:cubicBezTo>
                      <a:pt x="1328" y="1003"/>
                      <a:pt x="1382" y="976"/>
                      <a:pt x="1382" y="976"/>
                    </a:cubicBezTo>
                    <a:cubicBezTo>
                      <a:pt x="1599" y="882"/>
                      <a:pt x="1748" y="773"/>
                      <a:pt x="1897" y="597"/>
                    </a:cubicBezTo>
                    <a:cubicBezTo>
                      <a:pt x="1924" y="584"/>
                      <a:pt x="2005" y="475"/>
                      <a:pt x="2018" y="434"/>
                    </a:cubicBezTo>
                    <a:cubicBezTo>
                      <a:pt x="2060" y="394"/>
                      <a:pt x="2249" y="82"/>
                      <a:pt x="2141" y="27"/>
                    </a:cubicBezTo>
                    <a:cubicBezTo>
                      <a:pt x="2046" y="0"/>
                      <a:pt x="1897" y="231"/>
                      <a:pt x="1843" y="298"/>
                    </a:cubicBezTo>
                    <a:lnTo>
                      <a:pt x="1720" y="421"/>
                    </a:lnTo>
                    <a:cubicBezTo>
                      <a:pt x="1585" y="556"/>
                      <a:pt x="1449" y="651"/>
                      <a:pt x="1274" y="732"/>
                    </a:cubicBezTo>
                    <a:cubicBezTo>
                      <a:pt x="1274" y="732"/>
                      <a:pt x="1233" y="746"/>
                      <a:pt x="1220" y="746"/>
                    </a:cubicBezTo>
                    <a:lnTo>
                      <a:pt x="1220" y="746"/>
                    </a:lnTo>
                    <a:cubicBezTo>
                      <a:pt x="1206" y="746"/>
                      <a:pt x="1206" y="759"/>
                      <a:pt x="1206" y="759"/>
                    </a:cubicBezTo>
                    <a:cubicBezTo>
                      <a:pt x="1043" y="813"/>
                      <a:pt x="922" y="827"/>
                      <a:pt x="745" y="813"/>
                    </a:cubicBezTo>
                    <a:cubicBezTo>
                      <a:pt x="651" y="813"/>
                      <a:pt x="582" y="800"/>
                      <a:pt x="488" y="773"/>
                    </a:cubicBezTo>
                    <a:cubicBezTo>
                      <a:pt x="407" y="746"/>
                      <a:pt x="122" y="624"/>
                      <a:pt x="67" y="678"/>
                    </a:cubicBezTo>
                    <a:cubicBezTo>
                      <a:pt x="0" y="786"/>
                      <a:pt x="352" y="963"/>
                      <a:pt x="407" y="99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00" name="Google Shape;900;p33"/>
              <p:cNvSpPr/>
              <p:nvPr/>
            </p:nvSpPr>
            <p:spPr>
              <a:xfrm>
                <a:off x="5633375" y="1837625"/>
                <a:ext cx="35950" cy="35925"/>
              </a:xfrm>
              <a:custGeom>
                <a:avLst/>
                <a:gdLst/>
                <a:ahLst/>
                <a:cxnLst/>
                <a:rect l="l" t="t" r="r" b="b"/>
                <a:pathLst>
                  <a:path w="1438" h="1437" extrusionOk="0">
                    <a:moveTo>
                      <a:pt x="718" y="1437"/>
                    </a:moveTo>
                    <a:cubicBezTo>
                      <a:pt x="1112" y="1437"/>
                      <a:pt x="1437" y="1112"/>
                      <a:pt x="1437" y="718"/>
                    </a:cubicBezTo>
                    <a:cubicBezTo>
                      <a:pt x="1437" y="326"/>
                      <a:pt x="1112" y="1"/>
                      <a:pt x="718" y="1"/>
                    </a:cubicBezTo>
                    <a:cubicBezTo>
                      <a:pt x="326" y="1"/>
                      <a:pt x="1" y="326"/>
                      <a:pt x="1" y="718"/>
                    </a:cubicBezTo>
                    <a:cubicBezTo>
                      <a:pt x="1" y="1112"/>
                      <a:pt x="326" y="1437"/>
                      <a:pt x="718" y="143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01" name="Google Shape;901;p33"/>
              <p:cNvSpPr/>
              <p:nvPr/>
            </p:nvSpPr>
            <p:spPr>
              <a:xfrm>
                <a:off x="5919950" y="1825075"/>
                <a:ext cx="100975" cy="100975"/>
              </a:xfrm>
              <a:custGeom>
                <a:avLst/>
                <a:gdLst/>
                <a:ahLst/>
                <a:cxnLst/>
                <a:rect l="l" t="t" r="r" b="b"/>
                <a:pathLst>
                  <a:path w="4039" h="4039" extrusionOk="0">
                    <a:moveTo>
                      <a:pt x="2019" y="4039"/>
                    </a:moveTo>
                    <a:cubicBezTo>
                      <a:pt x="3130" y="4039"/>
                      <a:pt x="4038" y="3144"/>
                      <a:pt x="4038" y="2020"/>
                    </a:cubicBezTo>
                    <a:cubicBezTo>
                      <a:pt x="4038" y="909"/>
                      <a:pt x="3130" y="1"/>
                      <a:pt x="2019" y="1"/>
                    </a:cubicBezTo>
                    <a:cubicBezTo>
                      <a:pt x="908" y="1"/>
                      <a:pt x="1" y="909"/>
                      <a:pt x="1" y="2020"/>
                    </a:cubicBezTo>
                    <a:cubicBezTo>
                      <a:pt x="1" y="3144"/>
                      <a:pt x="908" y="4039"/>
                      <a:pt x="2019" y="4039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02" name="Google Shape;902;p33"/>
              <p:cNvSpPr/>
              <p:nvPr/>
            </p:nvSpPr>
            <p:spPr>
              <a:xfrm>
                <a:off x="5983275" y="1820025"/>
                <a:ext cx="48800" cy="25400"/>
              </a:xfrm>
              <a:custGeom>
                <a:avLst/>
                <a:gdLst/>
                <a:ahLst/>
                <a:cxnLst/>
                <a:rect l="l" t="t" r="r" b="b"/>
                <a:pathLst>
                  <a:path w="1952" h="1016" extrusionOk="0">
                    <a:moveTo>
                      <a:pt x="1749" y="407"/>
                    </a:moveTo>
                    <a:cubicBezTo>
                      <a:pt x="1695" y="488"/>
                      <a:pt x="1641" y="555"/>
                      <a:pt x="1587" y="623"/>
                    </a:cubicBezTo>
                    <a:cubicBezTo>
                      <a:pt x="1451" y="759"/>
                      <a:pt x="1316" y="867"/>
                      <a:pt x="1153" y="934"/>
                    </a:cubicBezTo>
                    <a:lnTo>
                      <a:pt x="1139" y="934"/>
                    </a:lnTo>
                    <a:lnTo>
                      <a:pt x="1139" y="934"/>
                    </a:lnTo>
                    <a:cubicBezTo>
                      <a:pt x="1126" y="934"/>
                      <a:pt x="1112" y="949"/>
                      <a:pt x="1099" y="949"/>
                    </a:cubicBezTo>
                    <a:cubicBezTo>
                      <a:pt x="909" y="1016"/>
                      <a:pt x="747" y="1016"/>
                      <a:pt x="557" y="962"/>
                    </a:cubicBezTo>
                    <a:cubicBezTo>
                      <a:pt x="476" y="934"/>
                      <a:pt x="407" y="907"/>
                      <a:pt x="340" y="867"/>
                    </a:cubicBezTo>
                    <a:cubicBezTo>
                      <a:pt x="286" y="840"/>
                      <a:pt x="1" y="636"/>
                      <a:pt x="96" y="555"/>
                    </a:cubicBezTo>
                    <a:cubicBezTo>
                      <a:pt x="150" y="488"/>
                      <a:pt x="367" y="623"/>
                      <a:pt x="448" y="663"/>
                    </a:cubicBezTo>
                    <a:cubicBezTo>
                      <a:pt x="503" y="691"/>
                      <a:pt x="557" y="705"/>
                      <a:pt x="611" y="718"/>
                    </a:cubicBezTo>
                    <a:cubicBezTo>
                      <a:pt x="760" y="745"/>
                      <a:pt x="868" y="732"/>
                      <a:pt x="1018" y="691"/>
                    </a:cubicBezTo>
                    <a:cubicBezTo>
                      <a:pt x="1018" y="691"/>
                      <a:pt x="1031" y="678"/>
                      <a:pt x="1045" y="678"/>
                    </a:cubicBezTo>
                    <a:lnTo>
                      <a:pt x="1045" y="678"/>
                    </a:lnTo>
                    <a:lnTo>
                      <a:pt x="1045" y="678"/>
                    </a:lnTo>
                    <a:cubicBezTo>
                      <a:pt x="1193" y="623"/>
                      <a:pt x="1289" y="542"/>
                      <a:pt x="1397" y="447"/>
                    </a:cubicBezTo>
                    <a:cubicBezTo>
                      <a:pt x="1424" y="434"/>
                      <a:pt x="1532" y="311"/>
                      <a:pt x="1559" y="271"/>
                    </a:cubicBezTo>
                    <a:cubicBezTo>
                      <a:pt x="1614" y="217"/>
                      <a:pt x="1762" y="0"/>
                      <a:pt x="1843" y="27"/>
                    </a:cubicBezTo>
                    <a:cubicBezTo>
                      <a:pt x="1952" y="81"/>
                      <a:pt x="1789" y="365"/>
                      <a:pt x="1749" y="407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03" name="Google Shape;903;p33"/>
              <p:cNvSpPr/>
              <p:nvPr/>
            </p:nvSpPr>
            <p:spPr>
              <a:xfrm>
                <a:off x="5983950" y="1835250"/>
                <a:ext cx="58975" cy="19000"/>
              </a:xfrm>
              <a:custGeom>
                <a:avLst/>
                <a:gdLst/>
                <a:ahLst/>
                <a:cxnLst/>
                <a:rect l="l" t="t" r="r" b="b"/>
                <a:pathLst>
                  <a:path w="2359" h="760" extrusionOk="0">
                    <a:moveTo>
                      <a:pt x="2020" y="475"/>
                    </a:moveTo>
                    <a:cubicBezTo>
                      <a:pt x="1939" y="542"/>
                      <a:pt x="1844" y="596"/>
                      <a:pt x="1749" y="651"/>
                    </a:cubicBezTo>
                    <a:cubicBezTo>
                      <a:pt x="1560" y="719"/>
                      <a:pt x="1383" y="759"/>
                      <a:pt x="1180" y="759"/>
                    </a:cubicBezTo>
                    <a:lnTo>
                      <a:pt x="1166" y="759"/>
                    </a:lnTo>
                    <a:lnTo>
                      <a:pt x="1153" y="759"/>
                    </a:lnTo>
                    <a:cubicBezTo>
                      <a:pt x="1139" y="759"/>
                      <a:pt x="1099" y="746"/>
                      <a:pt x="1085" y="746"/>
                    </a:cubicBezTo>
                    <a:cubicBezTo>
                      <a:pt x="855" y="719"/>
                      <a:pt x="678" y="651"/>
                      <a:pt x="476" y="542"/>
                    </a:cubicBezTo>
                    <a:cubicBezTo>
                      <a:pt x="449" y="529"/>
                      <a:pt x="340" y="448"/>
                      <a:pt x="313" y="421"/>
                    </a:cubicBezTo>
                    <a:cubicBezTo>
                      <a:pt x="272" y="380"/>
                      <a:pt x="1" y="150"/>
                      <a:pt x="82" y="69"/>
                    </a:cubicBezTo>
                    <a:cubicBezTo>
                      <a:pt x="163" y="0"/>
                      <a:pt x="380" y="190"/>
                      <a:pt x="449" y="231"/>
                    </a:cubicBezTo>
                    <a:cubicBezTo>
                      <a:pt x="503" y="271"/>
                      <a:pt x="543" y="298"/>
                      <a:pt x="597" y="325"/>
                    </a:cubicBezTo>
                    <a:cubicBezTo>
                      <a:pt x="774" y="407"/>
                      <a:pt x="922" y="461"/>
                      <a:pt x="1112" y="475"/>
                    </a:cubicBezTo>
                    <a:lnTo>
                      <a:pt x="1180" y="475"/>
                    </a:lnTo>
                    <a:lnTo>
                      <a:pt x="1180" y="488"/>
                    </a:lnTo>
                    <a:cubicBezTo>
                      <a:pt x="1180" y="488"/>
                      <a:pt x="1180" y="475"/>
                      <a:pt x="1193" y="475"/>
                    </a:cubicBezTo>
                    <a:cubicBezTo>
                      <a:pt x="1356" y="488"/>
                      <a:pt x="1478" y="461"/>
                      <a:pt x="1641" y="407"/>
                    </a:cubicBezTo>
                    <a:cubicBezTo>
                      <a:pt x="1735" y="367"/>
                      <a:pt x="1803" y="340"/>
                      <a:pt x="1885" y="285"/>
                    </a:cubicBezTo>
                    <a:cubicBezTo>
                      <a:pt x="1952" y="231"/>
                      <a:pt x="2183" y="27"/>
                      <a:pt x="2250" y="82"/>
                    </a:cubicBezTo>
                    <a:cubicBezTo>
                      <a:pt x="2358" y="163"/>
                      <a:pt x="2060" y="434"/>
                      <a:pt x="2020" y="475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04" name="Google Shape;904;p33"/>
              <p:cNvSpPr/>
              <p:nvPr/>
            </p:nvSpPr>
            <p:spPr>
              <a:xfrm>
                <a:off x="5988700" y="1835925"/>
                <a:ext cx="56250" cy="27475"/>
              </a:xfrm>
              <a:custGeom>
                <a:avLst/>
                <a:gdLst/>
                <a:ahLst/>
                <a:cxnLst/>
                <a:rect l="l" t="t" r="r" b="b"/>
                <a:pathLst>
                  <a:path w="2250" h="1099" extrusionOk="0">
                    <a:moveTo>
                      <a:pt x="1830" y="990"/>
                    </a:moveTo>
                    <a:cubicBezTo>
                      <a:pt x="1735" y="1030"/>
                      <a:pt x="1641" y="1057"/>
                      <a:pt x="1518" y="1071"/>
                    </a:cubicBezTo>
                    <a:cubicBezTo>
                      <a:pt x="1315" y="1098"/>
                      <a:pt x="1139" y="1084"/>
                      <a:pt x="949" y="1017"/>
                    </a:cubicBezTo>
                    <a:cubicBezTo>
                      <a:pt x="936" y="1017"/>
                      <a:pt x="936" y="1017"/>
                      <a:pt x="936" y="1003"/>
                    </a:cubicBezTo>
                    <a:lnTo>
                      <a:pt x="922" y="1003"/>
                    </a:lnTo>
                    <a:cubicBezTo>
                      <a:pt x="909" y="1003"/>
                      <a:pt x="868" y="976"/>
                      <a:pt x="855" y="976"/>
                    </a:cubicBezTo>
                    <a:cubicBezTo>
                      <a:pt x="651" y="882"/>
                      <a:pt x="502" y="773"/>
                      <a:pt x="340" y="597"/>
                    </a:cubicBezTo>
                    <a:cubicBezTo>
                      <a:pt x="326" y="584"/>
                      <a:pt x="244" y="475"/>
                      <a:pt x="217" y="434"/>
                    </a:cubicBezTo>
                    <a:cubicBezTo>
                      <a:pt x="190" y="394"/>
                      <a:pt x="1" y="82"/>
                      <a:pt x="109" y="27"/>
                    </a:cubicBezTo>
                    <a:cubicBezTo>
                      <a:pt x="190" y="0"/>
                      <a:pt x="353" y="231"/>
                      <a:pt x="407" y="298"/>
                    </a:cubicBezTo>
                    <a:lnTo>
                      <a:pt x="530" y="421"/>
                    </a:lnTo>
                    <a:cubicBezTo>
                      <a:pt x="665" y="556"/>
                      <a:pt x="786" y="651"/>
                      <a:pt x="963" y="732"/>
                    </a:cubicBezTo>
                    <a:cubicBezTo>
                      <a:pt x="976" y="732"/>
                      <a:pt x="1017" y="746"/>
                      <a:pt x="1017" y="746"/>
                    </a:cubicBezTo>
                    <a:lnTo>
                      <a:pt x="1030" y="746"/>
                    </a:lnTo>
                    <a:lnTo>
                      <a:pt x="1030" y="759"/>
                    </a:lnTo>
                    <a:cubicBezTo>
                      <a:pt x="1193" y="813"/>
                      <a:pt x="1328" y="827"/>
                      <a:pt x="1491" y="813"/>
                    </a:cubicBezTo>
                    <a:cubicBezTo>
                      <a:pt x="1586" y="813"/>
                      <a:pt x="1668" y="800"/>
                      <a:pt x="1762" y="773"/>
                    </a:cubicBezTo>
                    <a:cubicBezTo>
                      <a:pt x="1843" y="746"/>
                      <a:pt x="2114" y="624"/>
                      <a:pt x="2168" y="678"/>
                    </a:cubicBezTo>
                    <a:cubicBezTo>
                      <a:pt x="2250" y="786"/>
                      <a:pt x="1884" y="963"/>
                      <a:pt x="1830" y="99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05" name="Google Shape;905;p33"/>
              <p:cNvSpPr/>
              <p:nvPr/>
            </p:nvSpPr>
            <p:spPr>
              <a:xfrm>
                <a:off x="5956525" y="1837625"/>
                <a:ext cx="35950" cy="35925"/>
              </a:xfrm>
              <a:custGeom>
                <a:avLst/>
                <a:gdLst/>
                <a:ahLst/>
                <a:cxnLst/>
                <a:rect l="l" t="t" r="r" b="b"/>
                <a:pathLst>
                  <a:path w="1438" h="1437" extrusionOk="0">
                    <a:moveTo>
                      <a:pt x="718" y="1437"/>
                    </a:moveTo>
                    <a:cubicBezTo>
                      <a:pt x="1112" y="1437"/>
                      <a:pt x="1437" y="1112"/>
                      <a:pt x="1437" y="718"/>
                    </a:cubicBezTo>
                    <a:cubicBezTo>
                      <a:pt x="1437" y="326"/>
                      <a:pt x="1112" y="1"/>
                      <a:pt x="718" y="1"/>
                    </a:cubicBezTo>
                    <a:cubicBezTo>
                      <a:pt x="326" y="1"/>
                      <a:pt x="1" y="326"/>
                      <a:pt x="1" y="718"/>
                    </a:cubicBezTo>
                    <a:cubicBezTo>
                      <a:pt x="1" y="1112"/>
                      <a:pt x="326" y="1437"/>
                      <a:pt x="718" y="143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06" name="Google Shape;906;p33"/>
              <p:cNvSpPr/>
              <p:nvPr/>
            </p:nvSpPr>
            <p:spPr>
              <a:xfrm>
                <a:off x="5616450" y="1937225"/>
                <a:ext cx="78600" cy="30500"/>
              </a:xfrm>
              <a:custGeom>
                <a:avLst/>
                <a:gdLst/>
                <a:ahLst/>
                <a:cxnLst/>
                <a:rect l="l" t="t" r="r" b="b"/>
                <a:pathLst>
                  <a:path w="3144" h="1220" extrusionOk="0">
                    <a:moveTo>
                      <a:pt x="1572" y="1220"/>
                    </a:moveTo>
                    <a:cubicBezTo>
                      <a:pt x="2439" y="1220"/>
                      <a:pt x="3144" y="949"/>
                      <a:pt x="3144" y="609"/>
                    </a:cubicBezTo>
                    <a:cubicBezTo>
                      <a:pt x="3144" y="271"/>
                      <a:pt x="2439" y="0"/>
                      <a:pt x="1572" y="0"/>
                    </a:cubicBezTo>
                    <a:cubicBezTo>
                      <a:pt x="705" y="0"/>
                      <a:pt x="0" y="271"/>
                      <a:pt x="0" y="609"/>
                    </a:cubicBezTo>
                    <a:cubicBezTo>
                      <a:pt x="0" y="949"/>
                      <a:pt x="705" y="1220"/>
                      <a:pt x="1572" y="1220"/>
                    </a:cubicBezTo>
                    <a:close/>
                  </a:path>
                </a:pathLst>
              </a:custGeom>
              <a:solidFill>
                <a:srgbClr val="F58CA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07" name="Google Shape;907;p33"/>
              <p:cNvSpPr/>
              <p:nvPr/>
            </p:nvSpPr>
            <p:spPr>
              <a:xfrm>
                <a:off x="5931125" y="1937225"/>
                <a:ext cx="78600" cy="30500"/>
              </a:xfrm>
              <a:custGeom>
                <a:avLst/>
                <a:gdLst/>
                <a:ahLst/>
                <a:cxnLst/>
                <a:rect l="l" t="t" r="r" b="b"/>
                <a:pathLst>
                  <a:path w="3144" h="1220" extrusionOk="0">
                    <a:moveTo>
                      <a:pt x="1572" y="1220"/>
                    </a:moveTo>
                    <a:cubicBezTo>
                      <a:pt x="2439" y="1220"/>
                      <a:pt x="3144" y="949"/>
                      <a:pt x="3144" y="609"/>
                    </a:cubicBezTo>
                    <a:cubicBezTo>
                      <a:pt x="3144" y="271"/>
                      <a:pt x="2439" y="0"/>
                      <a:pt x="1572" y="0"/>
                    </a:cubicBezTo>
                    <a:cubicBezTo>
                      <a:pt x="705" y="0"/>
                      <a:pt x="0" y="271"/>
                      <a:pt x="0" y="609"/>
                    </a:cubicBezTo>
                    <a:cubicBezTo>
                      <a:pt x="0" y="949"/>
                      <a:pt x="705" y="1220"/>
                      <a:pt x="1572" y="1220"/>
                    </a:cubicBezTo>
                    <a:close/>
                  </a:path>
                </a:pathLst>
              </a:custGeom>
              <a:solidFill>
                <a:srgbClr val="F58CA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908" name="Google Shape;908;p33"/>
            <p:cNvSpPr/>
            <p:nvPr/>
          </p:nvSpPr>
          <p:spPr>
            <a:xfrm>
              <a:off x="3163480" y="4603504"/>
              <a:ext cx="353700" cy="353700"/>
            </a:xfrm>
            <a:prstGeom prst="ellipse">
              <a:avLst/>
            </a:prstGeom>
            <a:gradFill>
              <a:gsLst>
                <a:gs pos="0">
                  <a:srgbClr val="96E7B7"/>
                </a:gs>
                <a:gs pos="100000">
                  <a:srgbClr val="37C46F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909" name="Google Shape;909;p33"/>
            <p:cNvGrpSpPr/>
            <p:nvPr/>
          </p:nvGrpSpPr>
          <p:grpSpPr>
            <a:xfrm>
              <a:off x="3189766" y="4732391"/>
              <a:ext cx="301143" cy="95916"/>
              <a:chOff x="5581225" y="1820025"/>
              <a:chExt cx="463725" cy="147700"/>
            </a:xfrm>
          </p:grpSpPr>
          <p:sp>
            <p:nvSpPr>
              <p:cNvPr id="910" name="Google Shape;910;p33"/>
              <p:cNvSpPr/>
              <p:nvPr/>
            </p:nvSpPr>
            <p:spPr>
              <a:xfrm>
                <a:off x="5605250" y="1825075"/>
                <a:ext cx="100975" cy="100975"/>
              </a:xfrm>
              <a:custGeom>
                <a:avLst/>
                <a:gdLst/>
                <a:ahLst/>
                <a:cxnLst/>
                <a:rect l="l" t="t" r="r" b="b"/>
                <a:pathLst>
                  <a:path w="4039" h="4039" extrusionOk="0">
                    <a:moveTo>
                      <a:pt x="2020" y="4039"/>
                    </a:moveTo>
                    <a:cubicBezTo>
                      <a:pt x="3131" y="4039"/>
                      <a:pt x="4038" y="3144"/>
                      <a:pt x="4038" y="2020"/>
                    </a:cubicBezTo>
                    <a:cubicBezTo>
                      <a:pt x="4038" y="909"/>
                      <a:pt x="3131" y="1"/>
                      <a:pt x="2020" y="1"/>
                    </a:cubicBezTo>
                    <a:cubicBezTo>
                      <a:pt x="909" y="1"/>
                      <a:pt x="1" y="909"/>
                      <a:pt x="1" y="2020"/>
                    </a:cubicBezTo>
                    <a:cubicBezTo>
                      <a:pt x="1" y="3144"/>
                      <a:pt x="909" y="4039"/>
                      <a:pt x="2020" y="4039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11" name="Google Shape;911;p33"/>
              <p:cNvSpPr/>
              <p:nvPr/>
            </p:nvSpPr>
            <p:spPr>
              <a:xfrm>
                <a:off x="5594100" y="1820025"/>
                <a:ext cx="48450" cy="25400"/>
              </a:xfrm>
              <a:custGeom>
                <a:avLst/>
                <a:gdLst/>
                <a:ahLst/>
                <a:cxnLst/>
                <a:rect l="l" t="t" r="r" b="b"/>
                <a:pathLst>
                  <a:path w="1938" h="1016" extrusionOk="0">
                    <a:moveTo>
                      <a:pt x="190" y="407"/>
                    </a:moveTo>
                    <a:cubicBezTo>
                      <a:pt x="244" y="488"/>
                      <a:pt x="298" y="555"/>
                      <a:pt x="365" y="623"/>
                    </a:cubicBezTo>
                    <a:cubicBezTo>
                      <a:pt x="488" y="759"/>
                      <a:pt x="623" y="867"/>
                      <a:pt x="799" y="934"/>
                    </a:cubicBezTo>
                    <a:lnTo>
                      <a:pt x="799" y="934"/>
                    </a:lnTo>
                    <a:lnTo>
                      <a:pt x="813" y="934"/>
                    </a:lnTo>
                    <a:lnTo>
                      <a:pt x="840" y="949"/>
                    </a:lnTo>
                    <a:cubicBezTo>
                      <a:pt x="1030" y="1016"/>
                      <a:pt x="1192" y="1016"/>
                      <a:pt x="1395" y="962"/>
                    </a:cubicBezTo>
                    <a:cubicBezTo>
                      <a:pt x="1476" y="934"/>
                      <a:pt x="1545" y="907"/>
                      <a:pt x="1612" y="867"/>
                    </a:cubicBezTo>
                    <a:cubicBezTo>
                      <a:pt x="1666" y="840"/>
                      <a:pt x="1937" y="636"/>
                      <a:pt x="1856" y="555"/>
                    </a:cubicBezTo>
                    <a:cubicBezTo>
                      <a:pt x="1789" y="488"/>
                      <a:pt x="1585" y="623"/>
                      <a:pt x="1503" y="663"/>
                    </a:cubicBezTo>
                    <a:cubicBezTo>
                      <a:pt x="1449" y="691"/>
                      <a:pt x="1395" y="705"/>
                      <a:pt x="1328" y="718"/>
                    </a:cubicBezTo>
                    <a:cubicBezTo>
                      <a:pt x="1192" y="745"/>
                      <a:pt x="1070" y="732"/>
                      <a:pt x="934" y="691"/>
                    </a:cubicBezTo>
                    <a:lnTo>
                      <a:pt x="907" y="678"/>
                    </a:lnTo>
                    <a:lnTo>
                      <a:pt x="907" y="678"/>
                    </a:lnTo>
                    <a:lnTo>
                      <a:pt x="894" y="678"/>
                    </a:lnTo>
                    <a:cubicBezTo>
                      <a:pt x="759" y="623"/>
                      <a:pt x="650" y="542"/>
                      <a:pt x="542" y="447"/>
                    </a:cubicBezTo>
                    <a:cubicBezTo>
                      <a:pt x="515" y="434"/>
                      <a:pt x="407" y="311"/>
                      <a:pt x="379" y="271"/>
                    </a:cubicBezTo>
                    <a:cubicBezTo>
                      <a:pt x="325" y="217"/>
                      <a:pt x="176" y="0"/>
                      <a:pt x="94" y="27"/>
                    </a:cubicBezTo>
                    <a:cubicBezTo>
                      <a:pt x="0" y="81"/>
                      <a:pt x="163" y="365"/>
                      <a:pt x="190" y="407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12" name="Google Shape;912;p33"/>
              <p:cNvSpPr/>
              <p:nvPr/>
            </p:nvSpPr>
            <p:spPr>
              <a:xfrm>
                <a:off x="5583250" y="1835250"/>
                <a:ext cx="58975" cy="19000"/>
              </a:xfrm>
              <a:custGeom>
                <a:avLst/>
                <a:gdLst/>
                <a:ahLst/>
                <a:cxnLst/>
                <a:rect l="l" t="t" r="r" b="b"/>
                <a:pathLst>
                  <a:path w="2359" h="760" extrusionOk="0">
                    <a:moveTo>
                      <a:pt x="326" y="475"/>
                    </a:moveTo>
                    <a:cubicBezTo>
                      <a:pt x="420" y="542"/>
                      <a:pt x="501" y="596"/>
                      <a:pt x="610" y="651"/>
                    </a:cubicBezTo>
                    <a:cubicBezTo>
                      <a:pt x="799" y="719"/>
                      <a:pt x="976" y="759"/>
                      <a:pt x="1179" y="759"/>
                    </a:cubicBezTo>
                    <a:lnTo>
                      <a:pt x="1179" y="759"/>
                    </a:lnTo>
                    <a:lnTo>
                      <a:pt x="1193" y="759"/>
                    </a:lnTo>
                    <a:cubicBezTo>
                      <a:pt x="1206" y="759"/>
                      <a:pt x="1260" y="746"/>
                      <a:pt x="1260" y="746"/>
                    </a:cubicBezTo>
                    <a:cubicBezTo>
                      <a:pt x="1491" y="719"/>
                      <a:pt x="1667" y="651"/>
                      <a:pt x="1870" y="542"/>
                    </a:cubicBezTo>
                    <a:cubicBezTo>
                      <a:pt x="1897" y="529"/>
                      <a:pt x="2006" y="448"/>
                      <a:pt x="2033" y="421"/>
                    </a:cubicBezTo>
                    <a:cubicBezTo>
                      <a:pt x="2087" y="380"/>
                      <a:pt x="2358" y="150"/>
                      <a:pt x="2263" y="69"/>
                    </a:cubicBezTo>
                    <a:cubicBezTo>
                      <a:pt x="2195" y="0"/>
                      <a:pt x="1979" y="190"/>
                      <a:pt x="1897" y="231"/>
                    </a:cubicBezTo>
                    <a:cubicBezTo>
                      <a:pt x="1856" y="271"/>
                      <a:pt x="1802" y="298"/>
                      <a:pt x="1748" y="325"/>
                    </a:cubicBezTo>
                    <a:cubicBezTo>
                      <a:pt x="1572" y="407"/>
                      <a:pt x="1423" y="461"/>
                      <a:pt x="1233" y="475"/>
                    </a:cubicBezTo>
                    <a:lnTo>
                      <a:pt x="1179" y="475"/>
                    </a:lnTo>
                    <a:lnTo>
                      <a:pt x="1166" y="488"/>
                    </a:lnTo>
                    <a:lnTo>
                      <a:pt x="1166" y="475"/>
                    </a:lnTo>
                    <a:cubicBezTo>
                      <a:pt x="1003" y="488"/>
                      <a:pt x="868" y="461"/>
                      <a:pt x="705" y="407"/>
                    </a:cubicBezTo>
                    <a:cubicBezTo>
                      <a:pt x="624" y="367"/>
                      <a:pt x="555" y="340"/>
                      <a:pt x="474" y="285"/>
                    </a:cubicBezTo>
                    <a:cubicBezTo>
                      <a:pt x="393" y="231"/>
                      <a:pt x="163" y="27"/>
                      <a:pt x="95" y="82"/>
                    </a:cubicBezTo>
                    <a:cubicBezTo>
                      <a:pt x="0" y="163"/>
                      <a:pt x="284" y="434"/>
                      <a:pt x="326" y="475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13" name="Google Shape;913;p33"/>
              <p:cNvSpPr/>
              <p:nvPr/>
            </p:nvSpPr>
            <p:spPr>
              <a:xfrm>
                <a:off x="5736675" y="1887075"/>
                <a:ext cx="152825" cy="57950"/>
              </a:xfrm>
              <a:custGeom>
                <a:avLst/>
                <a:gdLst/>
                <a:ahLst/>
                <a:cxnLst/>
                <a:rect l="l" t="t" r="r" b="b"/>
                <a:pathLst>
                  <a:path w="6113" h="2318" extrusionOk="0">
                    <a:moveTo>
                      <a:pt x="4770" y="177"/>
                    </a:moveTo>
                    <a:cubicBezTo>
                      <a:pt x="4797" y="68"/>
                      <a:pt x="4906" y="1"/>
                      <a:pt x="5014" y="28"/>
                    </a:cubicBezTo>
                    <a:cubicBezTo>
                      <a:pt x="5122" y="55"/>
                      <a:pt x="5191" y="163"/>
                      <a:pt x="5164" y="272"/>
                    </a:cubicBezTo>
                    <a:cubicBezTo>
                      <a:pt x="5164" y="285"/>
                      <a:pt x="4933" y="1206"/>
                      <a:pt x="5922" y="1437"/>
                    </a:cubicBezTo>
                    <a:cubicBezTo>
                      <a:pt x="6031" y="1464"/>
                      <a:pt x="6112" y="1573"/>
                      <a:pt x="6085" y="1681"/>
                    </a:cubicBezTo>
                    <a:cubicBezTo>
                      <a:pt x="6058" y="1789"/>
                      <a:pt x="5950" y="1871"/>
                      <a:pt x="5827" y="1844"/>
                    </a:cubicBezTo>
                    <a:cubicBezTo>
                      <a:pt x="5462" y="1748"/>
                      <a:pt x="5204" y="1586"/>
                      <a:pt x="5041" y="1410"/>
                    </a:cubicBezTo>
                    <a:cubicBezTo>
                      <a:pt x="4784" y="1789"/>
                      <a:pt x="4215" y="2317"/>
                      <a:pt x="3050" y="2317"/>
                    </a:cubicBezTo>
                    <a:lnTo>
                      <a:pt x="3050" y="2317"/>
                    </a:lnTo>
                    <a:cubicBezTo>
                      <a:pt x="1885" y="2317"/>
                      <a:pt x="1316" y="1789"/>
                      <a:pt x="1072" y="1410"/>
                    </a:cubicBezTo>
                    <a:cubicBezTo>
                      <a:pt x="909" y="1586"/>
                      <a:pt x="651" y="1748"/>
                      <a:pt x="272" y="1844"/>
                    </a:cubicBezTo>
                    <a:cubicBezTo>
                      <a:pt x="163" y="1871"/>
                      <a:pt x="55" y="1789"/>
                      <a:pt x="28" y="1681"/>
                    </a:cubicBezTo>
                    <a:cubicBezTo>
                      <a:pt x="1" y="1573"/>
                      <a:pt x="69" y="1464"/>
                      <a:pt x="177" y="1437"/>
                    </a:cubicBezTo>
                    <a:cubicBezTo>
                      <a:pt x="1180" y="1206"/>
                      <a:pt x="936" y="285"/>
                      <a:pt x="936" y="272"/>
                    </a:cubicBezTo>
                    <a:cubicBezTo>
                      <a:pt x="909" y="163"/>
                      <a:pt x="976" y="55"/>
                      <a:pt x="1085" y="28"/>
                    </a:cubicBezTo>
                    <a:cubicBezTo>
                      <a:pt x="1193" y="1"/>
                      <a:pt x="1316" y="68"/>
                      <a:pt x="1343" y="177"/>
                    </a:cubicBezTo>
                    <a:cubicBezTo>
                      <a:pt x="1343" y="177"/>
                      <a:pt x="1437" y="570"/>
                      <a:pt x="1302" y="989"/>
                    </a:cubicBezTo>
                    <a:cubicBezTo>
                      <a:pt x="1397" y="1206"/>
                      <a:pt x="1803" y="1911"/>
                      <a:pt x="3050" y="1911"/>
                    </a:cubicBezTo>
                    <a:cubicBezTo>
                      <a:pt x="4310" y="1911"/>
                      <a:pt x="4703" y="1206"/>
                      <a:pt x="4797" y="989"/>
                    </a:cubicBezTo>
                    <a:cubicBezTo>
                      <a:pt x="4662" y="570"/>
                      <a:pt x="4770" y="177"/>
                      <a:pt x="4770" y="177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14" name="Google Shape;914;p33"/>
              <p:cNvSpPr/>
              <p:nvPr/>
            </p:nvSpPr>
            <p:spPr>
              <a:xfrm>
                <a:off x="5581225" y="1835925"/>
                <a:ext cx="56250" cy="27475"/>
              </a:xfrm>
              <a:custGeom>
                <a:avLst/>
                <a:gdLst/>
                <a:ahLst/>
                <a:cxnLst/>
                <a:rect l="l" t="t" r="r" b="b"/>
                <a:pathLst>
                  <a:path w="2250" h="1099" extrusionOk="0">
                    <a:moveTo>
                      <a:pt x="407" y="990"/>
                    </a:moveTo>
                    <a:cubicBezTo>
                      <a:pt x="515" y="1030"/>
                      <a:pt x="609" y="1057"/>
                      <a:pt x="718" y="1071"/>
                    </a:cubicBezTo>
                    <a:cubicBezTo>
                      <a:pt x="935" y="1098"/>
                      <a:pt x="1097" y="1084"/>
                      <a:pt x="1301" y="1017"/>
                    </a:cubicBezTo>
                    <a:lnTo>
                      <a:pt x="1314" y="1003"/>
                    </a:lnTo>
                    <a:lnTo>
                      <a:pt x="1314" y="1003"/>
                    </a:lnTo>
                    <a:cubicBezTo>
                      <a:pt x="1328" y="1003"/>
                      <a:pt x="1382" y="976"/>
                      <a:pt x="1382" y="976"/>
                    </a:cubicBezTo>
                    <a:cubicBezTo>
                      <a:pt x="1599" y="882"/>
                      <a:pt x="1748" y="773"/>
                      <a:pt x="1897" y="597"/>
                    </a:cubicBezTo>
                    <a:cubicBezTo>
                      <a:pt x="1924" y="584"/>
                      <a:pt x="2005" y="475"/>
                      <a:pt x="2018" y="434"/>
                    </a:cubicBezTo>
                    <a:cubicBezTo>
                      <a:pt x="2060" y="394"/>
                      <a:pt x="2249" y="82"/>
                      <a:pt x="2141" y="27"/>
                    </a:cubicBezTo>
                    <a:cubicBezTo>
                      <a:pt x="2046" y="0"/>
                      <a:pt x="1897" y="231"/>
                      <a:pt x="1843" y="298"/>
                    </a:cubicBezTo>
                    <a:lnTo>
                      <a:pt x="1720" y="421"/>
                    </a:lnTo>
                    <a:cubicBezTo>
                      <a:pt x="1585" y="556"/>
                      <a:pt x="1449" y="651"/>
                      <a:pt x="1274" y="732"/>
                    </a:cubicBezTo>
                    <a:cubicBezTo>
                      <a:pt x="1274" y="732"/>
                      <a:pt x="1233" y="746"/>
                      <a:pt x="1220" y="746"/>
                    </a:cubicBezTo>
                    <a:lnTo>
                      <a:pt x="1220" y="746"/>
                    </a:lnTo>
                    <a:cubicBezTo>
                      <a:pt x="1206" y="746"/>
                      <a:pt x="1206" y="759"/>
                      <a:pt x="1206" y="759"/>
                    </a:cubicBezTo>
                    <a:cubicBezTo>
                      <a:pt x="1043" y="813"/>
                      <a:pt x="922" y="827"/>
                      <a:pt x="745" y="813"/>
                    </a:cubicBezTo>
                    <a:cubicBezTo>
                      <a:pt x="651" y="813"/>
                      <a:pt x="582" y="800"/>
                      <a:pt x="488" y="773"/>
                    </a:cubicBezTo>
                    <a:cubicBezTo>
                      <a:pt x="407" y="746"/>
                      <a:pt x="122" y="624"/>
                      <a:pt x="67" y="678"/>
                    </a:cubicBezTo>
                    <a:cubicBezTo>
                      <a:pt x="0" y="786"/>
                      <a:pt x="352" y="963"/>
                      <a:pt x="407" y="99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15" name="Google Shape;915;p33"/>
              <p:cNvSpPr/>
              <p:nvPr/>
            </p:nvSpPr>
            <p:spPr>
              <a:xfrm>
                <a:off x="5633375" y="1837625"/>
                <a:ext cx="35950" cy="35925"/>
              </a:xfrm>
              <a:custGeom>
                <a:avLst/>
                <a:gdLst/>
                <a:ahLst/>
                <a:cxnLst/>
                <a:rect l="l" t="t" r="r" b="b"/>
                <a:pathLst>
                  <a:path w="1438" h="1437" extrusionOk="0">
                    <a:moveTo>
                      <a:pt x="718" y="1437"/>
                    </a:moveTo>
                    <a:cubicBezTo>
                      <a:pt x="1112" y="1437"/>
                      <a:pt x="1437" y="1112"/>
                      <a:pt x="1437" y="718"/>
                    </a:cubicBezTo>
                    <a:cubicBezTo>
                      <a:pt x="1437" y="326"/>
                      <a:pt x="1112" y="1"/>
                      <a:pt x="718" y="1"/>
                    </a:cubicBezTo>
                    <a:cubicBezTo>
                      <a:pt x="326" y="1"/>
                      <a:pt x="1" y="326"/>
                      <a:pt x="1" y="718"/>
                    </a:cubicBezTo>
                    <a:cubicBezTo>
                      <a:pt x="1" y="1112"/>
                      <a:pt x="326" y="1437"/>
                      <a:pt x="718" y="143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16" name="Google Shape;916;p33"/>
              <p:cNvSpPr/>
              <p:nvPr/>
            </p:nvSpPr>
            <p:spPr>
              <a:xfrm>
                <a:off x="5919950" y="1825075"/>
                <a:ext cx="100975" cy="100975"/>
              </a:xfrm>
              <a:custGeom>
                <a:avLst/>
                <a:gdLst/>
                <a:ahLst/>
                <a:cxnLst/>
                <a:rect l="l" t="t" r="r" b="b"/>
                <a:pathLst>
                  <a:path w="4039" h="4039" extrusionOk="0">
                    <a:moveTo>
                      <a:pt x="2019" y="4039"/>
                    </a:moveTo>
                    <a:cubicBezTo>
                      <a:pt x="3130" y="4039"/>
                      <a:pt x="4038" y="3144"/>
                      <a:pt x="4038" y="2020"/>
                    </a:cubicBezTo>
                    <a:cubicBezTo>
                      <a:pt x="4038" y="909"/>
                      <a:pt x="3130" y="1"/>
                      <a:pt x="2019" y="1"/>
                    </a:cubicBezTo>
                    <a:cubicBezTo>
                      <a:pt x="908" y="1"/>
                      <a:pt x="1" y="909"/>
                      <a:pt x="1" y="2020"/>
                    </a:cubicBezTo>
                    <a:cubicBezTo>
                      <a:pt x="1" y="3144"/>
                      <a:pt x="908" y="4039"/>
                      <a:pt x="2019" y="4039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17" name="Google Shape;917;p33"/>
              <p:cNvSpPr/>
              <p:nvPr/>
            </p:nvSpPr>
            <p:spPr>
              <a:xfrm>
                <a:off x="5983275" y="1820025"/>
                <a:ext cx="48800" cy="25400"/>
              </a:xfrm>
              <a:custGeom>
                <a:avLst/>
                <a:gdLst/>
                <a:ahLst/>
                <a:cxnLst/>
                <a:rect l="l" t="t" r="r" b="b"/>
                <a:pathLst>
                  <a:path w="1952" h="1016" extrusionOk="0">
                    <a:moveTo>
                      <a:pt x="1749" y="407"/>
                    </a:moveTo>
                    <a:cubicBezTo>
                      <a:pt x="1695" y="488"/>
                      <a:pt x="1641" y="555"/>
                      <a:pt x="1587" y="623"/>
                    </a:cubicBezTo>
                    <a:cubicBezTo>
                      <a:pt x="1451" y="759"/>
                      <a:pt x="1316" y="867"/>
                      <a:pt x="1153" y="934"/>
                    </a:cubicBezTo>
                    <a:lnTo>
                      <a:pt x="1139" y="934"/>
                    </a:lnTo>
                    <a:lnTo>
                      <a:pt x="1139" y="934"/>
                    </a:lnTo>
                    <a:cubicBezTo>
                      <a:pt x="1126" y="934"/>
                      <a:pt x="1112" y="949"/>
                      <a:pt x="1099" y="949"/>
                    </a:cubicBezTo>
                    <a:cubicBezTo>
                      <a:pt x="909" y="1016"/>
                      <a:pt x="747" y="1016"/>
                      <a:pt x="557" y="962"/>
                    </a:cubicBezTo>
                    <a:cubicBezTo>
                      <a:pt x="476" y="934"/>
                      <a:pt x="407" y="907"/>
                      <a:pt x="340" y="867"/>
                    </a:cubicBezTo>
                    <a:cubicBezTo>
                      <a:pt x="286" y="840"/>
                      <a:pt x="1" y="636"/>
                      <a:pt x="96" y="555"/>
                    </a:cubicBezTo>
                    <a:cubicBezTo>
                      <a:pt x="150" y="488"/>
                      <a:pt x="367" y="623"/>
                      <a:pt x="448" y="663"/>
                    </a:cubicBezTo>
                    <a:cubicBezTo>
                      <a:pt x="503" y="691"/>
                      <a:pt x="557" y="705"/>
                      <a:pt x="611" y="718"/>
                    </a:cubicBezTo>
                    <a:cubicBezTo>
                      <a:pt x="760" y="745"/>
                      <a:pt x="868" y="732"/>
                      <a:pt x="1018" y="691"/>
                    </a:cubicBezTo>
                    <a:cubicBezTo>
                      <a:pt x="1018" y="691"/>
                      <a:pt x="1031" y="678"/>
                      <a:pt x="1045" y="678"/>
                    </a:cubicBezTo>
                    <a:lnTo>
                      <a:pt x="1045" y="678"/>
                    </a:lnTo>
                    <a:lnTo>
                      <a:pt x="1045" y="678"/>
                    </a:lnTo>
                    <a:cubicBezTo>
                      <a:pt x="1193" y="623"/>
                      <a:pt x="1289" y="542"/>
                      <a:pt x="1397" y="447"/>
                    </a:cubicBezTo>
                    <a:cubicBezTo>
                      <a:pt x="1424" y="434"/>
                      <a:pt x="1532" y="311"/>
                      <a:pt x="1559" y="271"/>
                    </a:cubicBezTo>
                    <a:cubicBezTo>
                      <a:pt x="1614" y="217"/>
                      <a:pt x="1762" y="0"/>
                      <a:pt x="1843" y="27"/>
                    </a:cubicBezTo>
                    <a:cubicBezTo>
                      <a:pt x="1952" y="81"/>
                      <a:pt x="1789" y="365"/>
                      <a:pt x="1749" y="407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18" name="Google Shape;918;p33"/>
              <p:cNvSpPr/>
              <p:nvPr/>
            </p:nvSpPr>
            <p:spPr>
              <a:xfrm>
                <a:off x="5983950" y="1835250"/>
                <a:ext cx="58975" cy="19000"/>
              </a:xfrm>
              <a:custGeom>
                <a:avLst/>
                <a:gdLst/>
                <a:ahLst/>
                <a:cxnLst/>
                <a:rect l="l" t="t" r="r" b="b"/>
                <a:pathLst>
                  <a:path w="2359" h="760" extrusionOk="0">
                    <a:moveTo>
                      <a:pt x="2020" y="475"/>
                    </a:moveTo>
                    <a:cubicBezTo>
                      <a:pt x="1939" y="542"/>
                      <a:pt x="1844" y="596"/>
                      <a:pt x="1749" y="651"/>
                    </a:cubicBezTo>
                    <a:cubicBezTo>
                      <a:pt x="1560" y="719"/>
                      <a:pt x="1383" y="759"/>
                      <a:pt x="1180" y="759"/>
                    </a:cubicBezTo>
                    <a:lnTo>
                      <a:pt x="1166" y="759"/>
                    </a:lnTo>
                    <a:lnTo>
                      <a:pt x="1153" y="759"/>
                    </a:lnTo>
                    <a:cubicBezTo>
                      <a:pt x="1139" y="759"/>
                      <a:pt x="1099" y="746"/>
                      <a:pt x="1085" y="746"/>
                    </a:cubicBezTo>
                    <a:cubicBezTo>
                      <a:pt x="855" y="719"/>
                      <a:pt x="678" y="651"/>
                      <a:pt x="476" y="542"/>
                    </a:cubicBezTo>
                    <a:cubicBezTo>
                      <a:pt x="449" y="529"/>
                      <a:pt x="340" y="448"/>
                      <a:pt x="313" y="421"/>
                    </a:cubicBezTo>
                    <a:cubicBezTo>
                      <a:pt x="272" y="380"/>
                      <a:pt x="1" y="150"/>
                      <a:pt x="82" y="69"/>
                    </a:cubicBezTo>
                    <a:cubicBezTo>
                      <a:pt x="163" y="0"/>
                      <a:pt x="380" y="190"/>
                      <a:pt x="449" y="231"/>
                    </a:cubicBezTo>
                    <a:cubicBezTo>
                      <a:pt x="503" y="271"/>
                      <a:pt x="543" y="298"/>
                      <a:pt x="597" y="325"/>
                    </a:cubicBezTo>
                    <a:cubicBezTo>
                      <a:pt x="774" y="407"/>
                      <a:pt x="922" y="461"/>
                      <a:pt x="1112" y="475"/>
                    </a:cubicBezTo>
                    <a:lnTo>
                      <a:pt x="1180" y="475"/>
                    </a:lnTo>
                    <a:lnTo>
                      <a:pt x="1180" y="488"/>
                    </a:lnTo>
                    <a:cubicBezTo>
                      <a:pt x="1180" y="488"/>
                      <a:pt x="1180" y="475"/>
                      <a:pt x="1193" y="475"/>
                    </a:cubicBezTo>
                    <a:cubicBezTo>
                      <a:pt x="1356" y="488"/>
                      <a:pt x="1478" y="461"/>
                      <a:pt x="1641" y="407"/>
                    </a:cubicBezTo>
                    <a:cubicBezTo>
                      <a:pt x="1735" y="367"/>
                      <a:pt x="1803" y="340"/>
                      <a:pt x="1885" y="285"/>
                    </a:cubicBezTo>
                    <a:cubicBezTo>
                      <a:pt x="1952" y="231"/>
                      <a:pt x="2183" y="27"/>
                      <a:pt x="2250" y="82"/>
                    </a:cubicBezTo>
                    <a:cubicBezTo>
                      <a:pt x="2358" y="163"/>
                      <a:pt x="2060" y="434"/>
                      <a:pt x="2020" y="475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19" name="Google Shape;919;p33"/>
              <p:cNvSpPr/>
              <p:nvPr/>
            </p:nvSpPr>
            <p:spPr>
              <a:xfrm>
                <a:off x="5988700" y="1835925"/>
                <a:ext cx="56250" cy="27475"/>
              </a:xfrm>
              <a:custGeom>
                <a:avLst/>
                <a:gdLst/>
                <a:ahLst/>
                <a:cxnLst/>
                <a:rect l="l" t="t" r="r" b="b"/>
                <a:pathLst>
                  <a:path w="2250" h="1099" extrusionOk="0">
                    <a:moveTo>
                      <a:pt x="1830" y="990"/>
                    </a:moveTo>
                    <a:cubicBezTo>
                      <a:pt x="1735" y="1030"/>
                      <a:pt x="1641" y="1057"/>
                      <a:pt x="1518" y="1071"/>
                    </a:cubicBezTo>
                    <a:cubicBezTo>
                      <a:pt x="1315" y="1098"/>
                      <a:pt x="1139" y="1084"/>
                      <a:pt x="949" y="1017"/>
                    </a:cubicBezTo>
                    <a:cubicBezTo>
                      <a:pt x="936" y="1017"/>
                      <a:pt x="936" y="1017"/>
                      <a:pt x="936" y="1003"/>
                    </a:cubicBezTo>
                    <a:lnTo>
                      <a:pt x="922" y="1003"/>
                    </a:lnTo>
                    <a:cubicBezTo>
                      <a:pt x="909" y="1003"/>
                      <a:pt x="868" y="976"/>
                      <a:pt x="855" y="976"/>
                    </a:cubicBezTo>
                    <a:cubicBezTo>
                      <a:pt x="651" y="882"/>
                      <a:pt x="502" y="773"/>
                      <a:pt x="340" y="597"/>
                    </a:cubicBezTo>
                    <a:cubicBezTo>
                      <a:pt x="326" y="584"/>
                      <a:pt x="244" y="475"/>
                      <a:pt x="217" y="434"/>
                    </a:cubicBezTo>
                    <a:cubicBezTo>
                      <a:pt x="190" y="394"/>
                      <a:pt x="1" y="82"/>
                      <a:pt x="109" y="27"/>
                    </a:cubicBezTo>
                    <a:cubicBezTo>
                      <a:pt x="190" y="0"/>
                      <a:pt x="353" y="231"/>
                      <a:pt x="407" y="298"/>
                    </a:cubicBezTo>
                    <a:lnTo>
                      <a:pt x="530" y="421"/>
                    </a:lnTo>
                    <a:cubicBezTo>
                      <a:pt x="665" y="556"/>
                      <a:pt x="786" y="651"/>
                      <a:pt x="963" y="732"/>
                    </a:cubicBezTo>
                    <a:cubicBezTo>
                      <a:pt x="976" y="732"/>
                      <a:pt x="1017" y="746"/>
                      <a:pt x="1017" y="746"/>
                    </a:cubicBezTo>
                    <a:lnTo>
                      <a:pt x="1030" y="746"/>
                    </a:lnTo>
                    <a:lnTo>
                      <a:pt x="1030" y="759"/>
                    </a:lnTo>
                    <a:cubicBezTo>
                      <a:pt x="1193" y="813"/>
                      <a:pt x="1328" y="827"/>
                      <a:pt x="1491" y="813"/>
                    </a:cubicBezTo>
                    <a:cubicBezTo>
                      <a:pt x="1586" y="813"/>
                      <a:pt x="1668" y="800"/>
                      <a:pt x="1762" y="773"/>
                    </a:cubicBezTo>
                    <a:cubicBezTo>
                      <a:pt x="1843" y="746"/>
                      <a:pt x="2114" y="624"/>
                      <a:pt x="2168" y="678"/>
                    </a:cubicBezTo>
                    <a:cubicBezTo>
                      <a:pt x="2250" y="786"/>
                      <a:pt x="1884" y="963"/>
                      <a:pt x="1830" y="99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20" name="Google Shape;920;p33"/>
              <p:cNvSpPr/>
              <p:nvPr/>
            </p:nvSpPr>
            <p:spPr>
              <a:xfrm>
                <a:off x="5956525" y="1837625"/>
                <a:ext cx="35950" cy="35925"/>
              </a:xfrm>
              <a:custGeom>
                <a:avLst/>
                <a:gdLst/>
                <a:ahLst/>
                <a:cxnLst/>
                <a:rect l="l" t="t" r="r" b="b"/>
                <a:pathLst>
                  <a:path w="1438" h="1437" extrusionOk="0">
                    <a:moveTo>
                      <a:pt x="718" y="1437"/>
                    </a:moveTo>
                    <a:cubicBezTo>
                      <a:pt x="1112" y="1437"/>
                      <a:pt x="1437" y="1112"/>
                      <a:pt x="1437" y="718"/>
                    </a:cubicBezTo>
                    <a:cubicBezTo>
                      <a:pt x="1437" y="326"/>
                      <a:pt x="1112" y="1"/>
                      <a:pt x="718" y="1"/>
                    </a:cubicBezTo>
                    <a:cubicBezTo>
                      <a:pt x="326" y="1"/>
                      <a:pt x="1" y="326"/>
                      <a:pt x="1" y="718"/>
                    </a:cubicBezTo>
                    <a:cubicBezTo>
                      <a:pt x="1" y="1112"/>
                      <a:pt x="326" y="1437"/>
                      <a:pt x="718" y="143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21" name="Google Shape;921;p33"/>
              <p:cNvSpPr/>
              <p:nvPr/>
            </p:nvSpPr>
            <p:spPr>
              <a:xfrm>
                <a:off x="5616450" y="1937225"/>
                <a:ext cx="78600" cy="30500"/>
              </a:xfrm>
              <a:custGeom>
                <a:avLst/>
                <a:gdLst/>
                <a:ahLst/>
                <a:cxnLst/>
                <a:rect l="l" t="t" r="r" b="b"/>
                <a:pathLst>
                  <a:path w="3144" h="1220" extrusionOk="0">
                    <a:moveTo>
                      <a:pt x="1572" y="1220"/>
                    </a:moveTo>
                    <a:cubicBezTo>
                      <a:pt x="2439" y="1220"/>
                      <a:pt x="3144" y="949"/>
                      <a:pt x="3144" y="609"/>
                    </a:cubicBezTo>
                    <a:cubicBezTo>
                      <a:pt x="3144" y="271"/>
                      <a:pt x="2439" y="0"/>
                      <a:pt x="1572" y="0"/>
                    </a:cubicBezTo>
                    <a:cubicBezTo>
                      <a:pt x="705" y="0"/>
                      <a:pt x="0" y="271"/>
                      <a:pt x="0" y="609"/>
                    </a:cubicBezTo>
                    <a:cubicBezTo>
                      <a:pt x="0" y="949"/>
                      <a:pt x="705" y="1220"/>
                      <a:pt x="1572" y="1220"/>
                    </a:cubicBezTo>
                    <a:close/>
                  </a:path>
                </a:pathLst>
              </a:custGeom>
              <a:solidFill>
                <a:srgbClr val="F58CA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22" name="Google Shape;922;p33"/>
              <p:cNvSpPr/>
              <p:nvPr/>
            </p:nvSpPr>
            <p:spPr>
              <a:xfrm>
                <a:off x="5931125" y="1937225"/>
                <a:ext cx="78600" cy="30500"/>
              </a:xfrm>
              <a:custGeom>
                <a:avLst/>
                <a:gdLst/>
                <a:ahLst/>
                <a:cxnLst/>
                <a:rect l="l" t="t" r="r" b="b"/>
                <a:pathLst>
                  <a:path w="3144" h="1220" extrusionOk="0">
                    <a:moveTo>
                      <a:pt x="1572" y="1220"/>
                    </a:moveTo>
                    <a:cubicBezTo>
                      <a:pt x="2439" y="1220"/>
                      <a:pt x="3144" y="949"/>
                      <a:pt x="3144" y="609"/>
                    </a:cubicBezTo>
                    <a:cubicBezTo>
                      <a:pt x="3144" y="271"/>
                      <a:pt x="2439" y="0"/>
                      <a:pt x="1572" y="0"/>
                    </a:cubicBezTo>
                    <a:cubicBezTo>
                      <a:pt x="705" y="0"/>
                      <a:pt x="0" y="271"/>
                      <a:pt x="0" y="609"/>
                    </a:cubicBezTo>
                    <a:cubicBezTo>
                      <a:pt x="0" y="949"/>
                      <a:pt x="705" y="1220"/>
                      <a:pt x="1572" y="1220"/>
                    </a:cubicBezTo>
                    <a:close/>
                  </a:path>
                </a:pathLst>
              </a:custGeom>
              <a:solidFill>
                <a:srgbClr val="F58CA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923" name="Google Shape;923;p33"/>
            <p:cNvSpPr/>
            <p:nvPr/>
          </p:nvSpPr>
          <p:spPr>
            <a:xfrm rot="367083">
              <a:off x="3328261" y="3532838"/>
              <a:ext cx="478525" cy="478525"/>
            </a:xfrm>
            <a:prstGeom prst="ellipse">
              <a:avLst/>
            </a:prstGeom>
            <a:gradFill>
              <a:gsLst>
                <a:gs pos="0">
                  <a:srgbClr val="C9CBFF"/>
                </a:gs>
                <a:gs pos="100000">
                  <a:schemeClr val="lt2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924" name="Google Shape;924;p33"/>
            <p:cNvGrpSpPr/>
            <p:nvPr/>
          </p:nvGrpSpPr>
          <p:grpSpPr>
            <a:xfrm>
              <a:off x="3390682" y="3715768"/>
              <a:ext cx="353683" cy="112666"/>
              <a:chOff x="5581225" y="1820025"/>
              <a:chExt cx="463725" cy="147700"/>
            </a:xfrm>
          </p:grpSpPr>
          <p:sp>
            <p:nvSpPr>
              <p:cNvPr id="925" name="Google Shape;925;p33"/>
              <p:cNvSpPr/>
              <p:nvPr/>
            </p:nvSpPr>
            <p:spPr>
              <a:xfrm>
                <a:off x="5605250" y="1825075"/>
                <a:ext cx="100975" cy="100975"/>
              </a:xfrm>
              <a:custGeom>
                <a:avLst/>
                <a:gdLst/>
                <a:ahLst/>
                <a:cxnLst/>
                <a:rect l="l" t="t" r="r" b="b"/>
                <a:pathLst>
                  <a:path w="4039" h="4039" extrusionOk="0">
                    <a:moveTo>
                      <a:pt x="2020" y="4039"/>
                    </a:moveTo>
                    <a:cubicBezTo>
                      <a:pt x="3131" y="4039"/>
                      <a:pt x="4038" y="3144"/>
                      <a:pt x="4038" y="2020"/>
                    </a:cubicBezTo>
                    <a:cubicBezTo>
                      <a:pt x="4038" y="909"/>
                      <a:pt x="3131" y="1"/>
                      <a:pt x="2020" y="1"/>
                    </a:cubicBezTo>
                    <a:cubicBezTo>
                      <a:pt x="909" y="1"/>
                      <a:pt x="1" y="909"/>
                      <a:pt x="1" y="2020"/>
                    </a:cubicBezTo>
                    <a:cubicBezTo>
                      <a:pt x="1" y="3144"/>
                      <a:pt x="909" y="4039"/>
                      <a:pt x="2020" y="4039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26" name="Google Shape;926;p33"/>
              <p:cNvSpPr/>
              <p:nvPr/>
            </p:nvSpPr>
            <p:spPr>
              <a:xfrm>
                <a:off x="5594100" y="1820025"/>
                <a:ext cx="48450" cy="25400"/>
              </a:xfrm>
              <a:custGeom>
                <a:avLst/>
                <a:gdLst/>
                <a:ahLst/>
                <a:cxnLst/>
                <a:rect l="l" t="t" r="r" b="b"/>
                <a:pathLst>
                  <a:path w="1938" h="1016" extrusionOk="0">
                    <a:moveTo>
                      <a:pt x="190" y="407"/>
                    </a:moveTo>
                    <a:cubicBezTo>
                      <a:pt x="244" y="488"/>
                      <a:pt x="298" y="555"/>
                      <a:pt x="365" y="623"/>
                    </a:cubicBezTo>
                    <a:cubicBezTo>
                      <a:pt x="488" y="759"/>
                      <a:pt x="623" y="867"/>
                      <a:pt x="799" y="934"/>
                    </a:cubicBezTo>
                    <a:lnTo>
                      <a:pt x="799" y="934"/>
                    </a:lnTo>
                    <a:lnTo>
                      <a:pt x="813" y="934"/>
                    </a:lnTo>
                    <a:lnTo>
                      <a:pt x="840" y="949"/>
                    </a:lnTo>
                    <a:cubicBezTo>
                      <a:pt x="1030" y="1016"/>
                      <a:pt x="1192" y="1016"/>
                      <a:pt x="1395" y="962"/>
                    </a:cubicBezTo>
                    <a:cubicBezTo>
                      <a:pt x="1476" y="934"/>
                      <a:pt x="1545" y="907"/>
                      <a:pt x="1612" y="867"/>
                    </a:cubicBezTo>
                    <a:cubicBezTo>
                      <a:pt x="1666" y="840"/>
                      <a:pt x="1937" y="636"/>
                      <a:pt x="1856" y="555"/>
                    </a:cubicBezTo>
                    <a:cubicBezTo>
                      <a:pt x="1789" y="488"/>
                      <a:pt x="1585" y="623"/>
                      <a:pt x="1503" y="663"/>
                    </a:cubicBezTo>
                    <a:cubicBezTo>
                      <a:pt x="1449" y="691"/>
                      <a:pt x="1395" y="705"/>
                      <a:pt x="1328" y="718"/>
                    </a:cubicBezTo>
                    <a:cubicBezTo>
                      <a:pt x="1192" y="745"/>
                      <a:pt x="1070" y="732"/>
                      <a:pt x="934" y="691"/>
                    </a:cubicBezTo>
                    <a:lnTo>
                      <a:pt x="907" y="678"/>
                    </a:lnTo>
                    <a:lnTo>
                      <a:pt x="907" y="678"/>
                    </a:lnTo>
                    <a:lnTo>
                      <a:pt x="894" y="678"/>
                    </a:lnTo>
                    <a:cubicBezTo>
                      <a:pt x="759" y="623"/>
                      <a:pt x="650" y="542"/>
                      <a:pt x="542" y="447"/>
                    </a:cubicBezTo>
                    <a:cubicBezTo>
                      <a:pt x="515" y="434"/>
                      <a:pt x="407" y="311"/>
                      <a:pt x="379" y="271"/>
                    </a:cubicBezTo>
                    <a:cubicBezTo>
                      <a:pt x="325" y="217"/>
                      <a:pt x="176" y="0"/>
                      <a:pt x="94" y="27"/>
                    </a:cubicBezTo>
                    <a:cubicBezTo>
                      <a:pt x="0" y="81"/>
                      <a:pt x="163" y="365"/>
                      <a:pt x="190" y="407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27" name="Google Shape;927;p33"/>
              <p:cNvSpPr/>
              <p:nvPr/>
            </p:nvSpPr>
            <p:spPr>
              <a:xfrm>
                <a:off x="5583250" y="1835250"/>
                <a:ext cx="58975" cy="19000"/>
              </a:xfrm>
              <a:custGeom>
                <a:avLst/>
                <a:gdLst/>
                <a:ahLst/>
                <a:cxnLst/>
                <a:rect l="l" t="t" r="r" b="b"/>
                <a:pathLst>
                  <a:path w="2359" h="760" extrusionOk="0">
                    <a:moveTo>
                      <a:pt x="326" y="475"/>
                    </a:moveTo>
                    <a:cubicBezTo>
                      <a:pt x="420" y="542"/>
                      <a:pt x="501" y="596"/>
                      <a:pt x="610" y="651"/>
                    </a:cubicBezTo>
                    <a:cubicBezTo>
                      <a:pt x="799" y="719"/>
                      <a:pt x="976" y="759"/>
                      <a:pt x="1179" y="759"/>
                    </a:cubicBezTo>
                    <a:lnTo>
                      <a:pt x="1179" y="759"/>
                    </a:lnTo>
                    <a:lnTo>
                      <a:pt x="1193" y="759"/>
                    </a:lnTo>
                    <a:cubicBezTo>
                      <a:pt x="1206" y="759"/>
                      <a:pt x="1260" y="746"/>
                      <a:pt x="1260" y="746"/>
                    </a:cubicBezTo>
                    <a:cubicBezTo>
                      <a:pt x="1491" y="719"/>
                      <a:pt x="1667" y="651"/>
                      <a:pt x="1870" y="542"/>
                    </a:cubicBezTo>
                    <a:cubicBezTo>
                      <a:pt x="1897" y="529"/>
                      <a:pt x="2006" y="448"/>
                      <a:pt x="2033" y="421"/>
                    </a:cubicBezTo>
                    <a:cubicBezTo>
                      <a:pt x="2087" y="380"/>
                      <a:pt x="2358" y="150"/>
                      <a:pt x="2263" y="69"/>
                    </a:cubicBezTo>
                    <a:cubicBezTo>
                      <a:pt x="2195" y="0"/>
                      <a:pt x="1979" y="190"/>
                      <a:pt x="1897" y="231"/>
                    </a:cubicBezTo>
                    <a:cubicBezTo>
                      <a:pt x="1856" y="271"/>
                      <a:pt x="1802" y="298"/>
                      <a:pt x="1748" y="325"/>
                    </a:cubicBezTo>
                    <a:cubicBezTo>
                      <a:pt x="1572" y="407"/>
                      <a:pt x="1423" y="461"/>
                      <a:pt x="1233" y="475"/>
                    </a:cubicBezTo>
                    <a:lnTo>
                      <a:pt x="1179" y="475"/>
                    </a:lnTo>
                    <a:lnTo>
                      <a:pt x="1166" y="488"/>
                    </a:lnTo>
                    <a:lnTo>
                      <a:pt x="1166" y="475"/>
                    </a:lnTo>
                    <a:cubicBezTo>
                      <a:pt x="1003" y="488"/>
                      <a:pt x="868" y="461"/>
                      <a:pt x="705" y="407"/>
                    </a:cubicBezTo>
                    <a:cubicBezTo>
                      <a:pt x="624" y="367"/>
                      <a:pt x="555" y="340"/>
                      <a:pt x="474" y="285"/>
                    </a:cubicBezTo>
                    <a:cubicBezTo>
                      <a:pt x="393" y="231"/>
                      <a:pt x="163" y="27"/>
                      <a:pt x="95" y="82"/>
                    </a:cubicBezTo>
                    <a:cubicBezTo>
                      <a:pt x="0" y="163"/>
                      <a:pt x="284" y="434"/>
                      <a:pt x="326" y="475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28" name="Google Shape;928;p33"/>
              <p:cNvSpPr/>
              <p:nvPr/>
            </p:nvSpPr>
            <p:spPr>
              <a:xfrm>
                <a:off x="5736675" y="1887075"/>
                <a:ext cx="152825" cy="57950"/>
              </a:xfrm>
              <a:custGeom>
                <a:avLst/>
                <a:gdLst/>
                <a:ahLst/>
                <a:cxnLst/>
                <a:rect l="l" t="t" r="r" b="b"/>
                <a:pathLst>
                  <a:path w="6113" h="2318" extrusionOk="0">
                    <a:moveTo>
                      <a:pt x="4770" y="177"/>
                    </a:moveTo>
                    <a:cubicBezTo>
                      <a:pt x="4797" y="68"/>
                      <a:pt x="4906" y="1"/>
                      <a:pt x="5014" y="28"/>
                    </a:cubicBezTo>
                    <a:cubicBezTo>
                      <a:pt x="5122" y="55"/>
                      <a:pt x="5191" y="163"/>
                      <a:pt x="5164" y="272"/>
                    </a:cubicBezTo>
                    <a:cubicBezTo>
                      <a:pt x="5164" y="285"/>
                      <a:pt x="4933" y="1206"/>
                      <a:pt x="5922" y="1437"/>
                    </a:cubicBezTo>
                    <a:cubicBezTo>
                      <a:pt x="6031" y="1464"/>
                      <a:pt x="6112" y="1573"/>
                      <a:pt x="6085" y="1681"/>
                    </a:cubicBezTo>
                    <a:cubicBezTo>
                      <a:pt x="6058" y="1789"/>
                      <a:pt x="5950" y="1871"/>
                      <a:pt x="5827" y="1844"/>
                    </a:cubicBezTo>
                    <a:cubicBezTo>
                      <a:pt x="5462" y="1748"/>
                      <a:pt x="5204" y="1586"/>
                      <a:pt x="5041" y="1410"/>
                    </a:cubicBezTo>
                    <a:cubicBezTo>
                      <a:pt x="4784" y="1789"/>
                      <a:pt x="4215" y="2317"/>
                      <a:pt x="3050" y="2317"/>
                    </a:cubicBezTo>
                    <a:lnTo>
                      <a:pt x="3050" y="2317"/>
                    </a:lnTo>
                    <a:cubicBezTo>
                      <a:pt x="1885" y="2317"/>
                      <a:pt x="1316" y="1789"/>
                      <a:pt x="1072" y="1410"/>
                    </a:cubicBezTo>
                    <a:cubicBezTo>
                      <a:pt x="909" y="1586"/>
                      <a:pt x="651" y="1748"/>
                      <a:pt x="272" y="1844"/>
                    </a:cubicBezTo>
                    <a:cubicBezTo>
                      <a:pt x="163" y="1871"/>
                      <a:pt x="55" y="1789"/>
                      <a:pt x="28" y="1681"/>
                    </a:cubicBezTo>
                    <a:cubicBezTo>
                      <a:pt x="1" y="1573"/>
                      <a:pt x="69" y="1464"/>
                      <a:pt x="177" y="1437"/>
                    </a:cubicBezTo>
                    <a:cubicBezTo>
                      <a:pt x="1180" y="1206"/>
                      <a:pt x="936" y="285"/>
                      <a:pt x="936" y="272"/>
                    </a:cubicBezTo>
                    <a:cubicBezTo>
                      <a:pt x="909" y="163"/>
                      <a:pt x="976" y="55"/>
                      <a:pt x="1085" y="28"/>
                    </a:cubicBezTo>
                    <a:cubicBezTo>
                      <a:pt x="1193" y="1"/>
                      <a:pt x="1316" y="68"/>
                      <a:pt x="1343" y="177"/>
                    </a:cubicBezTo>
                    <a:cubicBezTo>
                      <a:pt x="1343" y="177"/>
                      <a:pt x="1437" y="570"/>
                      <a:pt x="1302" y="989"/>
                    </a:cubicBezTo>
                    <a:cubicBezTo>
                      <a:pt x="1397" y="1206"/>
                      <a:pt x="1803" y="1911"/>
                      <a:pt x="3050" y="1911"/>
                    </a:cubicBezTo>
                    <a:cubicBezTo>
                      <a:pt x="4310" y="1911"/>
                      <a:pt x="4703" y="1206"/>
                      <a:pt x="4797" y="989"/>
                    </a:cubicBezTo>
                    <a:cubicBezTo>
                      <a:pt x="4662" y="570"/>
                      <a:pt x="4770" y="177"/>
                      <a:pt x="4770" y="177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29" name="Google Shape;929;p33"/>
              <p:cNvSpPr/>
              <p:nvPr/>
            </p:nvSpPr>
            <p:spPr>
              <a:xfrm>
                <a:off x="5581225" y="1835925"/>
                <a:ext cx="56250" cy="27475"/>
              </a:xfrm>
              <a:custGeom>
                <a:avLst/>
                <a:gdLst/>
                <a:ahLst/>
                <a:cxnLst/>
                <a:rect l="l" t="t" r="r" b="b"/>
                <a:pathLst>
                  <a:path w="2250" h="1099" extrusionOk="0">
                    <a:moveTo>
                      <a:pt x="407" y="990"/>
                    </a:moveTo>
                    <a:cubicBezTo>
                      <a:pt x="515" y="1030"/>
                      <a:pt x="609" y="1057"/>
                      <a:pt x="718" y="1071"/>
                    </a:cubicBezTo>
                    <a:cubicBezTo>
                      <a:pt x="935" y="1098"/>
                      <a:pt x="1097" y="1084"/>
                      <a:pt x="1301" y="1017"/>
                    </a:cubicBezTo>
                    <a:lnTo>
                      <a:pt x="1314" y="1003"/>
                    </a:lnTo>
                    <a:lnTo>
                      <a:pt x="1314" y="1003"/>
                    </a:lnTo>
                    <a:cubicBezTo>
                      <a:pt x="1328" y="1003"/>
                      <a:pt x="1382" y="976"/>
                      <a:pt x="1382" y="976"/>
                    </a:cubicBezTo>
                    <a:cubicBezTo>
                      <a:pt x="1599" y="882"/>
                      <a:pt x="1748" y="773"/>
                      <a:pt x="1897" y="597"/>
                    </a:cubicBezTo>
                    <a:cubicBezTo>
                      <a:pt x="1924" y="584"/>
                      <a:pt x="2005" y="475"/>
                      <a:pt x="2018" y="434"/>
                    </a:cubicBezTo>
                    <a:cubicBezTo>
                      <a:pt x="2060" y="394"/>
                      <a:pt x="2249" y="82"/>
                      <a:pt x="2141" y="27"/>
                    </a:cubicBezTo>
                    <a:cubicBezTo>
                      <a:pt x="2046" y="0"/>
                      <a:pt x="1897" y="231"/>
                      <a:pt x="1843" y="298"/>
                    </a:cubicBezTo>
                    <a:lnTo>
                      <a:pt x="1720" y="421"/>
                    </a:lnTo>
                    <a:cubicBezTo>
                      <a:pt x="1585" y="556"/>
                      <a:pt x="1449" y="651"/>
                      <a:pt x="1274" y="732"/>
                    </a:cubicBezTo>
                    <a:cubicBezTo>
                      <a:pt x="1274" y="732"/>
                      <a:pt x="1233" y="746"/>
                      <a:pt x="1220" y="746"/>
                    </a:cubicBezTo>
                    <a:lnTo>
                      <a:pt x="1220" y="746"/>
                    </a:lnTo>
                    <a:cubicBezTo>
                      <a:pt x="1206" y="746"/>
                      <a:pt x="1206" y="759"/>
                      <a:pt x="1206" y="759"/>
                    </a:cubicBezTo>
                    <a:cubicBezTo>
                      <a:pt x="1043" y="813"/>
                      <a:pt x="922" y="827"/>
                      <a:pt x="745" y="813"/>
                    </a:cubicBezTo>
                    <a:cubicBezTo>
                      <a:pt x="651" y="813"/>
                      <a:pt x="582" y="800"/>
                      <a:pt x="488" y="773"/>
                    </a:cubicBezTo>
                    <a:cubicBezTo>
                      <a:pt x="407" y="746"/>
                      <a:pt x="122" y="624"/>
                      <a:pt x="67" y="678"/>
                    </a:cubicBezTo>
                    <a:cubicBezTo>
                      <a:pt x="0" y="786"/>
                      <a:pt x="352" y="963"/>
                      <a:pt x="407" y="99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30" name="Google Shape;930;p33"/>
              <p:cNvSpPr/>
              <p:nvPr/>
            </p:nvSpPr>
            <p:spPr>
              <a:xfrm>
                <a:off x="5633375" y="1837625"/>
                <a:ext cx="35950" cy="35925"/>
              </a:xfrm>
              <a:custGeom>
                <a:avLst/>
                <a:gdLst/>
                <a:ahLst/>
                <a:cxnLst/>
                <a:rect l="l" t="t" r="r" b="b"/>
                <a:pathLst>
                  <a:path w="1438" h="1437" extrusionOk="0">
                    <a:moveTo>
                      <a:pt x="718" y="1437"/>
                    </a:moveTo>
                    <a:cubicBezTo>
                      <a:pt x="1112" y="1437"/>
                      <a:pt x="1437" y="1112"/>
                      <a:pt x="1437" y="718"/>
                    </a:cubicBezTo>
                    <a:cubicBezTo>
                      <a:pt x="1437" y="326"/>
                      <a:pt x="1112" y="1"/>
                      <a:pt x="718" y="1"/>
                    </a:cubicBezTo>
                    <a:cubicBezTo>
                      <a:pt x="326" y="1"/>
                      <a:pt x="1" y="326"/>
                      <a:pt x="1" y="718"/>
                    </a:cubicBezTo>
                    <a:cubicBezTo>
                      <a:pt x="1" y="1112"/>
                      <a:pt x="326" y="1437"/>
                      <a:pt x="718" y="143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31" name="Google Shape;931;p33"/>
              <p:cNvSpPr/>
              <p:nvPr/>
            </p:nvSpPr>
            <p:spPr>
              <a:xfrm>
                <a:off x="5919950" y="1825075"/>
                <a:ext cx="100975" cy="100975"/>
              </a:xfrm>
              <a:custGeom>
                <a:avLst/>
                <a:gdLst/>
                <a:ahLst/>
                <a:cxnLst/>
                <a:rect l="l" t="t" r="r" b="b"/>
                <a:pathLst>
                  <a:path w="4039" h="4039" extrusionOk="0">
                    <a:moveTo>
                      <a:pt x="2019" y="4039"/>
                    </a:moveTo>
                    <a:cubicBezTo>
                      <a:pt x="3130" y="4039"/>
                      <a:pt x="4038" y="3144"/>
                      <a:pt x="4038" y="2020"/>
                    </a:cubicBezTo>
                    <a:cubicBezTo>
                      <a:pt x="4038" y="909"/>
                      <a:pt x="3130" y="1"/>
                      <a:pt x="2019" y="1"/>
                    </a:cubicBezTo>
                    <a:cubicBezTo>
                      <a:pt x="908" y="1"/>
                      <a:pt x="1" y="909"/>
                      <a:pt x="1" y="2020"/>
                    </a:cubicBezTo>
                    <a:cubicBezTo>
                      <a:pt x="1" y="3144"/>
                      <a:pt x="908" y="4039"/>
                      <a:pt x="2019" y="4039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32" name="Google Shape;932;p33"/>
              <p:cNvSpPr/>
              <p:nvPr/>
            </p:nvSpPr>
            <p:spPr>
              <a:xfrm>
                <a:off x="5983275" y="1820025"/>
                <a:ext cx="48800" cy="25400"/>
              </a:xfrm>
              <a:custGeom>
                <a:avLst/>
                <a:gdLst/>
                <a:ahLst/>
                <a:cxnLst/>
                <a:rect l="l" t="t" r="r" b="b"/>
                <a:pathLst>
                  <a:path w="1952" h="1016" extrusionOk="0">
                    <a:moveTo>
                      <a:pt x="1749" y="407"/>
                    </a:moveTo>
                    <a:cubicBezTo>
                      <a:pt x="1695" y="488"/>
                      <a:pt x="1641" y="555"/>
                      <a:pt x="1587" y="623"/>
                    </a:cubicBezTo>
                    <a:cubicBezTo>
                      <a:pt x="1451" y="759"/>
                      <a:pt x="1316" y="867"/>
                      <a:pt x="1153" y="934"/>
                    </a:cubicBezTo>
                    <a:lnTo>
                      <a:pt x="1139" y="934"/>
                    </a:lnTo>
                    <a:lnTo>
                      <a:pt x="1139" y="934"/>
                    </a:lnTo>
                    <a:cubicBezTo>
                      <a:pt x="1126" y="934"/>
                      <a:pt x="1112" y="949"/>
                      <a:pt x="1099" y="949"/>
                    </a:cubicBezTo>
                    <a:cubicBezTo>
                      <a:pt x="909" y="1016"/>
                      <a:pt x="747" y="1016"/>
                      <a:pt x="557" y="962"/>
                    </a:cubicBezTo>
                    <a:cubicBezTo>
                      <a:pt x="476" y="934"/>
                      <a:pt x="407" y="907"/>
                      <a:pt x="340" y="867"/>
                    </a:cubicBezTo>
                    <a:cubicBezTo>
                      <a:pt x="286" y="840"/>
                      <a:pt x="1" y="636"/>
                      <a:pt x="96" y="555"/>
                    </a:cubicBezTo>
                    <a:cubicBezTo>
                      <a:pt x="150" y="488"/>
                      <a:pt x="367" y="623"/>
                      <a:pt x="448" y="663"/>
                    </a:cubicBezTo>
                    <a:cubicBezTo>
                      <a:pt x="503" y="691"/>
                      <a:pt x="557" y="705"/>
                      <a:pt x="611" y="718"/>
                    </a:cubicBezTo>
                    <a:cubicBezTo>
                      <a:pt x="760" y="745"/>
                      <a:pt x="868" y="732"/>
                      <a:pt x="1018" y="691"/>
                    </a:cubicBezTo>
                    <a:cubicBezTo>
                      <a:pt x="1018" y="691"/>
                      <a:pt x="1031" y="678"/>
                      <a:pt x="1045" y="678"/>
                    </a:cubicBezTo>
                    <a:lnTo>
                      <a:pt x="1045" y="678"/>
                    </a:lnTo>
                    <a:lnTo>
                      <a:pt x="1045" y="678"/>
                    </a:lnTo>
                    <a:cubicBezTo>
                      <a:pt x="1193" y="623"/>
                      <a:pt x="1289" y="542"/>
                      <a:pt x="1397" y="447"/>
                    </a:cubicBezTo>
                    <a:cubicBezTo>
                      <a:pt x="1424" y="434"/>
                      <a:pt x="1532" y="311"/>
                      <a:pt x="1559" y="271"/>
                    </a:cubicBezTo>
                    <a:cubicBezTo>
                      <a:pt x="1614" y="217"/>
                      <a:pt x="1762" y="0"/>
                      <a:pt x="1843" y="27"/>
                    </a:cubicBezTo>
                    <a:cubicBezTo>
                      <a:pt x="1952" y="81"/>
                      <a:pt x="1789" y="365"/>
                      <a:pt x="1749" y="407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33" name="Google Shape;933;p33"/>
              <p:cNvSpPr/>
              <p:nvPr/>
            </p:nvSpPr>
            <p:spPr>
              <a:xfrm>
                <a:off x="5983950" y="1835250"/>
                <a:ext cx="58975" cy="19000"/>
              </a:xfrm>
              <a:custGeom>
                <a:avLst/>
                <a:gdLst/>
                <a:ahLst/>
                <a:cxnLst/>
                <a:rect l="l" t="t" r="r" b="b"/>
                <a:pathLst>
                  <a:path w="2359" h="760" extrusionOk="0">
                    <a:moveTo>
                      <a:pt x="2020" y="475"/>
                    </a:moveTo>
                    <a:cubicBezTo>
                      <a:pt x="1939" y="542"/>
                      <a:pt x="1844" y="596"/>
                      <a:pt x="1749" y="651"/>
                    </a:cubicBezTo>
                    <a:cubicBezTo>
                      <a:pt x="1560" y="719"/>
                      <a:pt x="1383" y="759"/>
                      <a:pt x="1180" y="759"/>
                    </a:cubicBezTo>
                    <a:lnTo>
                      <a:pt x="1166" y="759"/>
                    </a:lnTo>
                    <a:lnTo>
                      <a:pt x="1153" y="759"/>
                    </a:lnTo>
                    <a:cubicBezTo>
                      <a:pt x="1139" y="759"/>
                      <a:pt x="1099" y="746"/>
                      <a:pt x="1085" y="746"/>
                    </a:cubicBezTo>
                    <a:cubicBezTo>
                      <a:pt x="855" y="719"/>
                      <a:pt x="678" y="651"/>
                      <a:pt x="476" y="542"/>
                    </a:cubicBezTo>
                    <a:cubicBezTo>
                      <a:pt x="449" y="529"/>
                      <a:pt x="340" y="448"/>
                      <a:pt x="313" y="421"/>
                    </a:cubicBezTo>
                    <a:cubicBezTo>
                      <a:pt x="272" y="380"/>
                      <a:pt x="1" y="150"/>
                      <a:pt x="82" y="69"/>
                    </a:cubicBezTo>
                    <a:cubicBezTo>
                      <a:pt x="163" y="0"/>
                      <a:pt x="380" y="190"/>
                      <a:pt x="449" y="231"/>
                    </a:cubicBezTo>
                    <a:cubicBezTo>
                      <a:pt x="503" y="271"/>
                      <a:pt x="543" y="298"/>
                      <a:pt x="597" y="325"/>
                    </a:cubicBezTo>
                    <a:cubicBezTo>
                      <a:pt x="774" y="407"/>
                      <a:pt x="922" y="461"/>
                      <a:pt x="1112" y="475"/>
                    </a:cubicBezTo>
                    <a:lnTo>
                      <a:pt x="1180" y="475"/>
                    </a:lnTo>
                    <a:lnTo>
                      <a:pt x="1180" y="488"/>
                    </a:lnTo>
                    <a:cubicBezTo>
                      <a:pt x="1180" y="488"/>
                      <a:pt x="1180" y="475"/>
                      <a:pt x="1193" y="475"/>
                    </a:cubicBezTo>
                    <a:cubicBezTo>
                      <a:pt x="1356" y="488"/>
                      <a:pt x="1478" y="461"/>
                      <a:pt x="1641" y="407"/>
                    </a:cubicBezTo>
                    <a:cubicBezTo>
                      <a:pt x="1735" y="367"/>
                      <a:pt x="1803" y="340"/>
                      <a:pt x="1885" y="285"/>
                    </a:cubicBezTo>
                    <a:cubicBezTo>
                      <a:pt x="1952" y="231"/>
                      <a:pt x="2183" y="27"/>
                      <a:pt x="2250" y="82"/>
                    </a:cubicBezTo>
                    <a:cubicBezTo>
                      <a:pt x="2358" y="163"/>
                      <a:pt x="2060" y="434"/>
                      <a:pt x="2020" y="475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34" name="Google Shape;934;p33"/>
              <p:cNvSpPr/>
              <p:nvPr/>
            </p:nvSpPr>
            <p:spPr>
              <a:xfrm>
                <a:off x="5988700" y="1835925"/>
                <a:ext cx="56250" cy="27475"/>
              </a:xfrm>
              <a:custGeom>
                <a:avLst/>
                <a:gdLst/>
                <a:ahLst/>
                <a:cxnLst/>
                <a:rect l="l" t="t" r="r" b="b"/>
                <a:pathLst>
                  <a:path w="2250" h="1099" extrusionOk="0">
                    <a:moveTo>
                      <a:pt x="1830" y="990"/>
                    </a:moveTo>
                    <a:cubicBezTo>
                      <a:pt x="1735" y="1030"/>
                      <a:pt x="1641" y="1057"/>
                      <a:pt x="1518" y="1071"/>
                    </a:cubicBezTo>
                    <a:cubicBezTo>
                      <a:pt x="1315" y="1098"/>
                      <a:pt x="1139" y="1084"/>
                      <a:pt x="949" y="1017"/>
                    </a:cubicBezTo>
                    <a:cubicBezTo>
                      <a:pt x="936" y="1017"/>
                      <a:pt x="936" y="1017"/>
                      <a:pt x="936" y="1003"/>
                    </a:cubicBezTo>
                    <a:lnTo>
                      <a:pt x="922" y="1003"/>
                    </a:lnTo>
                    <a:cubicBezTo>
                      <a:pt x="909" y="1003"/>
                      <a:pt x="868" y="976"/>
                      <a:pt x="855" y="976"/>
                    </a:cubicBezTo>
                    <a:cubicBezTo>
                      <a:pt x="651" y="882"/>
                      <a:pt x="502" y="773"/>
                      <a:pt x="340" y="597"/>
                    </a:cubicBezTo>
                    <a:cubicBezTo>
                      <a:pt x="326" y="584"/>
                      <a:pt x="244" y="475"/>
                      <a:pt x="217" y="434"/>
                    </a:cubicBezTo>
                    <a:cubicBezTo>
                      <a:pt x="190" y="394"/>
                      <a:pt x="1" y="82"/>
                      <a:pt x="109" y="27"/>
                    </a:cubicBezTo>
                    <a:cubicBezTo>
                      <a:pt x="190" y="0"/>
                      <a:pt x="353" y="231"/>
                      <a:pt x="407" y="298"/>
                    </a:cubicBezTo>
                    <a:lnTo>
                      <a:pt x="530" y="421"/>
                    </a:lnTo>
                    <a:cubicBezTo>
                      <a:pt x="665" y="556"/>
                      <a:pt x="786" y="651"/>
                      <a:pt x="963" y="732"/>
                    </a:cubicBezTo>
                    <a:cubicBezTo>
                      <a:pt x="976" y="732"/>
                      <a:pt x="1017" y="746"/>
                      <a:pt x="1017" y="746"/>
                    </a:cubicBezTo>
                    <a:lnTo>
                      <a:pt x="1030" y="746"/>
                    </a:lnTo>
                    <a:lnTo>
                      <a:pt x="1030" y="759"/>
                    </a:lnTo>
                    <a:cubicBezTo>
                      <a:pt x="1193" y="813"/>
                      <a:pt x="1328" y="827"/>
                      <a:pt x="1491" y="813"/>
                    </a:cubicBezTo>
                    <a:cubicBezTo>
                      <a:pt x="1586" y="813"/>
                      <a:pt x="1668" y="800"/>
                      <a:pt x="1762" y="773"/>
                    </a:cubicBezTo>
                    <a:cubicBezTo>
                      <a:pt x="1843" y="746"/>
                      <a:pt x="2114" y="624"/>
                      <a:pt x="2168" y="678"/>
                    </a:cubicBezTo>
                    <a:cubicBezTo>
                      <a:pt x="2250" y="786"/>
                      <a:pt x="1884" y="963"/>
                      <a:pt x="1830" y="99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35" name="Google Shape;935;p33"/>
              <p:cNvSpPr/>
              <p:nvPr/>
            </p:nvSpPr>
            <p:spPr>
              <a:xfrm>
                <a:off x="5956525" y="1837625"/>
                <a:ext cx="35950" cy="35925"/>
              </a:xfrm>
              <a:custGeom>
                <a:avLst/>
                <a:gdLst/>
                <a:ahLst/>
                <a:cxnLst/>
                <a:rect l="l" t="t" r="r" b="b"/>
                <a:pathLst>
                  <a:path w="1438" h="1437" extrusionOk="0">
                    <a:moveTo>
                      <a:pt x="718" y="1437"/>
                    </a:moveTo>
                    <a:cubicBezTo>
                      <a:pt x="1112" y="1437"/>
                      <a:pt x="1437" y="1112"/>
                      <a:pt x="1437" y="718"/>
                    </a:cubicBezTo>
                    <a:cubicBezTo>
                      <a:pt x="1437" y="326"/>
                      <a:pt x="1112" y="1"/>
                      <a:pt x="718" y="1"/>
                    </a:cubicBezTo>
                    <a:cubicBezTo>
                      <a:pt x="326" y="1"/>
                      <a:pt x="1" y="326"/>
                      <a:pt x="1" y="718"/>
                    </a:cubicBezTo>
                    <a:cubicBezTo>
                      <a:pt x="1" y="1112"/>
                      <a:pt x="326" y="1437"/>
                      <a:pt x="718" y="143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36" name="Google Shape;936;p33"/>
              <p:cNvSpPr/>
              <p:nvPr/>
            </p:nvSpPr>
            <p:spPr>
              <a:xfrm>
                <a:off x="5616450" y="1937225"/>
                <a:ext cx="78600" cy="30500"/>
              </a:xfrm>
              <a:custGeom>
                <a:avLst/>
                <a:gdLst/>
                <a:ahLst/>
                <a:cxnLst/>
                <a:rect l="l" t="t" r="r" b="b"/>
                <a:pathLst>
                  <a:path w="3144" h="1220" extrusionOk="0">
                    <a:moveTo>
                      <a:pt x="1572" y="1220"/>
                    </a:moveTo>
                    <a:cubicBezTo>
                      <a:pt x="2439" y="1220"/>
                      <a:pt x="3144" y="949"/>
                      <a:pt x="3144" y="609"/>
                    </a:cubicBezTo>
                    <a:cubicBezTo>
                      <a:pt x="3144" y="271"/>
                      <a:pt x="2439" y="0"/>
                      <a:pt x="1572" y="0"/>
                    </a:cubicBezTo>
                    <a:cubicBezTo>
                      <a:pt x="705" y="0"/>
                      <a:pt x="0" y="271"/>
                      <a:pt x="0" y="609"/>
                    </a:cubicBezTo>
                    <a:cubicBezTo>
                      <a:pt x="0" y="949"/>
                      <a:pt x="705" y="1220"/>
                      <a:pt x="1572" y="1220"/>
                    </a:cubicBezTo>
                    <a:close/>
                  </a:path>
                </a:pathLst>
              </a:custGeom>
              <a:solidFill>
                <a:srgbClr val="F58CA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37" name="Google Shape;937;p33"/>
              <p:cNvSpPr/>
              <p:nvPr/>
            </p:nvSpPr>
            <p:spPr>
              <a:xfrm>
                <a:off x="5931125" y="1937225"/>
                <a:ext cx="78600" cy="30500"/>
              </a:xfrm>
              <a:custGeom>
                <a:avLst/>
                <a:gdLst/>
                <a:ahLst/>
                <a:cxnLst/>
                <a:rect l="l" t="t" r="r" b="b"/>
                <a:pathLst>
                  <a:path w="3144" h="1220" extrusionOk="0">
                    <a:moveTo>
                      <a:pt x="1572" y="1220"/>
                    </a:moveTo>
                    <a:cubicBezTo>
                      <a:pt x="2439" y="1220"/>
                      <a:pt x="3144" y="949"/>
                      <a:pt x="3144" y="609"/>
                    </a:cubicBezTo>
                    <a:cubicBezTo>
                      <a:pt x="3144" y="271"/>
                      <a:pt x="2439" y="0"/>
                      <a:pt x="1572" y="0"/>
                    </a:cubicBezTo>
                    <a:cubicBezTo>
                      <a:pt x="705" y="0"/>
                      <a:pt x="0" y="271"/>
                      <a:pt x="0" y="609"/>
                    </a:cubicBezTo>
                    <a:cubicBezTo>
                      <a:pt x="0" y="949"/>
                      <a:pt x="705" y="1220"/>
                      <a:pt x="1572" y="1220"/>
                    </a:cubicBezTo>
                    <a:close/>
                  </a:path>
                </a:pathLst>
              </a:custGeom>
              <a:solidFill>
                <a:srgbClr val="F58CA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938" name="Google Shape;938;p33"/>
          <p:cNvGrpSpPr/>
          <p:nvPr/>
        </p:nvGrpSpPr>
        <p:grpSpPr>
          <a:xfrm rot="-1147875">
            <a:off x="1158028" y="2922914"/>
            <a:ext cx="166676" cy="166676"/>
            <a:chOff x="2810757" y="1723146"/>
            <a:chExt cx="719700" cy="719700"/>
          </a:xfrm>
        </p:grpSpPr>
        <p:sp>
          <p:nvSpPr>
            <p:cNvPr id="939" name="Google Shape;939;p33"/>
            <p:cNvSpPr/>
            <p:nvPr/>
          </p:nvSpPr>
          <p:spPr>
            <a:xfrm>
              <a:off x="2810757" y="1723146"/>
              <a:ext cx="719700" cy="719700"/>
            </a:xfrm>
            <a:prstGeom prst="ellipse">
              <a:avLst/>
            </a:prstGeom>
            <a:gradFill>
              <a:gsLst>
                <a:gs pos="0">
                  <a:srgbClr val="F7A1B8"/>
                </a:gs>
                <a:gs pos="100000">
                  <a:srgbClr val="E62F60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940" name="Google Shape;940;p33"/>
            <p:cNvGrpSpPr/>
            <p:nvPr/>
          </p:nvGrpSpPr>
          <p:grpSpPr>
            <a:xfrm>
              <a:off x="2938725" y="1995263"/>
              <a:ext cx="463750" cy="159925"/>
              <a:chOff x="5593400" y="2441250"/>
              <a:chExt cx="463750" cy="159925"/>
            </a:xfrm>
          </p:grpSpPr>
          <p:sp>
            <p:nvSpPr>
              <p:cNvPr id="941" name="Google Shape;941;p33"/>
              <p:cNvSpPr/>
              <p:nvPr/>
            </p:nvSpPr>
            <p:spPr>
              <a:xfrm>
                <a:off x="5617450" y="2446325"/>
                <a:ext cx="100975" cy="100975"/>
              </a:xfrm>
              <a:custGeom>
                <a:avLst/>
                <a:gdLst/>
                <a:ahLst/>
                <a:cxnLst/>
                <a:rect l="l" t="t" r="r" b="b"/>
                <a:pathLst>
                  <a:path w="4039" h="4039" extrusionOk="0">
                    <a:moveTo>
                      <a:pt x="2020" y="4038"/>
                    </a:moveTo>
                    <a:cubicBezTo>
                      <a:pt x="3131" y="4038"/>
                      <a:pt x="4038" y="3131"/>
                      <a:pt x="4038" y="2020"/>
                    </a:cubicBezTo>
                    <a:cubicBezTo>
                      <a:pt x="4038" y="909"/>
                      <a:pt x="3131" y="0"/>
                      <a:pt x="2020" y="0"/>
                    </a:cubicBezTo>
                    <a:cubicBezTo>
                      <a:pt x="909" y="0"/>
                      <a:pt x="0" y="909"/>
                      <a:pt x="0" y="2020"/>
                    </a:cubicBezTo>
                    <a:cubicBezTo>
                      <a:pt x="0" y="3131"/>
                      <a:pt x="909" y="4038"/>
                      <a:pt x="2020" y="4038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42" name="Google Shape;942;p33"/>
              <p:cNvSpPr/>
              <p:nvPr/>
            </p:nvSpPr>
            <p:spPr>
              <a:xfrm>
                <a:off x="5606275" y="2441250"/>
                <a:ext cx="48450" cy="25425"/>
              </a:xfrm>
              <a:custGeom>
                <a:avLst/>
                <a:gdLst/>
                <a:ahLst/>
                <a:cxnLst/>
                <a:rect l="l" t="t" r="r" b="b"/>
                <a:pathLst>
                  <a:path w="1938" h="1017" extrusionOk="0">
                    <a:moveTo>
                      <a:pt x="204" y="407"/>
                    </a:moveTo>
                    <a:cubicBezTo>
                      <a:pt x="245" y="489"/>
                      <a:pt x="299" y="556"/>
                      <a:pt x="366" y="624"/>
                    </a:cubicBezTo>
                    <a:cubicBezTo>
                      <a:pt x="489" y="760"/>
                      <a:pt x="624" y="868"/>
                      <a:pt x="800" y="935"/>
                    </a:cubicBezTo>
                    <a:lnTo>
                      <a:pt x="800" y="935"/>
                    </a:lnTo>
                    <a:lnTo>
                      <a:pt x="814" y="935"/>
                    </a:lnTo>
                    <a:lnTo>
                      <a:pt x="841" y="949"/>
                    </a:lnTo>
                    <a:cubicBezTo>
                      <a:pt x="1044" y="1016"/>
                      <a:pt x="1206" y="1016"/>
                      <a:pt x="1396" y="962"/>
                    </a:cubicBezTo>
                    <a:cubicBezTo>
                      <a:pt x="1477" y="935"/>
                      <a:pt x="1545" y="908"/>
                      <a:pt x="1613" y="868"/>
                    </a:cubicBezTo>
                    <a:cubicBezTo>
                      <a:pt x="1667" y="841"/>
                      <a:pt x="1938" y="637"/>
                      <a:pt x="1857" y="556"/>
                    </a:cubicBezTo>
                    <a:cubicBezTo>
                      <a:pt x="1802" y="489"/>
                      <a:pt x="1586" y="624"/>
                      <a:pt x="1504" y="664"/>
                    </a:cubicBezTo>
                    <a:cubicBezTo>
                      <a:pt x="1450" y="691"/>
                      <a:pt x="1396" y="705"/>
                      <a:pt x="1342" y="718"/>
                    </a:cubicBezTo>
                    <a:cubicBezTo>
                      <a:pt x="1193" y="745"/>
                      <a:pt x="1071" y="732"/>
                      <a:pt x="935" y="691"/>
                    </a:cubicBezTo>
                    <a:lnTo>
                      <a:pt x="908" y="678"/>
                    </a:lnTo>
                    <a:lnTo>
                      <a:pt x="908" y="678"/>
                    </a:lnTo>
                    <a:lnTo>
                      <a:pt x="895" y="678"/>
                    </a:lnTo>
                    <a:cubicBezTo>
                      <a:pt x="760" y="624"/>
                      <a:pt x="651" y="543"/>
                      <a:pt x="543" y="447"/>
                    </a:cubicBezTo>
                    <a:cubicBezTo>
                      <a:pt x="516" y="434"/>
                      <a:pt x="407" y="312"/>
                      <a:pt x="380" y="272"/>
                    </a:cubicBezTo>
                    <a:cubicBezTo>
                      <a:pt x="339" y="218"/>
                      <a:pt x="191" y="1"/>
                      <a:pt x="95" y="28"/>
                    </a:cubicBezTo>
                    <a:cubicBezTo>
                      <a:pt x="1" y="82"/>
                      <a:pt x="163" y="366"/>
                      <a:pt x="204" y="407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43" name="Google Shape;943;p33"/>
              <p:cNvSpPr/>
              <p:nvPr/>
            </p:nvSpPr>
            <p:spPr>
              <a:xfrm>
                <a:off x="5595450" y="2456475"/>
                <a:ext cx="58950" cy="19000"/>
              </a:xfrm>
              <a:custGeom>
                <a:avLst/>
                <a:gdLst/>
                <a:ahLst/>
                <a:cxnLst/>
                <a:rect l="l" t="t" r="r" b="b"/>
                <a:pathLst>
                  <a:path w="2358" h="760" extrusionOk="0">
                    <a:moveTo>
                      <a:pt x="338" y="476"/>
                    </a:moveTo>
                    <a:cubicBezTo>
                      <a:pt x="420" y="543"/>
                      <a:pt x="501" y="597"/>
                      <a:pt x="609" y="651"/>
                    </a:cubicBezTo>
                    <a:cubicBezTo>
                      <a:pt x="799" y="720"/>
                      <a:pt x="976" y="760"/>
                      <a:pt x="1179" y="760"/>
                    </a:cubicBezTo>
                    <a:lnTo>
                      <a:pt x="1193" y="760"/>
                    </a:lnTo>
                    <a:lnTo>
                      <a:pt x="1193" y="760"/>
                    </a:lnTo>
                    <a:cubicBezTo>
                      <a:pt x="1206" y="760"/>
                      <a:pt x="1260" y="747"/>
                      <a:pt x="1274" y="747"/>
                    </a:cubicBezTo>
                    <a:cubicBezTo>
                      <a:pt x="1504" y="720"/>
                      <a:pt x="1680" y="651"/>
                      <a:pt x="1870" y="543"/>
                    </a:cubicBezTo>
                    <a:cubicBezTo>
                      <a:pt x="1897" y="530"/>
                      <a:pt x="2006" y="449"/>
                      <a:pt x="2046" y="422"/>
                    </a:cubicBezTo>
                    <a:cubicBezTo>
                      <a:pt x="2087" y="380"/>
                      <a:pt x="2358" y="151"/>
                      <a:pt x="2262" y="69"/>
                    </a:cubicBezTo>
                    <a:cubicBezTo>
                      <a:pt x="2195" y="1"/>
                      <a:pt x="1978" y="191"/>
                      <a:pt x="1910" y="232"/>
                    </a:cubicBezTo>
                    <a:cubicBezTo>
                      <a:pt x="1856" y="259"/>
                      <a:pt x="1802" y="299"/>
                      <a:pt x="1748" y="326"/>
                    </a:cubicBezTo>
                    <a:cubicBezTo>
                      <a:pt x="1585" y="407"/>
                      <a:pt x="1436" y="462"/>
                      <a:pt x="1247" y="476"/>
                    </a:cubicBezTo>
                    <a:lnTo>
                      <a:pt x="1179" y="476"/>
                    </a:lnTo>
                    <a:lnTo>
                      <a:pt x="1179" y="489"/>
                    </a:lnTo>
                    <a:cubicBezTo>
                      <a:pt x="1179" y="476"/>
                      <a:pt x="1166" y="476"/>
                      <a:pt x="1166" y="476"/>
                    </a:cubicBezTo>
                    <a:cubicBezTo>
                      <a:pt x="1003" y="489"/>
                      <a:pt x="867" y="462"/>
                      <a:pt x="705" y="407"/>
                    </a:cubicBezTo>
                    <a:cubicBezTo>
                      <a:pt x="624" y="367"/>
                      <a:pt x="555" y="340"/>
                      <a:pt x="474" y="286"/>
                    </a:cubicBezTo>
                    <a:cubicBezTo>
                      <a:pt x="407" y="232"/>
                      <a:pt x="176" y="28"/>
                      <a:pt x="109" y="82"/>
                    </a:cubicBezTo>
                    <a:cubicBezTo>
                      <a:pt x="0" y="164"/>
                      <a:pt x="284" y="435"/>
                      <a:pt x="338" y="476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44" name="Google Shape;944;p33"/>
              <p:cNvSpPr/>
              <p:nvPr/>
            </p:nvSpPr>
            <p:spPr>
              <a:xfrm>
                <a:off x="5593400" y="2457175"/>
                <a:ext cx="56275" cy="27475"/>
              </a:xfrm>
              <a:custGeom>
                <a:avLst/>
                <a:gdLst/>
                <a:ahLst/>
                <a:cxnLst/>
                <a:rect l="l" t="t" r="r" b="b"/>
                <a:pathLst>
                  <a:path w="2251" h="1099" extrusionOk="0">
                    <a:moveTo>
                      <a:pt x="407" y="990"/>
                    </a:moveTo>
                    <a:cubicBezTo>
                      <a:pt x="516" y="1030"/>
                      <a:pt x="610" y="1057"/>
                      <a:pt x="733" y="1071"/>
                    </a:cubicBezTo>
                    <a:cubicBezTo>
                      <a:pt x="935" y="1098"/>
                      <a:pt x="1112" y="1084"/>
                      <a:pt x="1302" y="1017"/>
                    </a:cubicBezTo>
                    <a:cubicBezTo>
                      <a:pt x="1302" y="1017"/>
                      <a:pt x="1315" y="1017"/>
                      <a:pt x="1315" y="1003"/>
                    </a:cubicBezTo>
                    <a:lnTo>
                      <a:pt x="1315" y="1003"/>
                    </a:lnTo>
                    <a:cubicBezTo>
                      <a:pt x="1329" y="1003"/>
                      <a:pt x="1383" y="976"/>
                      <a:pt x="1383" y="976"/>
                    </a:cubicBezTo>
                    <a:cubicBezTo>
                      <a:pt x="1600" y="881"/>
                      <a:pt x="1748" y="773"/>
                      <a:pt x="1898" y="596"/>
                    </a:cubicBezTo>
                    <a:cubicBezTo>
                      <a:pt x="1925" y="583"/>
                      <a:pt x="2006" y="475"/>
                      <a:pt x="2033" y="434"/>
                    </a:cubicBezTo>
                    <a:cubicBezTo>
                      <a:pt x="2060" y="394"/>
                      <a:pt x="2250" y="81"/>
                      <a:pt x="2142" y="27"/>
                    </a:cubicBezTo>
                    <a:cubicBezTo>
                      <a:pt x="2060" y="0"/>
                      <a:pt x="1898" y="231"/>
                      <a:pt x="1844" y="298"/>
                    </a:cubicBezTo>
                    <a:lnTo>
                      <a:pt x="1721" y="421"/>
                    </a:lnTo>
                    <a:cubicBezTo>
                      <a:pt x="1586" y="556"/>
                      <a:pt x="1450" y="650"/>
                      <a:pt x="1275" y="732"/>
                    </a:cubicBezTo>
                    <a:cubicBezTo>
                      <a:pt x="1275" y="732"/>
                      <a:pt x="1233" y="746"/>
                      <a:pt x="1220" y="746"/>
                    </a:cubicBezTo>
                    <a:lnTo>
                      <a:pt x="1220" y="746"/>
                    </a:lnTo>
                    <a:cubicBezTo>
                      <a:pt x="1220" y="746"/>
                      <a:pt x="1206" y="746"/>
                      <a:pt x="1206" y="759"/>
                    </a:cubicBezTo>
                    <a:cubicBezTo>
                      <a:pt x="1058" y="813"/>
                      <a:pt x="922" y="827"/>
                      <a:pt x="760" y="813"/>
                    </a:cubicBezTo>
                    <a:cubicBezTo>
                      <a:pt x="651" y="813"/>
                      <a:pt x="583" y="800"/>
                      <a:pt x="489" y="773"/>
                    </a:cubicBezTo>
                    <a:cubicBezTo>
                      <a:pt x="407" y="746"/>
                      <a:pt x="122" y="623"/>
                      <a:pt x="82" y="678"/>
                    </a:cubicBezTo>
                    <a:cubicBezTo>
                      <a:pt x="1" y="786"/>
                      <a:pt x="353" y="963"/>
                      <a:pt x="407" y="99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45" name="Google Shape;945;p33"/>
              <p:cNvSpPr/>
              <p:nvPr/>
            </p:nvSpPr>
            <p:spPr>
              <a:xfrm>
                <a:off x="5645900" y="2458875"/>
                <a:ext cx="35600" cy="35925"/>
              </a:xfrm>
              <a:custGeom>
                <a:avLst/>
                <a:gdLst/>
                <a:ahLst/>
                <a:cxnLst/>
                <a:rect l="l" t="t" r="r" b="b"/>
                <a:pathLst>
                  <a:path w="1424" h="1437" extrusionOk="0">
                    <a:moveTo>
                      <a:pt x="705" y="1437"/>
                    </a:moveTo>
                    <a:cubicBezTo>
                      <a:pt x="1112" y="1437"/>
                      <a:pt x="1424" y="1111"/>
                      <a:pt x="1424" y="718"/>
                    </a:cubicBezTo>
                    <a:cubicBezTo>
                      <a:pt x="1424" y="326"/>
                      <a:pt x="1112" y="0"/>
                      <a:pt x="705" y="0"/>
                    </a:cubicBezTo>
                    <a:cubicBezTo>
                      <a:pt x="313" y="0"/>
                      <a:pt x="1" y="326"/>
                      <a:pt x="1" y="718"/>
                    </a:cubicBezTo>
                    <a:cubicBezTo>
                      <a:pt x="1" y="1111"/>
                      <a:pt x="313" y="1437"/>
                      <a:pt x="705" y="143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46" name="Google Shape;946;p33"/>
              <p:cNvSpPr/>
              <p:nvPr/>
            </p:nvSpPr>
            <p:spPr>
              <a:xfrm>
                <a:off x="5932150" y="2446325"/>
                <a:ext cx="100975" cy="100975"/>
              </a:xfrm>
              <a:custGeom>
                <a:avLst/>
                <a:gdLst/>
                <a:ahLst/>
                <a:cxnLst/>
                <a:rect l="l" t="t" r="r" b="b"/>
                <a:pathLst>
                  <a:path w="4039" h="4039" extrusionOk="0">
                    <a:moveTo>
                      <a:pt x="2019" y="4038"/>
                    </a:moveTo>
                    <a:cubicBezTo>
                      <a:pt x="3130" y="4038"/>
                      <a:pt x="4038" y="3131"/>
                      <a:pt x="4038" y="2020"/>
                    </a:cubicBezTo>
                    <a:cubicBezTo>
                      <a:pt x="4038" y="909"/>
                      <a:pt x="3130" y="0"/>
                      <a:pt x="2019" y="0"/>
                    </a:cubicBezTo>
                    <a:cubicBezTo>
                      <a:pt x="908" y="0"/>
                      <a:pt x="0" y="909"/>
                      <a:pt x="0" y="2020"/>
                    </a:cubicBezTo>
                    <a:cubicBezTo>
                      <a:pt x="0" y="3131"/>
                      <a:pt x="908" y="4038"/>
                      <a:pt x="2019" y="4038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47" name="Google Shape;947;p33"/>
              <p:cNvSpPr/>
              <p:nvPr/>
            </p:nvSpPr>
            <p:spPr>
              <a:xfrm>
                <a:off x="5995825" y="2441250"/>
                <a:ext cx="48450" cy="25425"/>
              </a:xfrm>
              <a:custGeom>
                <a:avLst/>
                <a:gdLst/>
                <a:ahLst/>
                <a:cxnLst/>
                <a:rect l="l" t="t" r="r" b="b"/>
                <a:pathLst>
                  <a:path w="1938" h="1017" extrusionOk="0">
                    <a:moveTo>
                      <a:pt x="1735" y="407"/>
                    </a:moveTo>
                    <a:cubicBezTo>
                      <a:pt x="1694" y="489"/>
                      <a:pt x="1640" y="556"/>
                      <a:pt x="1572" y="624"/>
                    </a:cubicBezTo>
                    <a:cubicBezTo>
                      <a:pt x="1450" y="760"/>
                      <a:pt x="1314" y="868"/>
                      <a:pt x="1139" y="935"/>
                    </a:cubicBezTo>
                    <a:lnTo>
                      <a:pt x="1139" y="935"/>
                    </a:lnTo>
                    <a:lnTo>
                      <a:pt x="1125" y="935"/>
                    </a:lnTo>
                    <a:lnTo>
                      <a:pt x="1098" y="949"/>
                    </a:lnTo>
                    <a:cubicBezTo>
                      <a:pt x="895" y="1016"/>
                      <a:pt x="732" y="1016"/>
                      <a:pt x="543" y="962"/>
                    </a:cubicBezTo>
                    <a:cubicBezTo>
                      <a:pt x="461" y="935"/>
                      <a:pt x="393" y="908"/>
                      <a:pt x="326" y="868"/>
                    </a:cubicBezTo>
                    <a:cubicBezTo>
                      <a:pt x="272" y="841"/>
                      <a:pt x="1" y="637"/>
                      <a:pt x="82" y="556"/>
                    </a:cubicBezTo>
                    <a:cubicBezTo>
                      <a:pt x="136" y="489"/>
                      <a:pt x="353" y="624"/>
                      <a:pt x="434" y="664"/>
                    </a:cubicBezTo>
                    <a:cubicBezTo>
                      <a:pt x="488" y="691"/>
                      <a:pt x="543" y="705"/>
                      <a:pt x="597" y="718"/>
                    </a:cubicBezTo>
                    <a:cubicBezTo>
                      <a:pt x="745" y="745"/>
                      <a:pt x="868" y="732"/>
                      <a:pt x="1003" y="691"/>
                    </a:cubicBezTo>
                    <a:lnTo>
                      <a:pt x="1030" y="678"/>
                    </a:lnTo>
                    <a:lnTo>
                      <a:pt x="1030" y="678"/>
                    </a:lnTo>
                    <a:lnTo>
                      <a:pt x="1043" y="678"/>
                    </a:lnTo>
                    <a:cubicBezTo>
                      <a:pt x="1179" y="624"/>
                      <a:pt x="1287" y="543"/>
                      <a:pt x="1396" y="447"/>
                    </a:cubicBezTo>
                    <a:cubicBezTo>
                      <a:pt x="1423" y="434"/>
                      <a:pt x="1531" y="312"/>
                      <a:pt x="1558" y="272"/>
                    </a:cubicBezTo>
                    <a:cubicBezTo>
                      <a:pt x="1599" y="218"/>
                      <a:pt x="1748" y="1"/>
                      <a:pt x="1843" y="28"/>
                    </a:cubicBezTo>
                    <a:cubicBezTo>
                      <a:pt x="1938" y="82"/>
                      <a:pt x="1775" y="366"/>
                      <a:pt x="1735" y="407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48" name="Google Shape;948;p33"/>
              <p:cNvSpPr/>
              <p:nvPr/>
            </p:nvSpPr>
            <p:spPr>
              <a:xfrm>
                <a:off x="5996150" y="2456475"/>
                <a:ext cx="58975" cy="19000"/>
              </a:xfrm>
              <a:custGeom>
                <a:avLst/>
                <a:gdLst/>
                <a:ahLst/>
                <a:cxnLst/>
                <a:rect l="l" t="t" r="r" b="b"/>
                <a:pathLst>
                  <a:path w="2359" h="760" extrusionOk="0">
                    <a:moveTo>
                      <a:pt x="2020" y="476"/>
                    </a:moveTo>
                    <a:cubicBezTo>
                      <a:pt x="1939" y="543"/>
                      <a:pt x="1857" y="597"/>
                      <a:pt x="1749" y="651"/>
                    </a:cubicBezTo>
                    <a:cubicBezTo>
                      <a:pt x="1559" y="720"/>
                      <a:pt x="1383" y="760"/>
                      <a:pt x="1180" y="760"/>
                    </a:cubicBezTo>
                    <a:lnTo>
                      <a:pt x="1166" y="760"/>
                    </a:lnTo>
                    <a:lnTo>
                      <a:pt x="1166" y="760"/>
                    </a:lnTo>
                    <a:cubicBezTo>
                      <a:pt x="1153" y="760"/>
                      <a:pt x="1099" y="747"/>
                      <a:pt x="1085" y="747"/>
                    </a:cubicBezTo>
                    <a:cubicBezTo>
                      <a:pt x="855" y="720"/>
                      <a:pt x="678" y="651"/>
                      <a:pt x="488" y="543"/>
                    </a:cubicBezTo>
                    <a:cubicBezTo>
                      <a:pt x="461" y="530"/>
                      <a:pt x="353" y="449"/>
                      <a:pt x="313" y="422"/>
                    </a:cubicBezTo>
                    <a:cubicBezTo>
                      <a:pt x="272" y="380"/>
                      <a:pt x="1" y="151"/>
                      <a:pt x="96" y="69"/>
                    </a:cubicBezTo>
                    <a:cubicBezTo>
                      <a:pt x="163" y="1"/>
                      <a:pt x="380" y="191"/>
                      <a:pt x="448" y="232"/>
                    </a:cubicBezTo>
                    <a:cubicBezTo>
                      <a:pt x="503" y="259"/>
                      <a:pt x="557" y="299"/>
                      <a:pt x="611" y="326"/>
                    </a:cubicBezTo>
                    <a:cubicBezTo>
                      <a:pt x="774" y="407"/>
                      <a:pt x="922" y="462"/>
                      <a:pt x="1112" y="476"/>
                    </a:cubicBezTo>
                    <a:lnTo>
                      <a:pt x="1180" y="476"/>
                    </a:lnTo>
                    <a:lnTo>
                      <a:pt x="1180" y="489"/>
                    </a:lnTo>
                    <a:cubicBezTo>
                      <a:pt x="1180" y="476"/>
                      <a:pt x="1193" y="476"/>
                      <a:pt x="1193" y="476"/>
                    </a:cubicBezTo>
                    <a:cubicBezTo>
                      <a:pt x="1356" y="489"/>
                      <a:pt x="1491" y="462"/>
                      <a:pt x="1641" y="407"/>
                    </a:cubicBezTo>
                    <a:cubicBezTo>
                      <a:pt x="1735" y="367"/>
                      <a:pt x="1803" y="340"/>
                      <a:pt x="1885" y="286"/>
                    </a:cubicBezTo>
                    <a:cubicBezTo>
                      <a:pt x="1952" y="232"/>
                      <a:pt x="2183" y="28"/>
                      <a:pt x="2250" y="82"/>
                    </a:cubicBezTo>
                    <a:cubicBezTo>
                      <a:pt x="2358" y="164"/>
                      <a:pt x="2074" y="435"/>
                      <a:pt x="2020" y="476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49" name="Google Shape;949;p33"/>
              <p:cNvSpPr/>
              <p:nvPr/>
            </p:nvSpPr>
            <p:spPr>
              <a:xfrm>
                <a:off x="6000900" y="2457175"/>
                <a:ext cx="56250" cy="27475"/>
              </a:xfrm>
              <a:custGeom>
                <a:avLst/>
                <a:gdLst/>
                <a:ahLst/>
                <a:cxnLst/>
                <a:rect l="l" t="t" r="r" b="b"/>
                <a:pathLst>
                  <a:path w="2250" h="1099" extrusionOk="0">
                    <a:moveTo>
                      <a:pt x="1843" y="990"/>
                    </a:moveTo>
                    <a:cubicBezTo>
                      <a:pt x="1735" y="1030"/>
                      <a:pt x="1640" y="1057"/>
                      <a:pt x="1518" y="1071"/>
                    </a:cubicBezTo>
                    <a:cubicBezTo>
                      <a:pt x="1315" y="1098"/>
                      <a:pt x="1138" y="1084"/>
                      <a:pt x="949" y="1017"/>
                    </a:cubicBezTo>
                    <a:cubicBezTo>
                      <a:pt x="949" y="1017"/>
                      <a:pt x="936" y="1017"/>
                      <a:pt x="936" y="1003"/>
                    </a:cubicBezTo>
                    <a:lnTo>
                      <a:pt x="936" y="1003"/>
                    </a:lnTo>
                    <a:cubicBezTo>
                      <a:pt x="922" y="1003"/>
                      <a:pt x="868" y="976"/>
                      <a:pt x="868" y="976"/>
                    </a:cubicBezTo>
                    <a:cubicBezTo>
                      <a:pt x="651" y="881"/>
                      <a:pt x="502" y="773"/>
                      <a:pt x="353" y="596"/>
                    </a:cubicBezTo>
                    <a:cubicBezTo>
                      <a:pt x="326" y="583"/>
                      <a:pt x="244" y="475"/>
                      <a:pt x="217" y="434"/>
                    </a:cubicBezTo>
                    <a:cubicBezTo>
                      <a:pt x="190" y="394"/>
                      <a:pt x="0" y="81"/>
                      <a:pt x="109" y="27"/>
                    </a:cubicBezTo>
                    <a:cubicBezTo>
                      <a:pt x="190" y="0"/>
                      <a:pt x="353" y="231"/>
                      <a:pt x="407" y="298"/>
                    </a:cubicBezTo>
                    <a:lnTo>
                      <a:pt x="529" y="421"/>
                    </a:lnTo>
                    <a:cubicBezTo>
                      <a:pt x="665" y="556"/>
                      <a:pt x="800" y="650"/>
                      <a:pt x="976" y="732"/>
                    </a:cubicBezTo>
                    <a:cubicBezTo>
                      <a:pt x="976" y="732"/>
                      <a:pt x="1017" y="746"/>
                      <a:pt x="1030" y="746"/>
                    </a:cubicBezTo>
                    <a:lnTo>
                      <a:pt x="1030" y="746"/>
                    </a:lnTo>
                    <a:lnTo>
                      <a:pt x="1044" y="759"/>
                    </a:lnTo>
                    <a:cubicBezTo>
                      <a:pt x="1193" y="813"/>
                      <a:pt x="1328" y="827"/>
                      <a:pt x="1491" y="813"/>
                    </a:cubicBezTo>
                    <a:cubicBezTo>
                      <a:pt x="1599" y="813"/>
                      <a:pt x="1667" y="800"/>
                      <a:pt x="1762" y="773"/>
                    </a:cubicBezTo>
                    <a:cubicBezTo>
                      <a:pt x="1843" y="746"/>
                      <a:pt x="2128" y="623"/>
                      <a:pt x="2168" y="678"/>
                    </a:cubicBezTo>
                    <a:cubicBezTo>
                      <a:pt x="2250" y="786"/>
                      <a:pt x="1897" y="963"/>
                      <a:pt x="1843" y="99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50" name="Google Shape;950;p33"/>
              <p:cNvSpPr/>
              <p:nvPr/>
            </p:nvSpPr>
            <p:spPr>
              <a:xfrm>
                <a:off x="5969050" y="2458875"/>
                <a:ext cx="35600" cy="35925"/>
              </a:xfrm>
              <a:custGeom>
                <a:avLst/>
                <a:gdLst/>
                <a:ahLst/>
                <a:cxnLst/>
                <a:rect l="l" t="t" r="r" b="b"/>
                <a:pathLst>
                  <a:path w="1424" h="1437" extrusionOk="0">
                    <a:moveTo>
                      <a:pt x="705" y="1437"/>
                    </a:moveTo>
                    <a:cubicBezTo>
                      <a:pt x="1112" y="1437"/>
                      <a:pt x="1424" y="1111"/>
                      <a:pt x="1424" y="718"/>
                    </a:cubicBezTo>
                    <a:cubicBezTo>
                      <a:pt x="1424" y="326"/>
                      <a:pt x="1112" y="0"/>
                      <a:pt x="705" y="0"/>
                    </a:cubicBezTo>
                    <a:cubicBezTo>
                      <a:pt x="313" y="0"/>
                      <a:pt x="1" y="326"/>
                      <a:pt x="1" y="718"/>
                    </a:cubicBezTo>
                    <a:cubicBezTo>
                      <a:pt x="1" y="1111"/>
                      <a:pt x="313" y="1437"/>
                      <a:pt x="705" y="143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51" name="Google Shape;951;p33"/>
              <p:cNvSpPr/>
              <p:nvPr/>
            </p:nvSpPr>
            <p:spPr>
              <a:xfrm>
                <a:off x="5628650" y="2570650"/>
                <a:ext cx="78600" cy="30525"/>
              </a:xfrm>
              <a:custGeom>
                <a:avLst/>
                <a:gdLst/>
                <a:ahLst/>
                <a:cxnLst/>
                <a:rect l="l" t="t" r="r" b="b"/>
                <a:pathLst>
                  <a:path w="3144" h="1221" extrusionOk="0">
                    <a:moveTo>
                      <a:pt x="1572" y="1220"/>
                    </a:moveTo>
                    <a:cubicBezTo>
                      <a:pt x="2439" y="1220"/>
                      <a:pt x="3144" y="935"/>
                      <a:pt x="3144" y="610"/>
                    </a:cubicBezTo>
                    <a:cubicBezTo>
                      <a:pt x="3144" y="272"/>
                      <a:pt x="2439" y="1"/>
                      <a:pt x="1572" y="1"/>
                    </a:cubicBezTo>
                    <a:cubicBezTo>
                      <a:pt x="705" y="1"/>
                      <a:pt x="0" y="272"/>
                      <a:pt x="0" y="610"/>
                    </a:cubicBezTo>
                    <a:cubicBezTo>
                      <a:pt x="0" y="935"/>
                      <a:pt x="705" y="1220"/>
                      <a:pt x="1572" y="1220"/>
                    </a:cubicBezTo>
                    <a:close/>
                  </a:path>
                </a:pathLst>
              </a:custGeom>
              <a:solidFill>
                <a:srgbClr val="F58CA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52" name="Google Shape;952;p33"/>
              <p:cNvSpPr/>
              <p:nvPr/>
            </p:nvSpPr>
            <p:spPr>
              <a:xfrm>
                <a:off x="5943300" y="2570650"/>
                <a:ext cx="78625" cy="30525"/>
              </a:xfrm>
              <a:custGeom>
                <a:avLst/>
                <a:gdLst/>
                <a:ahLst/>
                <a:cxnLst/>
                <a:rect l="l" t="t" r="r" b="b"/>
                <a:pathLst>
                  <a:path w="3145" h="1221" extrusionOk="0">
                    <a:moveTo>
                      <a:pt x="1573" y="1220"/>
                    </a:moveTo>
                    <a:cubicBezTo>
                      <a:pt x="2440" y="1220"/>
                      <a:pt x="3144" y="935"/>
                      <a:pt x="3144" y="610"/>
                    </a:cubicBezTo>
                    <a:cubicBezTo>
                      <a:pt x="3144" y="272"/>
                      <a:pt x="2440" y="1"/>
                      <a:pt x="1573" y="1"/>
                    </a:cubicBezTo>
                    <a:cubicBezTo>
                      <a:pt x="706" y="1"/>
                      <a:pt x="1" y="272"/>
                      <a:pt x="1" y="610"/>
                    </a:cubicBezTo>
                    <a:cubicBezTo>
                      <a:pt x="1" y="935"/>
                      <a:pt x="706" y="1220"/>
                      <a:pt x="1573" y="1220"/>
                    </a:cubicBezTo>
                    <a:close/>
                  </a:path>
                </a:pathLst>
              </a:custGeom>
              <a:solidFill>
                <a:srgbClr val="F58CA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53" name="Google Shape;953;p33"/>
              <p:cNvSpPr/>
              <p:nvPr/>
            </p:nvSpPr>
            <p:spPr>
              <a:xfrm>
                <a:off x="5752275" y="2515775"/>
                <a:ext cx="143650" cy="43700"/>
              </a:xfrm>
              <a:custGeom>
                <a:avLst/>
                <a:gdLst/>
                <a:ahLst/>
                <a:cxnLst/>
                <a:rect l="l" t="t" r="r" b="b"/>
                <a:pathLst>
                  <a:path w="5746" h="1748" extrusionOk="0">
                    <a:moveTo>
                      <a:pt x="2670" y="203"/>
                    </a:moveTo>
                    <a:cubicBezTo>
                      <a:pt x="2670" y="95"/>
                      <a:pt x="2751" y="1"/>
                      <a:pt x="2873" y="1"/>
                    </a:cubicBezTo>
                    <a:cubicBezTo>
                      <a:pt x="2981" y="1"/>
                      <a:pt x="3076" y="95"/>
                      <a:pt x="3076" y="203"/>
                    </a:cubicBezTo>
                    <a:cubicBezTo>
                      <a:pt x="3076" y="516"/>
                      <a:pt x="3198" y="800"/>
                      <a:pt x="3402" y="1003"/>
                    </a:cubicBezTo>
                    <a:cubicBezTo>
                      <a:pt x="3618" y="1206"/>
                      <a:pt x="3889" y="1328"/>
                      <a:pt x="4200" y="1328"/>
                    </a:cubicBezTo>
                    <a:cubicBezTo>
                      <a:pt x="4513" y="1328"/>
                      <a:pt x="4797" y="1206"/>
                      <a:pt x="5000" y="1003"/>
                    </a:cubicBezTo>
                    <a:cubicBezTo>
                      <a:pt x="5203" y="800"/>
                      <a:pt x="5339" y="516"/>
                      <a:pt x="5339" y="203"/>
                    </a:cubicBezTo>
                    <a:cubicBezTo>
                      <a:pt x="5339" y="95"/>
                      <a:pt x="5420" y="1"/>
                      <a:pt x="5542" y="1"/>
                    </a:cubicBezTo>
                    <a:cubicBezTo>
                      <a:pt x="5651" y="1"/>
                      <a:pt x="5745" y="95"/>
                      <a:pt x="5745" y="203"/>
                    </a:cubicBezTo>
                    <a:cubicBezTo>
                      <a:pt x="5745" y="637"/>
                      <a:pt x="5569" y="1016"/>
                      <a:pt x="5298" y="1301"/>
                    </a:cubicBezTo>
                    <a:cubicBezTo>
                      <a:pt x="5013" y="1572"/>
                      <a:pt x="4634" y="1748"/>
                      <a:pt x="4200" y="1748"/>
                    </a:cubicBezTo>
                    <a:cubicBezTo>
                      <a:pt x="3781" y="1748"/>
                      <a:pt x="3387" y="1572"/>
                      <a:pt x="3116" y="1301"/>
                    </a:cubicBezTo>
                    <a:cubicBezTo>
                      <a:pt x="3022" y="1206"/>
                      <a:pt x="2941" y="1098"/>
                      <a:pt x="2873" y="976"/>
                    </a:cubicBezTo>
                    <a:cubicBezTo>
                      <a:pt x="2805" y="1098"/>
                      <a:pt x="2724" y="1206"/>
                      <a:pt x="2629" y="1301"/>
                    </a:cubicBezTo>
                    <a:cubicBezTo>
                      <a:pt x="2345" y="1572"/>
                      <a:pt x="1965" y="1748"/>
                      <a:pt x="1532" y="1748"/>
                    </a:cubicBezTo>
                    <a:cubicBezTo>
                      <a:pt x="1111" y="1748"/>
                      <a:pt x="732" y="1572"/>
                      <a:pt x="448" y="1301"/>
                    </a:cubicBezTo>
                    <a:cubicBezTo>
                      <a:pt x="163" y="1016"/>
                      <a:pt x="0" y="637"/>
                      <a:pt x="0" y="203"/>
                    </a:cubicBezTo>
                    <a:cubicBezTo>
                      <a:pt x="0" y="95"/>
                      <a:pt x="95" y="1"/>
                      <a:pt x="204" y="1"/>
                    </a:cubicBezTo>
                    <a:cubicBezTo>
                      <a:pt x="312" y="1"/>
                      <a:pt x="407" y="95"/>
                      <a:pt x="407" y="203"/>
                    </a:cubicBezTo>
                    <a:cubicBezTo>
                      <a:pt x="407" y="516"/>
                      <a:pt x="542" y="800"/>
                      <a:pt x="746" y="1003"/>
                    </a:cubicBezTo>
                    <a:cubicBezTo>
                      <a:pt x="949" y="1206"/>
                      <a:pt x="1220" y="1328"/>
                      <a:pt x="1532" y="1328"/>
                    </a:cubicBezTo>
                    <a:cubicBezTo>
                      <a:pt x="1843" y="1328"/>
                      <a:pt x="2128" y="1206"/>
                      <a:pt x="2331" y="1003"/>
                    </a:cubicBezTo>
                    <a:cubicBezTo>
                      <a:pt x="2534" y="800"/>
                      <a:pt x="2670" y="516"/>
                      <a:pt x="2670" y="203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954" name="Google Shape;954;p33"/>
          <p:cNvGrpSpPr/>
          <p:nvPr/>
        </p:nvGrpSpPr>
        <p:grpSpPr>
          <a:xfrm rot="1813784">
            <a:off x="2287308" y="3680297"/>
            <a:ext cx="166678" cy="166678"/>
            <a:chOff x="2810757" y="1723146"/>
            <a:chExt cx="719700" cy="719700"/>
          </a:xfrm>
        </p:grpSpPr>
        <p:sp>
          <p:nvSpPr>
            <p:cNvPr id="955" name="Google Shape;955;p33"/>
            <p:cNvSpPr/>
            <p:nvPr/>
          </p:nvSpPr>
          <p:spPr>
            <a:xfrm>
              <a:off x="2810757" y="1723146"/>
              <a:ext cx="719700" cy="719700"/>
            </a:xfrm>
            <a:prstGeom prst="ellipse">
              <a:avLst/>
            </a:prstGeom>
            <a:gradFill>
              <a:gsLst>
                <a:gs pos="0">
                  <a:srgbClr val="F7A1B8"/>
                </a:gs>
                <a:gs pos="100000">
                  <a:srgbClr val="E62F60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956" name="Google Shape;956;p33"/>
            <p:cNvGrpSpPr/>
            <p:nvPr/>
          </p:nvGrpSpPr>
          <p:grpSpPr>
            <a:xfrm>
              <a:off x="2938725" y="1995263"/>
              <a:ext cx="463750" cy="159925"/>
              <a:chOff x="5593400" y="2441250"/>
              <a:chExt cx="463750" cy="159925"/>
            </a:xfrm>
          </p:grpSpPr>
          <p:sp>
            <p:nvSpPr>
              <p:cNvPr id="957" name="Google Shape;957;p33"/>
              <p:cNvSpPr/>
              <p:nvPr/>
            </p:nvSpPr>
            <p:spPr>
              <a:xfrm>
                <a:off x="5617450" y="2446325"/>
                <a:ext cx="100975" cy="100975"/>
              </a:xfrm>
              <a:custGeom>
                <a:avLst/>
                <a:gdLst/>
                <a:ahLst/>
                <a:cxnLst/>
                <a:rect l="l" t="t" r="r" b="b"/>
                <a:pathLst>
                  <a:path w="4039" h="4039" extrusionOk="0">
                    <a:moveTo>
                      <a:pt x="2020" y="4038"/>
                    </a:moveTo>
                    <a:cubicBezTo>
                      <a:pt x="3131" y="4038"/>
                      <a:pt x="4038" y="3131"/>
                      <a:pt x="4038" y="2020"/>
                    </a:cubicBezTo>
                    <a:cubicBezTo>
                      <a:pt x="4038" y="909"/>
                      <a:pt x="3131" y="0"/>
                      <a:pt x="2020" y="0"/>
                    </a:cubicBezTo>
                    <a:cubicBezTo>
                      <a:pt x="909" y="0"/>
                      <a:pt x="0" y="909"/>
                      <a:pt x="0" y="2020"/>
                    </a:cubicBezTo>
                    <a:cubicBezTo>
                      <a:pt x="0" y="3131"/>
                      <a:pt x="909" y="4038"/>
                      <a:pt x="2020" y="4038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58" name="Google Shape;958;p33"/>
              <p:cNvSpPr/>
              <p:nvPr/>
            </p:nvSpPr>
            <p:spPr>
              <a:xfrm>
                <a:off x="5606275" y="2441250"/>
                <a:ext cx="48450" cy="25425"/>
              </a:xfrm>
              <a:custGeom>
                <a:avLst/>
                <a:gdLst/>
                <a:ahLst/>
                <a:cxnLst/>
                <a:rect l="l" t="t" r="r" b="b"/>
                <a:pathLst>
                  <a:path w="1938" h="1017" extrusionOk="0">
                    <a:moveTo>
                      <a:pt x="204" y="407"/>
                    </a:moveTo>
                    <a:cubicBezTo>
                      <a:pt x="245" y="489"/>
                      <a:pt x="299" y="556"/>
                      <a:pt x="366" y="624"/>
                    </a:cubicBezTo>
                    <a:cubicBezTo>
                      <a:pt x="489" y="760"/>
                      <a:pt x="624" y="868"/>
                      <a:pt x="800" y="935"/>
                    </a:cubicBezTo>
                    <a:lnTo>
                      <a:pt x="800" y="935"/>
                    </a:lnTo>
                    <a:lnTo>
                      <a:pt x="814" y="935"/>
                    </a:lnTo>
                    <a:lnTo>
                      <a:pt x="841" y="949"/>
                    </a:lnTo>
                    <a:cubicBezTo>
                      <a:pt x="1044" y="1016"/>
                      <a:pt x="1206" y="1016"/>
                      <a:pt x="1396" y="962"/>
                    </a:cubicBezTo>
                    <a:cubicBezTo>
                      <a:pt x="1477" y="935"/>
                      <a:pt x="1545" y="908"/>
                      <a:pt x="1613" y="868"/>
                    </a:cubicBezTo>
                    <a:cubicBezTo>
                      <a:pt x="1667" y="841"/>
                      <a:pt x="1938" y="637"/>
                      <a:pt x="1857" y="556"/>
                    </a:cubicBezTo>
                    <a:cubicBezTo>
                      <a:pt x="1802" y="489"/>
                      <a:pt x="1586" y="624"/>
                      <a:pt x="1504" y="664"/>
                    </a:cubicBezTo>
                    <a:cubicBezTo>
                      <a:pt x="1450" y="691"/>
                      <a:pt x="1396" y="705"/>
                      <a:pt x="1342" y="718"/>
                    </a:cubicBezTo>
                    <a:cubicBezTo>
                      <a:pt x="1193" y="745"/>
                      <a:pt x="1071" y="732"/>
                      <a:pt x="935" y="691"/>
                    </a:cubicBezTo>
                    <a:lnTo>
                      <a:pt x="908" y="678"/>
                    </a:lnTo>
                    <a:lnTo>
                      <a:pt x="908" y="678"/>
                    </a:lnTo>
                    <a:lnTo>
                      <a:pt x="895" y="678"/>
                    </a:lnTo>
                    <a:cubicBezTo>
                      <a:pt x="760" y="624"/>
                      <a:pt x="651" y="543"/>
                      <a:pt x="543" y="447"/>
                    </a:cubicBezTo>
                    <a:cubicBezTo>
                      <a:pt x="516" y="434"/>
                      <a:pt x="407" y="312"/>
                      <a:pt x="380" y="272"/>
                    </a:cubicBezTo>
                    <a:cubicBezTo>
                      <a:pt x="339" y="218"/>
                      <a:pt x="191" y="1"/>
                      <a:pt x="95" y="28"/>
                    </a:cubicBezTo>
                    <a:cubicBezTo>
                      <a:pt x="1" y="82"/>
                      <a:pt x="163" y="366"/>
                      <a:pt x="204" y="407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59" name="Google Shape;959;p33"/>
              <p:cNvSpPr/>
              <p:nvPr/>
            </p:nvSpPr>
            <p:spPr>
              <a:xfrm>
                <a:off x="5595450" y="2456475"/>
                <a:ext cx="58950" cy="19000"/>
              </a:xfrm>
              <a:custGeom>
                <a:avLst/>
                <a:gdLst/>
                <a:ahLst/>
                <a:cxnLst/>
                <a:rect l="l" t="t" r="r" b="b"/>
                <a:pathLst>
                  <a:path w="2358" h="760" extrusionOk="0">
                    <a:moveTo>
                      <a:pt x="338" y="476"/>
                    </a:moveTo>
                    <a:cubicBezTo>
                      <a:pt x="420" y="543"/>
                      <a:pt x="501" y="597"/>
                      <a:pt x="609" y="651"/>
                    </a:cubicBezTo>
                    <a:cubicBezTo>
                      <a:pt x="799" y="720"/>
                      <a:pt x="976" y="760"/>
                      <a:pt x="1179" y="760"/>
                    </a:cubicBezTo>
                    <a:lnTo>
                      <a:pt x="1193" y="760"/>
                    </a:lnTo>
                    <a:lnTo>
                      <a:pt x="1193" y="760"/>
                    </a:lnTo>
                    <a:cubicBezTo>
                      <a:pt x="1206" y="760"/>
                      <a:pt x="1260" y="747"/>
                      <a:pt x="1274" y="747"/>
                    </a:cubicBezTo>
                    <a:cubicBezTo>
                      <a:pt x="1504" y="720"/>
                      <a:pt x="1680" y="651"/>
                      <a:pt x="1870" y="543"/>
                    </a:cubicBezTo>
                    <a:cubicBezTo>
                      <a:pt x="1897" y="530"/>
                      <a:pt x="2006" y="449"/>
                      <a:pt x="2046" y="422"/>
                    </a:cubicBezTo>
                    <a:cubicBezTo>
                      <a:pt x="2087" y="380"/>
                      <a:pt x="2358" y="151"/>
                      <a:pt x="2262" y="69"/>
                    </a:cubicBezTo>
                    <a:cubicBezTo>
                      <a:pt x="2195" y="1"/>
                      <a:pt x="1978" y="191"/>
                      <a:pt x="1910" y="232"/>
                    </a:cubicBezTo>
                    <a:cubicBezTo>
                      <a:pt x="1856" y="259"/>
                      <a:pt x="1802" y="299"/>
                      <a:pt x="1748" y="326"/>
                    </a:cubicBezTo>
                    <a:cubicBezTo>
                      <a:pt x="1585" y="407"/>
                      <a:pt x="1436" y="462"/>
                      <a:pt x="1247" y="476"/>
                    </a:cubicBezTo>
                    <a:lnTo>
                      <a:pt x="1179" y="476"/>
                    </a:lnTo>
                    <a:lnTo>
                      <a:pt x="1179" y="489"/>
                    </a:lnTo>
                    <a:cubicBezTo>
                      <a:pt x="1179" y="476"/>
                      <a:pt x="1166" y="476"/>
                      <a:pt x="1166" y="476"/>
                    </a:cubicBezTo>
                    <a:cubicBezTo>
                      <a:pt x="1003" y="489"/>
                      <a:pt x="867" y="462"/>
                      <a:pt x="705" y="407"/>
                    </a:cubicBezTo>
                    <a:cubicBezTo>
                      <a:pt x="624" y="367"/>
                      <a:pt x="555" y="340"/>
                      <a:pt x="474" y="286"/>
                    </a:cubicBezTo>
                    <a:cubicBezTo>
                      <a:pt x="407" y="232"/>
                      <a:pt x="176" y="28"/>
                      <a:pt x="109" y="82"/>
                    </a:cubicBezTo>
                    <a:cubicBezTo>
                      <a:pt x="0" y="164"/>
                      <a:pt x="284" y="435"/>
                      <a:pt x="338" y="476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60" name="Google Shape;960;p33"/>
              <p:cNvSpPr/>
              <p:nvPr/>
            </p:nvSpPr>
            <p:spPr>
              <a:xfrm>
                <a:off x="5593400" y="2457175"/>
                <a:ext cx="56275" cy="27475"/>
              </a:xfrm>
              <a:custGeom>
                <a:avLst/>
                <a:gdLst/>
                <a:ahLst/>
                <a:cxnLst/>
                <a:rect l="l" t="t" r="r" b="b"/>
                <a:pathLst>
                  <a:path w="2251" h="1099" extrusionOk="0">
                    <a:moveTo>
                      <a:pt x="407" y="990"/>
                    </a:moveTo>
                    <a:cubicBezTo>
                      <a:pt x="516" y="1030"/>
                      <a:pt x="610" y="1057"/>
                      <a:pt x="733" y="1071"/>
                    </a:cubicBezTo>
                    <a:cubicBezTo>
                      <a:pt x="935" y="1098"/>
                      <a:pt x="1112" y="1084"/>
                      <a:pt x="1302" y="1017"/>
                    </a:cubicBezTo>
                    <a:cubicBezTo>
                      <a:pt x="1302" y="1017"/>
                      <a:pt x="1315" y="1017"/>
                      <a:pt x="1315" y="1003"/>
                    </a:cubicBezTo>
                    <a:lnTo>
                      <a:pt x="1315" y="1003"/>
                    </a:lnTo>
                    <a:cubicBezTo>
                      <a:pt x="1329" y="1003"/>
                      <a:pt x="1383" y="976"/>
                      <a:pt x="1383" y="976"/>
                    </a:cubicBezTo>
                    <a:cubicBezTo>
                      <a:pt x="1600" y="881"/>
                      <a:pt x="1748" y="773"/>
                      <a:pt x="1898" y="596"/>
                    </a:cubicBezTo>
                    <a:cubicBezTo>
                      <a:pt x="1925" y="583"/>
                      <a:pt x="2006" y="475"/>
                      <a:pt x="2033" y="434"/>
                    </a:cubicBezTo>
                    <a:cubicBezTo>
                      <a:pt x="2060" y="394"/>
                      <a:pt x="2250" y="81"/>
                      <a:pt x="2142" y="27"/>
                    </a:cubicBezTo>
                    <a:cubicBezTo>
                      <a:pt x="2060" y="0"/>
                      <a:pt x="1898" y="231"/>
                      <a:pt x="1844" y="298"/>
                    </a:cubicBezTo>
                    <a:lnTo>
                      <a:pt x="1721" y="421"/>
                    </a:lnTo>
                    <a:cubicBezTo>
                      <a:pt x="1586" y="556"/>
                      <a:pt x="1450" y="650"/>
                      <a:pt x="1275" y="732"/>
                    </a:cubicBezTo>
                    <a:cubicBezTo>
                      <a:pt x="1275" y="732"/>
                      <a:pt x="1233" y="746"/>
                      <a:pt x="1220" y="746"/>
                    </a:cubicBezTo>
                    <a:lnTo>
                      <a:pt x="1220" y="746"/>
                    </a:lnTo>
                    <a:cubicBezTo>
                      <a:pt x="1220" y="746"/>
                      <a:pt x="1206" y="746"/>
                      <a:pt x="1206" y="759"/>
                    </a:cubicBezTo>
                    <a:cubicBezTo>
                      <a:pt x="1058" y="813"/>
                      <a:pt x="922" y="827"/>
                      <a:pt x="760" y="813"/>
                    </a:cubicBezTo>
                    <a:cubicBezTo>
                      <a:pt x="651" y="813"/>
                      <a:pt x="583" y="800"/>
                      <a:pt x="489" y="773"/>
                    </a:cubicBezTo>
                    <a:cubicBezTo>
                      <a:pt x="407" y="746"/>
                      <a:pt x="122" y="623"/>
                      <a:pt x="82" y="678"/>
                    </a:cubicBezTo>
                    <a:cubicBezTo>
                      <a:pt x="1" y="786"/>
                      <a:pt x="353" y="963"/>
                      <a:pt x="407" y="99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61" name="Google Shape;961;p33"/>
              <p:cNvSpPr/>
              <p:nvPr/>
            </p:nvSpPr>
            <p:spPr>
              <a:xfrm>
                <a:off x="5645900" y="2458875"/>
                <a:ext cx="35600" cy="35925"/>
              </a:xfrm>
              <a:custGeom>
                <a:avLst/>
                <a:gdLst/>
                <a:ahLst/>
                <a:cxnLst/>
                <a:rect l="l" t="t" r="r" b="b"/>
                <a:pathLst>
                  <a:path w="1424" h="1437" extrusionOk="0">
                    <a:moveTo>
                      <a:pt x="705" y="1437"/>
                    </a:moveTo>
                    <a:cubicBezTo>
                      <a:pt x="1112" y="1437"/>
                      <a:pt x="1424" y="1111"/>
                      <a:pt x="1424" y="718"/>
                    </a:cubicBezTo>
                    <a:cubicBezTo>
                      <a:pt x="1424" y="326"/>
                      <a:pt x="1112" y="0"/>
                      <a:pt x="705" y="0"/>
                    </a:cubicBezTo>
                    <a:cubicBezTo>
                      <a:pt x="313" y="0"/>
                      <a:pt x="1" y="326"/>
                      <a:pt x="1" y="718"/>
                    </a:cubicBezTo>
                    <a:cubicBezTo>
                      <a:pt x="1" y="1111"/>
                      <a:pt x="313" y="1437"/>
                      <a:pt x="705" y="143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62" name="Google Shape;962;p33"/>
              <p:cNvSpPr/>
              <p:nvPr/>
            </p:nvSpPr>
            <p:spPr>
              <a:xfrm>
                <a:off x="5932150" y="2446325"/>
                <a:ext cx="100975" cy="100975"/>
              </a:xfrm>
              <a:custGeom>
                <a:avLst/>
                <a:gdLst/>
                <a:ahLst/>
                <a:cxnLst/>
                <a:rect l="l" t="t" r="r" b="b"/>
                <a:pathLst>
                  <a:path w="4039" h="4039" extrusionOk="0">
                    <a:moveTo>
                      <a:pt x="2019" y="4038"/>
                    </a:moveTo>
                    <a:cubicBezTo>
                      <a:pt x="3130" y="4038"/>
                      <a:pt x="4038" y="3131"/>
                      <a:pt x="4038" y="2020"/>
                    </a:cubicBezTo>
                    <a:cubicBezTo>
                      <a:pt x="4038" y="909"/>
                      <a:pt x="3130" y="0"/>
                      <a:pt x="2019" y="0"/>
                    </a:cubicBezTo>
                    <a:cubicBezTo>
                      <a:pt x="908" y="0"/>
                      <a:pt x="0" y="909"/>
                      <a:pt x="0" y="2020"/>
                    </a:cubicBezTo>
                    <a:cubicBezTo>
                      <a:pt x="0" y="3131"/>
                      <a:pt x="908" y="4038"/>
                      <a:pt x="2019" y="4038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63" name="Google Shape;963;p33"/>
              <p:cNvSpPr/>
              <p:nvPr/>
            </p:nvSpPr>
            <p:spPr>
              <a:xfrm>
                <a:off x="5995825" y="2441250"/>
                <a:ext cx="48450" cy="25425"/>
              </a:xfrm>
              <a:custGeom>
                <a:avLst/>
                <a:gdLst/>
                <a:ahLst/>
                <a:cxnLst/>
                <a:rect l="l" t="t" r="r" b="b"/>
                <a:pathLst>
                  <a:path w="1938" h="1017" extrusionOk="0">
                    <a:moveTo>
                      <a:pt x="1735" y="407"/>
                    </a:moveTo>
                    <a:cubicBezTo>
                      <a:pt x="1694" y="489"/>
                      <a:pt x="1640" y="556"/>
                      <a:pt x="1572" y="624"/>
                    </a:cubicBezTo>
                    <a:cubicBezTo>
                      <a:pt x="1450" y="760"/>
                      <a:pt x="1314" y="868"/>
                      <a:pt x="1139" y="935"/>
                    </a:cubicBezTo>
                    <a:lnTo>
                      <a:pt x="1139" y="935"/>
                    </a:lnTo>
                    <a:lnTo>
                      <a:pt x="1125" y="935"/>
                    </a:lnTo>
                    <a:lnTo>
                      <a:pt x="1098" y="949"/>
                    </a:lnTo>
                    <a:cubicBezTo>
                      <a:pt x="895" y="1016"/>
                      <a:pt x="732" y="1016"/>
                      <a:pt x="543" y="962"/>
                    </a:cubicBezTo>
                    <a:cubicBezTo>
                      <a:pt x="461" y="935"/>
                      <a:pt x="393" y="908"/>
                      <a:pt x="326" y="868"/>
                    </a:cubicBezTo>
                    <a:cubicBezTo>
                      <a:pt x="272" y="841"/>
                      <a:pt x="1" y="637"/>
                      <a:pt x="82" y="556"/>
                    </a:cubicBezTo>
                    <a:cubicBezTo>
                      <a:pt x="136" y="489"/>
                      <a:pt x="353" y="624"/>
                      <a:pt x="434" y="664"/>
                    </a:cubicBezTo>
                    <a:cubicBezTo>
                      <a:pt x="488" y="691"/>
                      <a:pt x="543" y="705"/>
                      <a:pt x="597" y="718"/>
                    </a:cubicBezTo>
                    <a:cubicBezTo>
                      <a:pt x="745" y="745"/>
                      <a:pt x="868" y="732"/>
                      <a:pt x="1003" y="691"/>
                    </a:cubicBezTo>
                    <a:lnTo>
                      <a:pt x="1030" y="678"/>
                    </a:lnTo>
                    <a:lnTo>
                      <a:pt x="1030" y="678"/>
                    </a:lnTo>
                    <a:lnTo>
                      <a:pt x="1043" y="678"/>
                    </a:lnTo>
                    <a:cubicBezTo>
                      <a:pt x="1179" y="624"/>
                      <a:pt x="1287" y="543"/>
                      <a:pt x="1396" y="447"/>
                    </a:cubicBezTo>
                    <a:cubicBezTo>
                      <a:pt x="1423" y="434"/>
                      <a:pt x="1531" y="312"/>
                      <a:pt x="1558" y="272"/>
                    </a:cubicBezTo>
                    <a:cubicBezTo>
                      <a:pt x="1599" y="218"/>
                      <a:pt x="1748" y="1"/>
                      <a:pt x="1843" y="28"/>
                    </a:cubicBezTo>
                    <a:cubicBezTo>
                      <a:pt x="1938" y="82"/>
                      <a:pt x="1775" y="366"/>
                      <a:pt x="1735" y="407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64" name="Google Shape;964;p33"/>
              <p:cNvSpPr/>
              <p:nvPr/>
            </p:nvSpPr>
            <p:spPr>
              <a:xfrm>
                <a:off x="5996150" y="2456475"/>
                <a:ext cx="58975" cy="19000"/>
              </a:xfrm>
              <a:custGeom>
                <a:avLst/>
                <a:gdLst/>
                <a:ahLst/>
                <a:cxnLst/>
                <a:rect l="l" t="t" r="r" b="b"/>
                <a:pathLst>
                  <a:path w="2359" h="760" extrusionOk="0">
                    <a:moveTo>
                      <a:pt x="2020" y="476"/>
                    </a:moveTo>
                    <a:cubicBezTo>
                      <a:pt x="1939" y="543"/>
                      <a:pt x="1857" y="597"/>
                      <a:pt x="1749" y="651"/>
                    </a:cubicBezTo>
                    <a:cubicBezTo>
                      <a:pt x="1559" y="720"/>
                      <a:pt x="1383" y="760"/>
                      <a:pt x="1180" y="760"/>
                    </a:cubicBezTo>
                    <a:lnTo>
                      <a:pt x="1166" y="760"/>
                    </a:lnTo>
                    <a:lnTo>
                      <a:pt x="1166" y="760"/>
                    </a:lnTo>
                    <a:cubicBezTo>
                      <a:pt x="1153" y="760"/>
                      <a:pt x="1099" y="747"/>
                      <a:pt x="1085" y="747"/>
                    </a:cubicBezTo>
                    <a:cubicBezTo>
                      <a:pt x="855" y="720"/>
                      <a:pt x="678" y="651"/>
                      <a:pt x="488" y="543"/>
                    </a:cubicBezTo>
                    <a:cubicBezTo>
                      <a:pt x="461" y="530"/>
                      <a:pt x="353" y="449"/>
                      <a:pt x="313" y="422"/>
                    </a:cubicBezTo>
                    <a:cubicBezTo>
                      <a:pt x="272" y="380"/>
                      <a:pt x="1" y="151"/>
                      <a:pt x="96" y="69"/>
                    </a:cubicBezTo>
                    <a:cubicBezTo>
                      <a:pt x="163" y="1"/>
                      <a:pt x="380" y="191"/>
                      <a:pt x="448" y="232"/>
                    </a:cubicBezTo>
                    <a:cubicBezTo>
                      <a:pt x="503" y="259"/>
                      <a:pt x="557" y="299"/>
                      <a:pt x="611" y="326"/>
                    </a:cubicBezTo>
                    <a:cubicBezTo>
                      <a:pt x="774" y="407"/>
                      <a:pt x="922" y="462"/>
                      <a:pt x="1112" y="476"/>
                    </a:cubicBezTo>
                    <a:lnTo>
                      <a:pt x="1180" y="476"/>
                    </a:lnTo>
                    <a:lnTo>
                      <a:pt x="1180" y="489"/>
                    </a:lnTo>
                    <a:cubicBezTo>
                      <a:pt x="1180" y="476"/>
                      <a:pt x="1193" y="476"/>
                      <a:pt x="1193" y="476"/>
                    </a:cubicBezTo>
                    <a:cubicBezTo>
                      <a:pt x="1356" y="489"/>
                      <a:pt x="1491" y="462"/>
                      <a:pt x="1641" y="407"/>
                    </a:cubicBezTo>
                    <a:cubicBezTo>
                      <a:pt x="1735" y="367"/>
                      <a:pt x="1803" y="340"/>
                      <a:pt x="1885" y="286"/>
                    </a:cubicBezTo>
                    <a:cubicBezTo>
                      <a:pt x="1952" y="232"/>
                      <a:pt x="2183" y="28"/>
                      <a:pt x="2250" y="82"/>
                    </a:cubicBezTo>
                    <a:cubicBezTo>
                      <a:pt x="2358" y="164"/>
                      <a:pt x="2074" y="435"/>
                      <a:pt x="2020" y="476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65" name="Google Shape;965;p33"/>
              <p:cNvSpPr/>
              <p:nvPr/>
            </p:nvSpPr>
            <p:spPr>
              <a:xfrm>
                <a:off x="6000900" y="2457175"/>
                <a:ext cx="56250" cy="27475"/>
              </a:xfrm>
              <a:custGeom>
                <a:avLst/>
                <a:gdLst/>
                <a:ahLst/>
                <a:cxnLst/>
                <a:rect l="l" t="t" r="r" b="b"/>
                <a:pathLst>
                  <a:path w="2250" h="1099" extrusionOk="0">
                    <a:moveTo>
                      <a:pt x="1843" y="990"/>
                    </a:moveTo>
                    <a:cubicBezTo>
                      <a:pt x="1735" y="1030"/>
                      <a:pt x="1640" y="1057"/>
                      <a:pt x="1518" y="1071"/>
                    </a:cubicBezTo>
                    <a:cubicBezTo>
                      <a:pt x="1315" y="1098"/>
                      <a:pt x="1138" y="1084"/>
                      <a:pt x="949" y="1017"/>
                    </a:cubicBezTo>
                    <a:cubicBezTo>
                      <a:pt x="949" y="1017"/>
                      <a:pt x="936" y="1017"/>
                      <a:pt x="936" y="1003"/>
                    </a:cubicBezTo>
                    <a:lnTo>
                      <a:pt x="936" y="1003"/>
                    </a:lnTo>
                    <a:cubicBezTo>
                      <a:pt x="922" y="1003"/>
                      <a:pt x="868" y="976"/>
                      <a:pt x="868" y="976"/>
                    </a:cubicBezTo>
                    <a:cubicBezTo>
                      <a:pt x="651" y="881"/>
                      <a:pt x="502" y="773"/>
                      <a:pt x="353" y="596"/>
                    </a:cubicBezTo>
                    <a:cubicBezTo>
                      <a:pt x="326" y="583"/>
                      <a:pt x="244" y="475"/>
                      <a:pt x="217" y="434"/>
                    </a:cubicBezTo>
                    <a:cubicBezTo>
                      <a:pt x="190" y="394"/>
                      <a:pt x="0" y="81"/>
                      <a:pt x="109" y="27"/>
                    </a:cubicBezTo>
                    <a:cubicBezTo>
                      <a:pt x="190" y="0"/>
                      <a:pt x="353" y="231"/>
                      <a:pt x="407" y="298"/>
                    </a:cubicBezTo>
                    <a:lnTo>
                      <a:pt x="529" y="421"/>
                    </a:lnTo>
                    <a:cubicBezTo>
                      <a:pt x="665" y="556"/>
                      <a:pt x="800" y="650"/>
                      <a:pt x="976" y="732"/>
                    </a:cubicBezTo>
                    <a:cubicBezTo>
                      <a:pt x="976" y="732"/>
                      <a:pt x="1017" y="746"/>
                      <a:pt x="1030" y="746"/>
                    </a:cubicBezTo>
                    <a:lnTo>
                      <a:pt x="1030" y="746"/>
                    </a:lnTo>
                    <a:lnTo>
                      <a:pt x="1044" y="759"/>
                    </a:lnTo>
                    <a:cubicBezTo>
                      <a:pt x="1193" y="813"/>
                      <a:pt x="1328" y="827"/>
                      <a:pt x="1491" y="813"/>
                    </a:cubicBezTo>
                    <a:cubicBezTo>
                      <a:pt x="1599" y="813"/>
                      <a:pt x="1667" y="800"/>
                      <a:pt x="1762" y="773"/>
                    </a:cubicBezTo>
                    <a:cubicBezTo>
                      <a:pt x="1843" y="746"/>
                      <a:pt x="2128" y="623"/>
                      <a:pt x="2168" y="678"/>
                    </a:cubicBezTo>
                    <a:cubicBezTo>
                      <a:pt x="2250" y="786"/>
                      <a:pt x="1897" y="963"/>
                      <a:pt x="1843" y="99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66" name="Google Shape;966;p33"/>
              <p:cNvSpPr/>
              <p:nvPr/>
            </p:nvSpPr>
            <p:spPr>
              <a:xfrm>
                <a:off x="5969050" y="2458875"/>
                <a:ext cx="35600" cy="35925"/>
              </a:xfrm>
              <a:custGeom>
                <a:avLst/>
                <a:gdLst/>
                <a:ahLst/>
                <a:cxnLst/>
                <a:rect l="l" t="t" r="r" b="b"/>
                <a:pathLst>
                  <a:path w="1424" h="1437" extrusionOk="0">
                    <a:moveTo>
                      <a:pt x="705" y="1437"/>
                    </a:moveTo>
                    <a:cubicBezTo>
                      <a:pt x="1112" y="1437"/>
                      <a:pt x="1424" y="1111"/>
                      <a:pt x="1424" y="718"/>
                    </a:cubicBezTo>
                    <a:cubicBezTo>
                      <a:pt x="1424" y="326"/>
                      <a:pt x="1112" y="0"/>
                      <a:pt x="705" y="0"/>
                    </a:cubicBezTo>
                    <a:cubicBezTo>
                      <a:pt x="313" y="0"/>
                      <a:pt x="1" y="326"/>
                      <a:pt x="1" y="718"/>
                    </a:cubicBezTo>
                    <a:cubicBezTo>
                      <a:pt x="1" y="1111"/>
                      <a:pt x="313" y="1437"/>
                      <a:pt x="705" y="143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67" name="Google Shape;967;p33"/>
              <p:cNvSpPr/>
              <p:nvPr/>
            </p:nvSpPr>
            <p:spPr>
              <a:xfrm>
                <a:off x="5628650" y="2570650"/>
                <a:ext cx="78600" cy="30525"/>
              </a:xfrm>
              <a:custGeom>
                <a:avLst/>
                <a:gdLst/>
                <a:ahLst/>
                <a:cxnLst/>
                <a:rect l="l" t="t" r="r" b="b"/>
                <a:pathLst>
                  <a:path w="3144" h="1221" extrusionOk="0">
                    <a:moveTo>
                      <a:pt x="1572" y="1220"/>
                    </a:moveTo>
                    <a:cubicBezTo>
                      <a:pt x="2439" y="1220"/>
                      <a:pt x="3144" y="935"/>
                      <a:pt x="3144" y="610"/>
                    </a:cubicBezTo>
                    <a:cubicBezTo>
                      <a:pt x="3144" y="272"/>
                      <a:pt x="2439" y="1"/>
                      <a:pt x="1572" y="1"/>
                    </a:cubicBezTo>
                    <a:cubicBezTo>
                      <a:pt x="705" y="1"/>
                      <a:pt x="0" y="272"/>
                      <a:pt x="0" y="610"/>
                    </a:cubicBezTo>
                    <a:cubicBezTo>
                      <a:pt x="0" y="935"/>
                      <a:pt x="705" y="1220"/>
                      <a:pt x="1572" y="1220"/>
                    </a:cubicBezTo>
                    <a:close/>
                  </a:path>
                </a:pathLst>
              </a:custGeom>
              <a:solidFill>
                <a:srgbClr val="F58CA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68" name="Google Shape;968;p33"/>
              <p:cNvSpPr/>
              <p:nvPr/>
            </p:nvSpPr>
            <p:spPr>
              <a:xfrm>
                <a:off x="5943300" y="2570650"/>
                <a:ext cx="78625" cy="30525"/>
              </a:xfrm>
              <a:custGeom>
                <a:avLst/>
                <a:gdLst/>
                <a:ahLst/>
                <a:cxnLst/>
                <a:rect l="l" t="t" r="r" b="b"/>
                <a:pathLst>
                  <a:path w="3145" h="1221" extrusionOk="0">
                    <a:moveTo>
                      <a:pt x="1573" y="1220"/>
                    </a:moveTo>
                    <a:cubicBezTo>
                      <a:pt x="2440" y="1220"/>
                      <a:pt x="3144" y="935"/>
                      <a:pt x="3144" y="610"/>
                    </a:cubicBezTo>
                    <a:cubicBezTo>
                      <a:pt x="3144" y="272"/>
                      <a:pt x="2440" y="1"/>
                      <a:pt x="1573" y="1"/>
                    </a:cubicBezTo>
                    <a:cubicBezTo>
                      <a:pt x="706" y="1"/>
                      <a:pt x="1" y="272"/>
                      <a:pt x="1" y="610"/>
                    </a:cubicBezTo>
                    <a:cubicBezTo>
                      <a:pt x="1" y="935"/>
                      <a:pt x="706" y="1220"/>
                      <a:pt x="1573" y="1220"/>
                    </a:cubicBezTo>
                    <a:close/>
                  </a:path>
                </a:pathLst>
              </a:custGeom>
              <a:solidFill>
                <a:srgbClr val="F58CA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69" name="Google Shape;969;p33"/>
              <p:cNvSpPr/>
              <p:nvPr/>
            </p:nvSpPr>
            <p:spPr>
              <a:xfrm>
                <a:off x="5752275" y="2515775"/>
                <a:ext cx="143650" cy="43700"/>
              </a:xfrm>
              <a:custGeom>
                <a:avLst/>
                <a:gdLst/>
                <a:ahLst/>
                <a:cxnLst/>
                <a:rect l="l" t="t" r="r" b="b"/>
                <a:pathLst>
                  <a:path w="5746" h="1748" extrusionOk="0">
                    <a:moveTo>
                      <a:pt x="2670" y="203"/>
                    </a:moveTo>
                    <a:cubicBezTo>
                      <a:pt x="2670" y="95"/>
                      <a:pt x="2751" y="1"/>
                      <a:pt x="2873" y="1"/>
                    </a:cubicBezTo>
                    <a:cubicBezTo>
                      <a:pt x="2981" y="1"/>
                      <a:pt x="3076" y="95"/>
                      <a:pt x="3076" y="203"/>
                    </a:cubicBezTo>
                    <a:cubicBezTo>
                      <a:pt x="3076" y="516"/>
                      <a:pt x="3198" y="800"/>
                      <a:pt x="3402" y="1003"/>
                    </a:cubicBezTo>
                    <a:cubicBezTo>
                      <a:pt x="3618" y="1206"/>
                      <a:pt x="3889" y="1328"/>
                      <a:pt x="4200" y="1328"/>
                    </a:cubicBezTo>
                    <a:cubicBezTo>
                      <a:pt x="4513" y="1328"/>
                      <a:pt x="4797" y="1206"/>
                      <a:pt x="5000" y="1003"/>
                    </a:cubicBezTo>
                    <a:cubicBezTo>
                      <a:pt x="5203" y="800"/>
                      <a:pt x="5339" y="516"/>
                      <a:pt x="5339" y="203"/>
                    </a:cubicBezTo>
                    <a:cubicBezTo>
                      <a:pt x="5339" y="95"/>
                      <a:pt x="5420" y="1"/>
                      <a:pt x="5542" y="1"/>
                    </a:cubicBezTo>
                    <a:cubicBezTo>
                      <a:pt x="5651" y="1"/>
                      <a:pt x="5745" y="95"/>
                      <a:pt x="5745" y="203"/>
                    </a:cubicBezTo>
                    <a:cubicBezTo>
                      <a:pt x="5745" y="637"/>
                      <a:pt x="5569" y="1016"/>
                      <a:pt x="5298" y="1301"/>
                    </a:cubicBezTo>
                    <a:cubicBezTo>
                      <a:pt x="5013" y="1572"/>
                      <a:pt x="4634" y="1748"/>
                      <a:pt x="4200" y="1748"/>
                    </a:cubicBezTo>
                    <a:cubicBezTo>
                      <a:pt x="3781" y="1748"/>
                      <a:pt x="3387" y="1572"/>
                      <a:pt x="3116" y="1301"/>
                    </a:cubicBezTo>
                    <a:cubicBezTo>
                      <a:pt x="3022" y="1206"/>
                      <a:pt x="2941" y="1098"/>
                      <a:pt x="2873" y="976"/>
                    </a:cubicBezTo>
                    <a:cubicBezTo>
                      <a:pt x="2805" y="1098"/>
                      <a:pt x="2724" y="1206"/>
                      <a:pt x="2629" y="1301"/>
                    </a:cubicBezTo>
                    <a:cubicBezTo>
                      <a:pt x="2345" y="1572"/>
                      <a:pt x="1965" y="1748"/>
                      <a:pt x="1532" y="1748"/>
                    </a:cubicBezTo>
                    <a:cubicBezTo>
                      <a:pt x="1111" y="1748"/>
                      <a:pt x="732" y="1572"/>
                      <a:pt x="448" y="1301"/>
                    </a:cubicBezTo>
                    <a:cubicBezTo>
                      <a:pt x="163" y="1016"/>
                      <a:pt x="0" y="637"/>
                      <a:pt x="0" y="203"/>
                    </a:cubicBezTo>
                    <a:cubicBezTo>
                      <a:pt x="0" y="95"/>
                      <a:pt x="95" y="1"/>
                      <a:pt x="204" y="1"/>
                    </a:cubicBezTo>
                    <a:cubicBezTo>
                      <a:pt x="312" y="1"/>
                      <a:pt x="407" y="95"/>
                      <a:pt x="407" y="203"/>
                    </a:cubicBezTo>
                    <a:cubicBezTo>
                      <a:pt x="407" y="516"/>
                      <a:pt x="542" y="800"/>
                      <a:pt x="746" y="1003"/>
                    </a:cubicBezTo>
                    <a:cubicBezTo>
                      <a:pt x="949" y="1206"/>
                      <a:pt x="1220" y="1328"/>
                      <a:pt x="1532" y="1328"/>
                    </a:cubicBezTo>
                    <a:cubicBezTo>
                      <a:pt x="1843" y="1328"/>
                      <a:pt x="2128" y="1206"/>
                      <a:pt x="2331" y="1003"/>
                    </a:cubicBezTo>
                    <a:cubicBezTo>
                      <a:pt x="2534" y="800"/>
                      <a:pt x="2670" y="516"/>
                      <a:pt x="2670" y="203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970" name="Google Shape;970;p33"/>
          <p:cNvGrpSpPr/>
          <p:nvPr/>
        </p:nvGrpSpPr>
        <p:grpSpPr>
          <a:xfrm rot="-1159155">
            <a:off x="6356454" y="664469"/>
            <a:ext cx="166638" cy="166638"/>
            <a:chOff x="2810757" y="1723146"/>
            <a:chExt cx="719700" cy="719700"/>
          </a:xfrm>
        </p:grpSpPr>
        <p:sp>
          <p:nvSpPr>
            <p:cNvPr id="971" name="Google Shape;971;p33"/>
            <p:cNvSpPr/>
            <p:nvPr/>
          </p:nvSpPr>
          <p:spPr>
            <a:xfrm>
              <a:off x="2810757" y="1723146"/>
              <a:ext cx="719700" cy="719700"/>
            </a:xfrm>
            <a:prstGeom prst="ellipse">
              <a:avLst/>
            </a:prstGeom>
            <a:gradFill>
              <a:gsLst>
                <a:gs pos="0">
                  <a:srgbClr val="F7A1B8"/>
                </a:gs>
                <a:gs pos="100000">
                  <a:srgbClr val="E62F60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972" name="Google Shape;972;p33"/>
            <p:cNvGrpSpPr/>
            <p:nvPr/>
          </p:nvGrpSpPr>
          <p:grpSpPr>
            <a:xfrm>
              <a:off x="2938725" y="1995263"/>
              <a:ext cx="463750" cy="159925"/>
              <a:chOff x="5593400" y="2441250"/>
              <a:chExt cx="463750" cy="159925"/>
            </a:xfrm>
          </p:grpSpPr>
          <p:sp>
            <p:nvSpPr>
              <p:cNvPr id="973" name="Google Shape;973;p33"/>
              <p:cNvSpPr/>
              <p:nvPr/>
            </p:nvSpPr>
            <p:spPr>
              <a:xfrm>
                <a:off x="5617450" y="2446325"/>
                <a:ext cx="100975" cy="100975"/>
              </a:xfrm>
              <a:custGeom>
                <a:avLst/>
                <a:gdLst/>
                <a:ahLst/>
                <a:cxnLst/>
                <a:rect l="l" t="t" r="r" b="b"/>
                <a:pathLst>
                  <a:path w="4039" h="4039" extrusionOk="0">
                    <a:moveTo>
                      <a:pt x="2020" y="4038"/>
                    </a:moveTo>
                    <a:cubicBezTo>
                      <a:pt x="3131" y="4038"/>
                      <a:pt x="4038" y="3131"/>
                      <a:pt x="4038" y="2020"/>
                    </a:cubicBezTo>
                    <a:cubicBezTo>
                      <a:pt x="4038" y="909"/>
                      <a:pt x="3131" y="0"/>
                      <a:pt x="2020" y="0"/>
                    </a:cubicBezTo>
                    <a:cubicBezTo>
                      <a:pt x="909" y="0"/>
                      <a:pt x="0" y="909"/>
                      <a:pt x="0" y="2020"/>
                    </a:cubicBezTo>
                    <a:cubicBezTo>
                      <a:pt x="0" y="3131"/>
                      <a:pt x="909" y="4038"/>
                      <a:pt x="2020" y="4038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74" name="Google Shape;974;p33"/>
              <p:cNvSpPr/>
              <p:nvPr/>
            </p:nvSpPr>
            <p:spPr>
              <a:xfrm>
                <a:off x="5606275" y="2441250"/>
                <a:ext cx="48450" cy="25425"/>
              </a:xfrm>
              <a:custGeom>
                <a:avLst/>
                <a:gdLst/>
                <a:ahLst/>
                <a:cxnLst/>
                <a:rect l="l" t="t" r="r" b="b"/>
                <a:pathLst>
                  <a:path w="1938" h="1017" extrusionOk="0">
                    <a:moveTo>
                      <a:pt x="204" y="407"/>
                    </a:moveTo>
                    <a:cubicBezTo>
                      <a:pt x="245" y="489"/>
                      <a:pt x="299" y="556"/>
                      <a:pt x="366" y="624"/>
                    </a:cubicBezTo>
                    <a:cubicBezTo>
                      <a:pt x="489" y="760"/>
                      <a:pt x="624" y="868"/>
                      <a:pt x="800" y="935"/>
                    </a:cubicBezTo>
                    <a:lnTo>
                      <a:pt x="800" y="935"/>
                    </a:lnTo>
                    <a:lnTo>
                      <a:pt x="814" y="935"/>
                    </a:lnTo>
                    <a:lnTo>
                      <a:pt x="841" y="949"/>
                    </a:lnTo>
                    <a:cubicBezTo>
                      <a:pt x="1044" y="1016"/>
                      <a:pt x="1206" y="1016"/>
                      <a:pt x="1396" y="962"/>
                    </a:cubicBezTo>
                    <a:cubicBezTo>
                      <a:pt x="1477" y="935"/>
                      <a:pt x="1545" y="908"/>
                      <a:pt x="1613" y="868"/>
                    </a:cubicBezTo>
                    <a:cubicBezTo>
                      <a:pt x="1667" y="841"/>
                      <a:pt x="1938" y="637"/>
                      <a:pt x="1857" y="556"/>
                    </a:cubicBezTo>
                    <a:cubicBezTo>
                      <a:pt x="1802" y="489"/>
                      <a:pt x="1586" y="624"/>
                      <a:pt x="1504" y="664"/>
                    </a:cubicBezTo>
                    <a:cubicBezTo>
                      <a:pt x="1450" y="691"/>
                      <a:pt x="1396" y="705"/>
                      <a:pt x="1342" y="718"/>
                    </a:cubicBezTo>
                    <a:cubicBezTo>
                      <a:pt x="1193" y="745"/>
                      <a:pt x="1071" y="732"/>
                      <a:pt x="935" y="691"/>
                    </a:cubicBezTo>
                    <a:lnTo>
                      <a:pt x="908" y="678"/>
                    </a:lnTo>
                    <a:lnTo>
                      <a:pt x="908" y="678"/>
                    </a:lnTo>
                    <a:lnTo>
                      <a:pt x="895" y="678"/>
                    </a:lnTo>
                    <a:cubicBezTo>
                      <a:pt x="760" y="624"/>
                      <a:pt x="651" y="543"/>
                      <a:pt x="543" y="447"/>
                    </a:cubicBezTo>
                    <a:cubicBezTo>
                      <a:pt x="516" y="434"/>
                      <a:pt x="407" y="312"/>
                      <a:pt x="380" y="272"/>
                    </a:cubicBezTo>
                    <a:cubicBezTo>
                      <a:pt x="339" y="218"/>
                      <a:pt x="191" y="1"/>
                      <a:pt x="95" y="28"/>
                    </a:cubicBezTo>
                    <a:cubicBezTo>
                      <a:pt x="1" y="82"/>
                      <a:pt x="163" y="366"/>
                      <a:pt x="204" y="407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75" name="Google Shape;975;p33"/>
              <p:cNvSpPr/>
              <p:nvPr/>
            </p:nvSpPr>
            <p:spPr>
              <a:xfrm>
                <a:off x="5595450" y="2456475"/>
                <a:ext cx="58950" cy="19000"/>
              </a:xfrm>
              <a:custGeom>
                <a:avLst/>
                <a:gdLst/>
                <a:ahLst/>
                <a:cxnLst/>
                <a:rect l="l" t="t" r="r" b="b"/>
                <a:pathLst>
                  <a:path w="2358" h="760" extrusionOk="0">
                    <a:moveTo>
                      <a:pt x="338" y="476"/>
                    </a:moveTo>
                    <a:cubicBezTo>
                      <a:pt x="420" y="543"/>
                      <a:pt x="501" y="597"/>
                      <a:pt x="609" y="651"/>
                    </a:cubicBezTo>
                    <a:cubicBezTo>
                      <a:pt x="799" y="720"/>
                      <a:pt x="976" y="760"/>
                      <a:pt x="1179" y="760"/>
                    </a:cubicBezTo>
                    <a:lnTo>
                      <a:pt x="1193" y="760"/>
                    </a:lnTo>
                    <a:lnTo>
                      <a:pt x="1193" y="760"/>
                    </a:lnTo>
                    <a:cubicBezTo>
                      <a:pt x="1206" y="760"/>
                      <a:pt x="1260" y="747"/>
                      <a:pt x="1274" y="747"/>
                    </a:cubicBezTo>
                    <a:cubicBezTo>
                      <a:pt x="1504" y="720"/>
                      <a:pt x="1680" y="651"/>
                      <a:pt x="1870" y="543"/>
                    </a:cubicBezTo>
                    <a:cubicBezTo>
                      <a:pt x="1897" y="530"/>
                      <a:pt x="2006" y="449"/>
                      <a:pt x="2046" y="422"/>
                    </a:cubicBezTo>
                    <a:cubicBezTo>
                      <a:pt x="2087" y="380"/>
                      <a:pt x="2358" y="151"/>
                      <a:pt x="2262" y="69"/>
                    </a:cubicBezTo>
                    <a:cubicBezTo>
                      <a:pt x="2195" y="1"/>
                      <a:pt x="1978" y="191"/>
                      <a:pt x="1910" y="232"/>
                    </a:cubicBezTo>
                    <a:cubicBezTo>
                      <a:pt x="1856" y="259"/>
                      <a:pt x="1802" y="299"/>
                      <a:pt x="1748" y="326"/>
                    </a:cubicBezTo>
                    <a:cubicBezTo>
                      <a:pt x="1585" y="407"/>
                      <a:pt x="1436" y="462"/>
                      <a:pt x="1247" y="476"/>
                    </a:cubicBezTo>
                    <a:lnTo>
                      <a:pt x="1179" y="476"/>
                    </a:lnTo>
                    <a:lnTo>
                      <a:pt x="1179" y="489"/>
                    </a:lnTo>
                    <a:cubicBezTo>
                      <a:pt x="1179" y="476"/>
                      <a:pt x="1166" y="476"/>
                      <a:pt x="1166" y="476"/>
                    </a:cubicBezTo>
                    <a:cubicBezTo>
                      <a:pt x="1003" y="489"/>
                      <a:pt x="867" y="462"/>
                      <a:pt x="705" y="407"/>
                    </a:cubicBezTo>
                    <a:cubicBezTo>
                      <a:pt x="624" y="367"/>
                      <a:pt x="555" y="340"/>
                      <a:pt x="474" y="286"/>
                    </a:cubicBezTo>
                    <a:cubicBezTo>
                      <a:pt x="407" y="232"/>
                      <a:pt x="176" y="28"/>
                      <a:pt x="109" y="82"/>
                    </a:cubicBezTo>
                    <a:cubicBezTo>
                      <a:pt x="0" y="164"/>
                      <a:pt x="284" y="435"/>
                      <a:pt x="338" y="476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76" name="Google Shape;976;p33"/>
              <p:cNvSpPr/>
              <p:nvPr/>
            </p:nvSpPr>
            <p:spPr>
              <a:xfrm>
                <a:off x="5593400" y="2457175"/>
                <a:ext cx="56275" cy="27475"/>
              </a:xfrm>
              <a:custGeom>
                <a:avLst/>
                <a:gdLst/>
                <a:ahLst/>
                <a:cxnLst/>
                <a:rect l="l" t="t" r="r" b="b"/>
                <a:pathLst>
                  <a:path w="2251" h="1099" extrusionOk="0">
                    <a:moveTo>
                      <a:pt x="407" y="990"/>
                    </a:moveTo>
                    <a:cubicBezTo>
                      <a:pt x="516" y="1030"/>
                      <a:pt x="610" y="1057"/>
                      <a:pt x="733" y="1071"/>
                    </a:cubicBezTo>
                    <a:cubicBezTo>
                      <a:pt x="935" y="1098"/>
                      <a:pt x="1112" y="1084"/>
                      <a:pt x="1302" y="1017"/>
                    </a:cubicBezTo>
                    <a:cubicBezTo>
                      <a:pt x="1302" y="1017"/>
                      <a:pt x="1315" y="1017"/>
                      <a:pt x="1315" y="1003"/>
                    </a:cubicBezTo>
                    <a:lnTo>
                      <a:pt x="1315" y="1003"/>
                    </a:lnTo>
                    <a:cubicBezTo>
                      <a:pt x="1329" y="1003"/>
                      <a:pt x="1383" y="976"/>
                      <a:pt x="1383" y="976"/>
                    </a:cubicBezTo>
                    <a:cubicBezTo>
                      <a:pt x="1600" y="881"/>
                      <a:pt x="1748" y="773"/>
                      <a:pt x="1898" y="596"/>
                    </a:cubicBezTo>
                    <a:cubicBezTo>
                      <a:pt x="1925" y="583"/>
                      <a:pt x="2006" y="475"/>
                      <a:pt x="2033" y="434"/>
                    </a:cubicBezTo>
                    <a:cubicBezTo>
                      <a:pt x="2060" y="394"/>
                      <a:pt x="2250" y="81"/>
                      <a:pt x="2142" y="27"/>
                    </a:cubicBezTo>
                    <a:cubicBezTo>
                      <a:pt x="2060" y="0"/>
                      <a:pt x="1898" y="231"/>
                      <a:pt x="1844" y="298"/>
                    </a:cubicBezTo>
                    <a:lnTo>
                      <a:pt x="1721" y="421"/>
                    </a:lnTo>
                    <a:cubicBezTo>
                      <a:pt x="1586" y="556"/>
                      <a:pt x="1450" y="650"/>
                      <a:pt x="1275" y="732"/>
                    </a:cubicBezTo>
                    <a:cubicBezTo>
                      <a:pt x="1275" y="732"/>
                      <a:pt x="1233" y="746"/>
                      <a:pt x="1220" y="746"/>
                    </a:cubicBezTo>
                    <a:lnTo>
                      <a:pt x="1220" y="746"/>
                    </a:lnTo>
                    <a:cubicBezTo>
                      <a:pt x="1220" y="746"/>
                      <a:pt x="1206" y="746"/>
                      <a:pt x="1206" y="759"/>
                    </a:cubicBezTo>
                    <a:cubicBezTo>
                      <a:pt x="1058" y="813"/>
                      <a:pt x="922" y="827"/>
                      <a:pt x="760" y="813"/>
                    </a:cubicBezTo>
                    <a:cubicBezTo>
                      <a:pt x="651" y="813"/>
                      <a:pt x="583" y="800"/>
                      <a:pt x="489" y="773"/>
                    </a:cubicBezTo>
                    <a:cubicBezTo>
                      <a:pt x="407" y="746"/>
                      <a:pt x="122" y="623"/>
                      <a:pt x="82" y="678"/>
                    </a:cubicBezTo>
                    <a:cubicBezTo>
                      <a:pt x="1" y="786"/>
                      <a:pt x="353" y="963"/>
                      <a:pt x="407" y="99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77" name="Google Shape;977;p33"/>
              <p:cNvSpPr/>
              <p:nvPr/>
            </p:nvSpPr>
            <p:spPr>
              <a:xfrm>
                <a:off x="5645900" y="2458875"/>
                <a:ext cx="35600" cy="35925"/>
              </a:xfrm>
              <a:custGeom>
                <a:avLst/>
                <a:gdLst/>
                <a:ahLst/>
                <a:cxnLst/>
                <a:rect l="l" t="t" r="r" b="b"/>
                <a:pathLst>
                  <a:path w="1424" h="1437" extrusionOk="0">
                    <a:moveTo>
                      <a:pt x="705" y="1437"/>
                    </a:moveTo>
                    <a:cubicBezTo>
                      <a:pt x="1112" y="1437"/>
                      <a:pt x="1424" y="1111"/>
                      <a:pt x="1424" y="718"/>
                    </a:cubicBezTo>
                    <a:cubicBezTo>
                      <a:pt x="1424" y="326"/>
                      <a:pt x="1112" y="0"/>
                      <a:pt x="705" y="0"/>
                    </a:cubicBezTo>
                    <a:cubicBezTo>
                      <a:pt x="313" y="0"/>
                      <a:pt x="1" y="326"/>
                      <a:pt x="1" y="718"/>
                    </a:cubicBezTo>
                    <a:cubicBezTo>
                      <a:pt x="1" y="1111"/>
                      <a:pt x="313" y="1437"/>
                      <a:pt x="705" y="143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78" name="Google Shape;978;p33"/>
              <p:cNvSpPr/>
              <p:nvPr/>
            </p:nvSpPr>
            <p:spPr>
              <a:xfrm>
                <a:off x="5932150" y="2446325"/>
                <a:ext cx="100975" cy="100975"/>
              </a:xfrm>
              <a:custGeom>
                <a:avLst/>
                <a:gdLst/>
                <a:ahLst/>
                <a:cxnLst/>
                <a:rect l="l" t="t" r="r" b="b"/>
                <a:pathLst>
                  <a:path w="4039" h="4039" extrusionOk="0">
                    <a:moveTo>
                      <a:pt x="2019" y="4038"/>
                    </a:moveTo>
                    <a:cubicBezTo>
                      <a:pt x="3130" y="4038"/>
                      <a:pt x="4038" y="3131"/>
                      <a:pt x="4038" y="2020"/>
                    </a:cubicBezTo>
                    <a:cubicBezTo>
                      <a:pt x="4038" y="909"/>
                      <a:pt x="3130" y="0"/>
                      <a:pt x="2019" y="0"/>
                    </a:cubicBezTo>
                    <a:cubicBezTo>
                      <a:pt x="908" y="0"/>
                      <a:pt x="0" y="909"/>
                      <a:pt x="0" y="2020"/>
                    </a:cubicBezTo>
                    <a:cubicBezTo>
                      <a:pt x="0" y="3131"/>
                      <a:pt x="908" y="4038"/>
                      <a:pt x="2019" y="4038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79" name="Google Shape;979;p33"/>
              <p:cNvSpPr/>
              <p:nvPr/>
            </p:nvSpPr>
            <p:spPr>
              <a:xfrm>
                <a:off x="5995825" y="2441250"/>
                <a:ext cx="48450" cy="25425"/>
              </a:xfrm>
              <a:custGeom>
                <a:avLst/>
                <a:gdLst/>
                <a:ahLst/>
                <a:cxnLst/>
                <a:rect l="l" t="t" r="r" b="b"/>
                <a:pathLst>
                  <a:path w="1938" h="1017" extrusionOk="0">
                    <a:moveTo>
                      <a:pt x="1735" y="407"/>
                    </a:moveTo>
                    <a:cubicBezTo>
                      <a:pt x="1694" y="489"/>
                      <a:pt x="1640" y="556"/>
                      <a:pt x="1572" y="624"/>
                    </a:cubicBezTo>
                    <a:cubicBezTo>
                      <a:pt x="1450" y="760"/>
                      <a:pt x="1314" y="868"/>
                      <a:pt x="1139" y="935"/>
                    </a:cubicBezTo>
                    <a:lnTo>
                      <a:pt x="1139" y="935"/>
                    </a:lnTo>
                    <a:lnTo>
                      <a:pt x="1125" y="935"/>
                    </a:lnTo>
                    <a:lnTo>
                      <a:pt x="1098" y="949"/>
                    </a:lnTo>
                    <a:cubicBezTo>
                      <a:pt x="895" y="1016"/>
                      <a:pt x="732" y="1016"/>
                      <a:pt x="543" y="962"/>
                    </a:cubicBezTo>
                    <a:cubicBezTo>
                      <a:pt x="461" y="935"/>
                      <a:pt x="393" y="908"/>
                      <a:pt x="326" y="868"/>
                    </a:cubicBezTo>
                    <a:cubicBezTo>
                      <a:pt x="272" y="841"/>
                      <a:pt x="1" y="637"/>
                      <a:pt x="82" y="556"/>
                    </a:cubicBezTo>
                    <a:cubicBezTo>
                      <a:pt x="136" y="489"/>
                      <a:pt x="353" y="624"/>
                      <a:pt x="434" y="664"/>
                    </a:cubicBezTo>
                    <a:cubicBezTo>
                      <a:pt x="488" y="691"/>
                      <a:pt x="543" y="705"/>
                      <a:pt x="597" y="718"/>
                    </a:cubicBezTo>
                    <a:cubicBezTo>
                      <a:pt x="745" y="745"/>
                      <a:pt x="868" y="732"/>
                      <a:pt x="1003" y="691"/>
                    </a:cubicBezTo>
                    <a:lnTo>
                      <a:pt x="1030" y="678"/>
                    </a:lnTo>
                    <a:lnTo>
                      <a:pt x="1030" y="678"/>
                    </a:lnTo>
                    <a:lnTo>
                      <a:pt x="1043" y="678"/>
                    </a:lnTo>
                    <a:cubicBezTo>
                      <a:pt x="1179" y="624"/>
                      <a:pt x="1287" y="543"/>
                      <a:pt x="1396" y="447"/>
                    </a:cubicBezTo>
                    <a:cubicBezTo>
                      <a:pt x="1423" y="434"/>
                      <a:pt x="1531" y="312"/>
                      <a:pt x="1558" y="272"/>
                    </a:cubicBezTo>
                    <a:cubicBezTo>
                      <a:pt x="1599" y="218"/>
                      <a:pt x="1748" y="1"/>
                      <a:pt x="1843" y="28"/>
                    </a:cubicBezTo>
                    <a:cubicBezTo>
                      <a:pt x="1938" y="82"/>
                      <a:pt x="1775" y="366"/>
                      <a:pt x="1735" y="407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80" name="Google Shape;980;p33"/>
              <p:cNvSpPr/>
              <p:nvPr/>
            </p:nvSpPr>
            <p:spPr>
              <a:xfrm>
                <a:off x="5996150" y="2456475"/>
                <a:ext cx="58975" cy="19000"/>
              </a:xfrm>
              <a:custGeom>
                <a:avLst/>
                <a:gdLst/>
                <a:ahLst/>
                <a:cxnLst/>
                <a:rect l="l" t="t" r="r" b="b"/>
                <a:pathLst>
                  <a:path w="2359" h="760" extrusionOk="0">
                    <a:moveTo>
                      <a:pt x="2020" y="476"/>
                    </a:moveTo>
                    <a:cubicBezTo>
                      <a:pt x="1939" y="543"/>
                      <a:pt x="1857" y="597"/>
                      <a:pt x="1749" y="651"/>
                    </a:cubicBezTo>
                    <a:cubicBezTo>
                      <a:pt x="1559" y="720"/>
                      <a:pt x="1383" y="760"/>
                      <a:pt x="1180" y="760"/>
                    </a:cubicBezTo>
                    <a:lnTo>
                      <a:pt x="1166" y="760"/>
                    </a:lnTo>
                    <a:lnTo>
                      <a:pt x="1166" y="760"/>
                    </a:lnTo>
                    <a:cubicBezTo>
                      <a:pt x="1153" y="760"/>
                      <a:pt x="1099" y="747"/>
                      <a:pt x="1085" y="747"/>
                    </a:cubicBezTo>
                    <a:cubicBezTo>
                      <a:pt x="855" y="720"/>
                      <a:pt x="678" y="651"/>
                      <a:pt x="488" y="543"/>
                    </a:cubicBezTo>
                    <a:cubicBezTo>
                      <a:pt x="461" y="530"/>
                      <a:pt x="353" y="449"/>
                      <a:pt x="313" y="422"/>
                    </a:cubicBezTo>
                    <a:cubicBezTo>
                      <a:pt x="272" y="380"/>
                      <a:pt x="1" y="151"/>
                      <a:pt x="96" y="69"/>
                    </a:cubicBezTo>
                    <a:cubicBezTo>
                      <a:pt x="163" y="1"/>
                      <a:pt x="380" y="191"/>
                      <a:pt x="448" y="232"/>
                    </a:cubicBezTo>
                    <a:cubicBezTo>
                      <a:pt x="503" y="259"/>
                      <a:pt x="557" y="299"/>
                      <a:pt x="611" y="326"/>
                    </a:cubicBezTo>
                    <a:cubicBezTo>
                      <a:pt x="774" y="407"/>
                      <a:pt x="922" y="462"/>
                      <a:pt x="1112" y="476"/>
                    </a:cubicBezTo>
                    <a:lnTo>
                      <a:pt x="1180" y="476"/>
                    </a:lnTo>
                    <a:lnTo>
                      <a:pt x="1180" y="489"/>
                    </a:lnTo>
                    <a:cubicBezTo>
                      <a:pt x="1180" y="476"/>
                      <a:pt x="1193" y="476"/>
                      <a:pt x="1193" y="476"/>
                    </a:cubicBezTo>
                    <a:cubicBezTo>
                      <a:pt x="1356" y="489"/>
                      <a:pt x="1491" y="462"/>
                      <a:pt x="1641" y="407"/>
                    </a:cubicBezTo>
                    <a:cubicBezTo>
                      <a:pt x="1735" y="367"/>
                      <a:pt x="1803" y="340"/>
                      <a:pt x="1885" y="286"/>
                    </a:cubicBezTo>
                    <a:cubicBezTo>
                      <a:pt x="1952" y="232"/>
                      <a:pt x="2183" y="28"/>
                      <a:pt x="2250" y="82"/>
                    </a:cubicBezTo>
                    <a:cubicBezTo>
                      <a:pt x="2358" y="164"/>
                      <a:pt x="2074" y="435"/>
                      <a:pt x="2020" y="476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81" name="Google Shape;981;p33"/>
              <p:cNvSpPr/>
              <p:nvPr/>
            </p:nvSpPr>
            <p:spPr>
              <a:xfrm>
                <a:off x="6000900" y="2457175"/>
                <a:ext cx="56250" cy="27475"/>
              </a:xfrm>
              <a:custGeom>
                <a:avLst/>
                <a:gdLst/>
                <a:ahLst/>
                <a:cxnLst/>
                <a:rect l="l" t="t" r="r" b="b"/>
                <a:pathLst>
                  <a:path w="2250" h="1099" extrusionOk="0">
                    <a:moveTo>
                      <a:pt x="1843" y="990"/>
                    </a:moveTo>
                    <a:cubicBezTo>
                      <a:pt x="1735" y="1030"/>
                      <a:pt x="1640" y="1057"/>
                      <a:pt x="1518" y="1071"/>
                    </a:cubicBezTo>
                    <a:cubicBezTo>
                      <a:pt x="1315" y="1098"/>
                      <a:pt x="1138" y="1084"/>
                      <a:pt x="949" y="1017"/>
                    </a:cubicBezTo>
                    <a:cubicBezTo>
                      <a:pt x="949" y="1017"/>
                      <a:pt x="936" y="1017"/>
                      <a:pt x="936" y="1003"/>
                    </a:cubicBezTo>
                    <a:lnTo>
                      <a:pt x="936" y="1003"/>
                    </a:lnTo>
                    <a:cubicBezTo>
                      <a:pt x="922" y="1003"/>
                      <a:pt x="868" y="976"/>
                      <a:pt x="868" y="976"/>
                    </a:cubicBezTo>
                    <a:cubicBezTo>
                      <a:pt x="651" y="881"/>
                      <a:pt x="502" y="773"/>
                      <a:pt x="353" y="596"/>
                    </a:cubicBezTo>
                    <a:cubicBezTo>
                      <a:pt x="326" y="583"/>
                      <a:pt x="244" y="475"/>
                      <a:pt x="217" y="434"/>
                    </a:cubicBezTo>
                    <a:cubicBezTo>
                      <a:pt x="190" y="394"/>
                      <a:pt x="0" y="81"/>
                      <a:pt x="109" y="27"/>
                    </a:cubicBezTo>
                    <a:cubicBezTo>
                      <a:pt x="190" y="0"/>
                      <a:pt x="353" y="231"/>
                      <a:pt x="407" y="298"/>
                    </a:cubicBezTo>
                    <a:lnTo>
                      <a:pt x="529" y="421"/>
                    </a:lnTo>
                    <a:cubicBezTo>
                      <a:pt x="665" y="556"/>
                      <a:pt x="800" y="650"/>
                      <a:pt x="976" y="732"/>
                    </a:cubicBezTo>
                    <a:cubicBezTo>
                      <a:pt x="976" y="732"/>
                      <a:pt x="1017" y="746"/>
                      <a:pt x="1030" y="746"/>
                    </a:cubicBezTo>
                    <a:lnTo>
                      <a:pt x="1030" y="746"/>
                    </a:lnTo>
                    <a:lnTo>
                      <a:pt x="1044" y="759"/>
                    </a:lnTo>
                    <a:cubicBezTo>
                      <a:pt x="1193" y="813"/>
                      <a:pt x="1328" y="827"/>
                      <a:pt x="1491" y="813"/>
                    </a:cubicBezTo>
                    <a:cubicBezTo>
                      <a:pt x="1599" y="813"/>
                      <a:pt x="1667" y="800"/>
                      <a:pt x="1762" y="773"/>
                    </a:cubicBezTo>
                    <a:cubicBezTo>
                      <a:pt x="1843" y="746"/>
                      <a:pt x="2128" y="623"/>
                      <a:pt x="2168" y="678"/>
                    </a:cubicBezTo>
                    <a:cubicBezTo>
                      <a:pt x="2250" y="786"/>
                      <a:pt x="1897" y="963"/>
                      <a:pt x="1843" y="99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82" name="Google Shape;982;p33"/>
              <p:cNvSpPr/>
              <p:nvPr/>
            </p:nvSpPr>
            <p:spPr>
              <a:xfrm>
                <a:off x="5969050" y="2458875"/>
                <a:ext cx="35600" cy="35925"/>
              </a:xfrm>
              <a:custGeom>
                <a:avLst/>
                <a:gdLst/>
                <a:ahLst/>
                <a:cxnLst/>
                <a:rect l="l" t="t" r="r" b="b"/>
                <a:pathLst>
                  <a:path w="1424" h="1437" extrusionOk="0">
                    <a:moveTo>
                      <a:pt x="705" y="1437"/>
                    </a:moveTo>
                    <a:cubicBezTo>
                      <a:pt x="1112" y="1437"/>
                      <a:pt x="1424" y="1111"/>
                      <a:pt x="1424" y="718"/>
                    </a:cubicBezTo>
                    <a:cubicBezTo>
                      <a:pt x="1424" y="326"/>
                      <a:pt x="1112" y="0"/>
                      <a:pt x="705" y="0"/>
                    </a:cubicBezTo>
                    <a:cubicBezTo>
                      <a:pt x="313" y="0"/>
                      <a:pt x="1" y="326"/>
                      <a:pt x="1" y="718"/>
                    </a:cubicBezTo>
                    <a:cubicBezTo>
                      <a:pt x="1" y="1111"/>
                      <a:pt x="313" y="1437"/>
                      <a:pt x="705" y="143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83" name="Google Shape;983;p33"/>
              <p:cNvSpPr/>
              <p:nvPr/>
            </p:nvSpPr>
            <p:spPr>
              <a:xfrm>
                <a:off x="5628650" y="2570650"/>
                <a:ext cx="78600" cy="30525"/>
              </a:xfrm>
              <a:custGeom>
                <a:avLst/>
                <a:gdLst/>
                <a:ahLst/>
                <a:cxnLst/>
                <a:rect l="l" t="t" r="r" b="b"/>
                <a:pathLst>
                  <a:path w="3144" h="1221" extrusionOk="0">
                    <a:moveTo>
                      <a:pt x="1572" y="1220"/>
                    </a:moveTo>
                    <a:cubicBezTo>
                      <a:pt x="2439" y="1220"/>
                      <a:pt x="3144" y="935"/>
                      <a:pt x="3144" y="610"/>
                    </a:cubicBezTo>
                    <a:cubicBezTo>
                      <a:pt x="3144" y="272"/>
                      <a:pt x="2439" y="1"/>
                      <a:pt x="1572" y="1"/>
                    </a:cubicBezTo>
                    <a:cubicBezTo>
                      <a:pt x="705" y="1"/>
                      <a:pt x="0" y="272"/>
                      <a:pt x="0" y="610"/>
                    </a:cubicBezTo>
                    <a:cubicBezTo>
                      <a:pt x="0" y="935"/>
                      <a:pt x="705" y="1220"/>
                      <a:pt x="1572" y="1220"/>
                    </a:cubicBezTo>
                    <a:close/>
                  </a:path>
                </a:pathLst>
              </a:custGeom>
              <a:solidFill>
                <a:srgbClr val="F58CA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84" name="Google Shape;984;p33"/>
              <p:cNvSpPr/>
              <p:nvPr/>
            </p:nvSpPr>
            <p:spPr>
              <a:xfrm>
                <a:off x="5943300" y="2570650"/>
                <a:ext cx="78625" cy="30525"/>
              </a:xfrm>
              <a:custGeom>
                <a:avLst/>
                <a:gdLst/>
                <a:ahLst/>
                <a:cxnLst/>
                <a:rect l="l" t="t" r="r" b="b"/>
                <a:pathLst>
                  <a:path w="3145" h="1221" extrusionOk="0">
                    <a:moveTo>
                      <a:pt x="1573" y="1220"/>
                    </a:moveTo>
                    <a:cubicBezTo>
                      <a:pt x="2440" y="1220"/>
                      <a:pt x="3144" y="935"/>
                      <a:pt x="3144" y="610"/>
                    </a:cubicBezTo>
                    <a:cubicBezTo>
                      <a:pt x="3144" y="272"/>
                      <a:pt x="2440" y="1"/>
                      <a:pt x="1573" y="1"/>
                    </a:cubicBezTo>
                    <a:cubicBezTo>
                      <a:pt x="706" y="1"/>
                      <a:pt x="1" y="272"/>
                      <a:pt x="1" y="610"/>
                    </a:cubicBezTo>
                    <a:cubicBezTo>
                      <a:pt x="1" y="935"/>
                      <a:pt x="706" y="1220"/>
                      <a:pt x="1573" y="1220"/>
                    </a:cubicBezTo>
                    <a:close/>
                  </a:path>
                </a:pathLst>
              </a:custGeom>
              <a:solidFill>
                <a:srgbClr val="F58CA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85" name="Google Shape;985;p33"/>
              <p:cNvSpPr/>
              <p:nvPr/>
            </p:nvSpPr>
            <p:spPr>
              <a:xfrm>
                <a:off x="5752275" y="2515775"/>
                <a:ext cx="143650" cy="43700"/>
              </a:xfrm>
              <a:custGeom>
                <a:avLst/>
                <a:gdLst/>
                <a:ahLst/>
                <a:cxnLst/>
                <a:rect l="l" t="t" r="r" b="b"/>
                <a:pathLst>
                  <a:path w="5746" h="1748" extrusionOk="0">
                    <a:moveTo>
                      <a:pt x="2670" y="203"/>
                    </a:moveTo>
                    <a:cubicBezTo>
                      <a:pt x="2670" y="95"/>
                      <a:pt x="2751" y="1"/>
                      <a:pt x="2873" y="1"/>
                    </a:cubicBezTo>
                    <a:cubicBezTo>
                      <a:pt x="2981" y="1"/>
                      <a:pt x="3076" y="95"/>
                      <a:pt x="3076" y="203"/>
                    </a:cubicBezTo>
                    <a:cubicBezTo>
                      <a:pt x="3076" y="516"/>
                      <a:pt x="3198" y="800"/>
                      <a:pt x="3402" y="1003"/>
                    </a:cubicBezTo>
                    <a:cubicBezTo>
                      <a:pt x="3618" y="1206"/>
                      <a:pt x="3889" y="1328"/>
                      <a:pt x="4200" y="1328"/>
                    </a:cubicBezTo>
                    <a:cubicBezTo>
                      <a:pt x="4513" y="1328"/>
                      <a:pt x="4797" y="1206"/>
                      <a:pt x="5000" y="1003"/>
                    </a:cubicBezTo>
                    <a:cubicBezTo>
                      <a:pt x="5203" y="800"/>
                      <a:pt x="5339" y="516"/>
                      <a:pt x="5339" y="203"/>
                    </a:cubicBezTo>
                    <a:cubicBezTo>
                      <a:pt x="5339" y="95"/>
                      <a:pt x="5420" y="1"/>
                      <a:pt x="5542" y="1"/>
                    </a:cubicBezTo>
                    <a:cubicBezTo>
                      <a:pt x="5651" y="1"/>
                      <a:pt x="5745" y="95"/>
                      <a:pt x="5745" y="203"/>
                    </a:cubicBezTo>
                    <a:cubicBezTo>
                      <a:pt x="5745" y="637"/>
                      <a:pt x="5569" y="1016"/>
                      <a:pt x="5298" y="1301"/>
                    </a:cubicBezTo>
                    <a:cubicBezTo>
                      <a:pt x="5013" y="1572"/>
                      <a:pt x="4634" y="1748"/>
                      <a:pt x="4200" y="1748"/>
                    </a:cubicBezTo>
                    <a:cubicBezTo>
                      <a:pt x="3781" y="1748"/>
                      <a:pt x="3387" y="1572"/>
                      <a:pt x="3116" y="1301"/>
                    </a:cubicBezTo>
                    <a:cubicBezTo>
                      <a:pt x="3022" y="1206"/>
                      <a:pt x="2941" y="1098"/>
                      <a:pt x="2873" y="976"/>
                    </a:cubicBezTo>
                    <a:cubicBezTo>
                      <a:pt x="2805" y="1098"/>
                      <a:pt x="2724" y="1206"/>
                      <a:pt x="2629" y="1301"/>
                    </a:cubicBezTo>
                    <a:cubicBezTo>
                      <a:pt x="2345" y="1572"/>
                      <a:pt x="1965" y="1748"/>
                      <a:pt x="1532" y="1748"/>
                    </a:cubicBezTo>
                    <a:cubicBezTo>
                      <a:pt x="1111" y="1748"/>
                      <a:pt x="732" y="1572"/>
                      <a:pt x="448" y="1301"/>
                    </a:cubicBezTo>
                    <a:cubicBezTo>
                      <a:pt x="163" y="1016"/>
                      <a:pt x="0" y="637"/>
                      <a:pt x="0" y="203"/>
                    </a:cubicBezTo>
                    <a:cubicBezTo>
                      <a:pt x="0" y="95"/>
                      <a:pt x="95" y="1"/>
                      <a:pt x="204" y="1"/>
                    </a:cubicBezTo>
                    <a:cubicBezTo>
                      <a:pt x="312" y="1"/>
                      <a:pt x="407" y="95"/>
                      <a:pt x="407" y="203"/>
                    </a:cubicBezTo>
                    <a:cubicBezTo>
                      <a:pt x="407" y="516"/>
                      <a:pt x="542" y="800"/>
                      <a:pt x="746" y="1003"/>
                    </a:cubicBezTo>
                    <a:cubicBezTo>
                      <a:pt x="949" y="1206"/>
                      <a:pt x="1220" y="1328"/>
                      <a:pt x="1532" y="1328"/>
                    </a:cubicBezTo>
                    <a:cubicBezTo>
                      <a:pt x="1843" y="1328"/>
                      <a:pt x="2128" y="1206"/>
                      <a:pt x="2331" y="1003"/>
                    </a:cubicBezTo>
                    <a:cubicBezTo>
                      <a:pt x="2534" y="800"/>
                      <a:pt x="2670" y="516"/>
                      <a:pt x="2670" y="203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986" name="Google Shape;986;p33"/>
          <p:cNvGrpSpPr/>
          <p:nvPr/>
        </p:nvGrpSpPr>
        <p:grpSpPr>
          <a:xfrm rot="2179222">
            <a:off x="7726646" y="1953817"/>
            <a:ext cx="166589" cy="166589"/>
            <a:chOff x="2810757" y="1723146"/>
            <a:chExt cx="719700" cy="719700"/>
          </a:xfrm>
        </p:grpSpPr>
        <p:sp>
          <p:nvSpPr>
            <p:cNvPr id="987" name="Google Shape;987;p33"/>
            <p:cNvSpPr/>
            <p:nvPr/>
          </p:nvSpPr>
          <p:spPr>
            <a:xfrm>
              <a:off x="2810757" y="1723146"/>
              <a:ext cx="719700" cy="719700"/>
            </a:xfrm>
            <a:prstGeom prst="ellipse">
              <a:avLst/>
            </a:prstGeom>
            <a:gradFill>
              <a:gsLst>
                <a:gs pos="0">
                  <a:srgbClr val="F7A1B8"/>
                </a:gs>
                <a:gs pos="100000">
                  <a:srgbClr val="E62F60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988" name="Google Shape;988;p33"/>
            <p:cNvGrpSpPr/>
            <p:nvPr/>
          </p:nvGrpSpPr>
          <p:grpSpPr>
            <a:xfrm>
              <a:off x="2938725" y="1995263"/>
              <a:ext cx="463750" cy="159925"/>
              <a:chOff x="5593400" y="2441250"/>
              <a:chExt cx="463750" cy="159925"/>
            </a:xfrm>
          </p:grpSpPr>
          <p:sp>
            <p:nvSpPr>
              <p:cNvPr id="989" name="Google Shape;989;p33"/>
              <p:cNvSpPr/>
              <p:nvPr/>
            </p:nvSpPr>
            <p:spPr>
              <a:xfrm>
                <a:off x="5617450" y="2446325"/>
                <a:ext cx="100975" cy="100975"/>
              </a:xfrm>
              <a:custGeom>
                <a:avLst/>
                <a:gdLst/>
                <a:ahLst/>
                <a:cxnLst/>
                <a:rect l="l" t="t" r="r" b="b"/>
                <a:pathLst>
                  <a:path w="4039" h="4039" extrusionOk="0">
                    <a:moveTo>
                      <a:pt x="2020" y="4038"/>
                    </a:moveTo>
                    <a:cubicBezTo>
                      <a:pt x="3131" y="4038"/>
                      <a:pt x="4038" y="3131"/>
                      <a:pt x="4038" y="2020"/>
                    </a:cubicBezTo>
                    <a:cubicBezTo>
                      <a:pt x="4038" y="909"/>
                      <a:pt x="3131" y="0"/>
                      <a:pt x="2020" y="0"/>
                    </a:cubicBezTo>
                    <a:cubicBezTo>
                      <a:pt x="909" y="0"/>
                      <a:pt x="0" y="909"/>
                      <a:pt x="0" y="2020"/>
                    </a:cubicBezTo>
                    <a:cubicBezTo>
                      <a:pt x="0" y="3131"/>
                      <a:pt x="909" y="4038"/>
                      <a:pt x="2020" y="4038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90" name="Google Shape;990;p33"/>
              <p:cNvSpPr/>
              <p:nvPr/>
            </p:nvSpPr>
            <p:spPr>
              <a:xfrm>
                <a:off x="5606275" y="2441250"/>
                <a:ext cx="48450" cy="25425"/>
              </a:xfrm>
              <a:custGeom>
                <a:avLst/>
                <a:gdLst/>
                <a:ahLst/>
                <a:cxnLst/>
                <a:rect l="l" t="t" r="r" b="b"/>
                <a:pathLst>
                  <a:path w="1938" h="1017" extrusionOk="0">
                    <a:moveTo>
                      <a:pt x="204" y="407"/>
                    </a:moveTo>
                    <a:cubicBezTo>
                      <a:pt x="245" y="489"/>
                      <a:pt x="299" y="556"/>
                      <a:pt x="366" y="624"/>
                    </a:cubicBezTo>
                    <a:cubicBezTo>
                      <a:pt x="489" y="760"/>
                      <a:pt x="624" y="868"/>
                      <a:pt x="800" y="935"/>
                    </a:cubicBezTo>
                    <a:lnTo>
                      <a:pt x="800" y="935"/>
                    </a:lnTo>
                    <a:lnTo>
                      <a:pt x="814" y="935"/>
                    </a:lnTo>
                    <a:lnTo>
                      <a:pt x="841" y="949"/>
                    </a:lnTo>
                    <a:cubicBezTo>
                      <a:pt x="1044" y="1016"/>
                      <a:pt x="1206" y="1016"/>
                      <a:pt x="1396" y="962"/>
                    </a:cubicBezTo>
                    <a:cubicBezTo>
                      <a:pt x="1477" y="935"/>
                      <a:pt x="1545" y="908"/>
                      <a:pt x="1613" y="868"/>
                    </a:cubicBezTo>
                    <a:cubicBezTo>
                      <a:pt x="1667" y="841"/>
                      <a:pt x="1938" y="637"/>
                      <a:pt x="1857" y="556"/>
                    </a:cubicBezTo>
                    <a:cubicBezTo>
                      <a:pt x="1802" y="489"/>
                      <a:pt x="1586" y="624"/>
                      <a:pt x="1504" y="664"/>
                    </a:cubicBezTo>
                    <a:cubicBezTo>
                      <a:pt x="1450" y="691"/>
                      <a:pt x="1396" y="705"/>
                      <a:pt x="1342" y="718"/>
                    </a:cubicBezTo>
                    <a:cubicBezTo>
                      <a:pt x="1193" y="745"/>
                      <a:pt x="1071" y="732"/>
                      <a:pt x="935" y="691"/>
                    </a:cubicBezTo>
                    <a:lnTo>
                      <a:pt x="908" y="678"/>
                    </a:lnTo>
                    <a:lnTo>
                      <a:pt x="908" y="678"/>
                    </a:lnTo>
                    <a:lnTo>
                      <a:pt x="895" y="678"/>
                    </a:lnTo>
                    <a:cubicBezTo>
                      <a:pt x="760" y="624"/>
                      <a:pt x="651" y="543"/>
                      <a:pt x="543" y="447"/>
                    </a:cubicBezTo>
                    <a:cubicBezTo>
                      <a:pt x="516" y="434"/>
                      <a:pt x="407" y="312"/>
                      <a:pt x="380" y="272"/>
                    </a:cubicBezTo>
                    <a:cubicBezTo>
                      <a:pt x="339" y="218"/>
                      <a:pt x="191" y="1"/>
                      <a:pt x="95" y="28"/>
                    </a:cubicBezTo>
                    <a:cubicBezTo>
                      <a:pt x="1" y="82"/>
                      <a:pt x="163" y="366"/>
                      <a:pt x="204" y="407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91" name="Google Shape;991;p33"/>
              <p:cNvSpPr/>
              <p:nvPr/>
            </p:nvSpPr>
            <p:spPr>
              <a:xfrm>
                <a:off x="5595450" y="2456475"/>
                <a:ext cx="58950" cy="19000"/>
              </a:xfrm>
              <a:custGeom>
                <a:avLst/>
                <a:gdLst/>
                <a:ahLst/>
                <a:cxnLst/>
                <a:rect l="l" t="t" r="r" b="b"/>
                <a:pathLst>
                  <a:path w="2358" h="760" extrusionOk="0">
                    <a:moveTo>
                      <a:pt x="338" y="476"/>
                    </a:moveTo>
                    <a:cubicBezTo>
                      <a:pt x="420" y="543"/>
                      <a:pt x="501" y="597"/>
                      <a:pt x="609" y="651"/>
                    </a:cubicBezTo>
                    <a:cubicBezTo>
                      <a:pt x="799" y="720"/>
                      <a:pt x="976" y="760"/>
                      <a:pt x="1179" y="760"/>
                    </a:cubicBezTo>
                    <a:lnTo>
                      <a:pt x="1193" y="760"/>
                    </a:lnTo>
                    <a:lnTo>
                      <a:pt x="1193" y="760"/>
                    </a:lnTo>
                    <a:cubicBezTo>
                      <a:pt x="1206" y="760"/>
                      <a:pt x="1260" y="747"/>
                      <a:pt x="1274" y="747"/>
                    </a:cubicBezTo>
                    <a:cubicBezTo>
                      <a:pt x="1504" y="720"/>
                      <a:pt x="1680" y="651"/>
                      <a:pt x="1870" y="543"/>
                    </a:cubicBezTo>
                    <a:cubicBezTo>
                      <a:pt x="1897" y="530"/>
                      <a:pt x="2006" y="449"/>
                      <a:pt x="2046" y="422"/>
                    </a:cubicBezTo>
                    <a:cubicBezTo>
                      <a:pt x="2087" y="380"/>
                      <a:pt x="2358" y="151"/>
                      <a:pt x="2262" y="69"/>
                    </a:cubicBezTo>
                    <a:cubicBezTo>
                      <a:pt x="2195" y="1"/>
                      <a:pt x="1978" y="191"/>
                      <a:pt x="1910" y="232"/>
                    </a:cubicBezTo>
                    <a:cubicBezTo>
                      <a:pt x="1856" y="259"/>
                      <a:pt x="1802" y="299"/>
                      <a:pt x="1748" y="326"/>
                    </a:cubicBezTo>
                    <a:cubicBezTo>
                      <a:pt x="1585" y="407"/>
                      <a:pt x="1436" y="462"/>
                      <a:pt x="1247" y="476"/>
                    </a:cubicBezTo>
                    <a:lnTo>
                      <a:pt x="1179" y="476"/>
                    </a:lnTo>
                    <a:lnTo>
                      <a:pt x="1179" y="489"/>
                    </a:lnTo>
                    <a:cubicBezTo>
                      <a:pt x="1179" y="476"/>
                      <a:pt x="1166" y="476"/>
                      <a:pt x="1166" y="476"/>
                    </a:cubicBezTo>
                    <a:cubicBezTo>
                      <a:pt x="1003" y="489"/>
                      <a:pt x="867" y="462"/>
                      <a:pt x="705" y="407"/>
                    </a:cubicBezTo>
                    <a:cubicBezTo>
                      <a:pt x="624" y="367"/>
                      <a:pt x="555" y="340"/>
                      <a:pt x="474" y="286"/>
                    </a:cubicBezTo>
                    <a:cubicBezTo>
                      <a:pt x="407" y="232"/>
                      <a:pt x="176" y="28"/>
                      <a:pt x="109" y="82"/>
                    </a:cubicBezTo>
                    <a:cubicBezTo>
                      <a:pt x="0" y="164"/>
                      <a:pt x="284" y="435"/>
                      <a:pt x="338" y="476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92" name="Google Shape;992;p33"/>
              <p:cNvSpPr/>
              <p:nvPr/>
            </p:nvSpPr>
            <p:spPr>
              <a:xfrm>
                <a:off x="5593400" y="2457175"/>
                <a:ext cx="56275" cy="27475"/>
              </a:xfrm>
              <a:custGeom>
                <a:avLst/>
                <a:gdLst/>
                <a:ahLst/>
                <a:cxnLst/>
                <a:rect l="l" t="t" r="r" b="b"/>
                <a:pathLst>
                  <a:path w="2251" h="1099" extrusionOk="0">
                    <a:moveTo>
                      <a:pt x="407" y="990"/>
                    </a:moveTo>
                    <a:cubicBezTo>
                      <a:pt x="516" y="1030"/>
                      <a:pt x="610" y="1057"/>
                      <a:pt x="733" y="1071"/>
                    </a:cubicBezTo>
                    <a:cubicBezTo>
                      <a:pt x="935" y="1098"/>
                      <a:pt x="1112" y="1084"/>
                      <a:pt x="1302" y="1017"/>
                    </a:cubicBezTo>
                    <a:cubicBezTo>
                      <a:pt x="1302" y="1017"/>
                      <a:pt x="1315" y="1017"/>
                      <a:pt x="1315" y="1003"/>
                    </a:cubicBezTo>
                    <a:lnTo>
                      <a:pt x="1315" y="1003"/>
                    </a:lnTo>
                    <a:cubicBezTo>
                      <a:pt x="1329" y="1003"/>
                      <a:pt x="1383" y="976"/>
                      <a:pt x="1383" y="976"/>
                    </a:cubicBezTo>
                    <a:cubicBezTo>
                      <a:pt x="1600" y="881"/>
                      <a:pt x="1748" y="773"/>
                      <a:pt x="1898" y="596"/>
                    </a:cubicBezTo>
                    <a:cubicBezTo>
                      <a:pt x="1925" y="583"/>
                      <a:pt x="2006" y="475"/>
                      <a:pt x="2033" y="434"/>
                    </a:cubicBezTo>
                    <a:cubicBezTo>
                      <a:pt x="2060" y="394"/>
                      <a:pt x="2250" y="81"/>
                      <a:pt x="2142" y="27"/>
                    </a:cubicBezTo>
                    <a:cubicBezTo>
                      <a:pt x="2060" y="0"/>
                      <a:pt x="1898" y="231"/>
                      <a:pt x="1844" y="298"/>
                    </a:cubicBezTo>
                    <a:lnTo>
                      <a:pt x="1721" y="421"/>
                    </a:lnTo>
                    <a:cubicBezTo>
                      <a:pt x="1586" y="556"/>
                      <a:pt x="1450" y="650"/>
                      <a:pt x="1275" y="732"/>
                    </a:cubicBezTo>
                    <a:cubicBezTo>
                      <a:pt x="1275" y="732"/>
                      <a:pt x="1233" y="746"/>
                      <a:pt x="1220" y="746"/>
                    </a:cubicBezTo>
                    <a:lnTo>
                      <a:pt x="1220" y="746"/>
                    </a:lnTo>
                    <a:cubicBezTo>
                      <a:pt x="1220" y="746"/>
                      <a:pt x="1206" y="746"/>
                      <a:pt x="1206" y="759"/>
                    </a:cubicBezTo>
                    <a:cubicBezTo>
                      <a:pt x="1058" y="813"/>
                      <a:pt x="922" y="827"/>
                      <a:pt x="760" y="813"/>
                    </a:cubicBezTo>
                    <a:cubicBezTo>
                      <a:pt x="651" y="813"/>
                      <a:pt x="583" y="800"/>
                      <a:pt x="489" y="773"/>
                    </a:cubicBezTo>
                    <a:cubicBezTo>
                      <a:pt x="407" y="746"/>
                      <a:pt x="122" y="623"/>
                      <a:pt x="82" y="678"/>
                    </a:cubicBezTo>
                    <a:cubicBezTo>
                      <a:pt x="1" y="786"/>
                      <a:pt x="353" y="963"/>
                      <a:pt x="407" y="99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93" name="Google Shape;993;p33"/>
              <p:cNvSpPr/>
              <p:nvPr/>
            </p:nvSpPr>
            <p:spPr>
              <a:xfrm>
                <a:off x="5645900" y="2458875"/>
                <a:ext cx="35600" cy="35925"/>
              </a:xfrm>
              <a:custGeom>
                <a:avLst/>
                <a:gdLst/>
                <a:ahLst/>
                <a:cxnLst/>
                <a:rect l="l" t="t" r="r" b="b"/>
                <a:pathLst>
                  <a:path w="1424" h="1437" extrusionOk="0">
                    <a:moveTo>
                      <a:pt x="705" y="1437"/>
                    </a:moveTo>
                    <a:cubicBezTo>
                      <a:pt x="1112" y="1437"/>
                      <a:pt x="1424" y="1111"/>
                      <a:pt x="1424" y="718"/>
                    </a:cubicBezTo>
                    <a:cubicBezTo>
                      <a:pt x="1424" y="326"/>
                      <a:pt x="1112" y="0"/>
                      <a:pt x="705" y="0"/>
                    </a:cubicBezTo>
                    <a:cubicBezTo>
                      <a:pt x="313" y="0"/>
                      <a:pt x="1" y="326"/>
                      <a:pt x="1" y="718"/>
                    </a:cubicBezTo>
                    <a:cubicBezTo>
                      <a:pt x="1" y="1111"/>
                      <a:pt x="313" y="1437"/>
                      <a:pt x="705" y="143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94" name="Google Shape;994;p33"/>
              <p:cNvSpPr/>
              <p:nvPr/>
            </p:nvSpPr>
            <p:spPr>
              <a:xfrm>
                <a:off x="5932150" y="2446325"/>
                <a:ext cx="100975" cy="100975"/>
              </a:xfrm>
              <a:custGeom>
                <a:avLst/>
                <a:gdLst/>
                <a:ahLst/>
                <a:cxnLst/>
                <a:rect l="l" t="t" r="r" b="b"/>
                <a:pathLst>
                  <a:path w="4039" h="4039" extrusionOk="0">
                    <a:moveTo>
                      <a:pt x="2019" y="4038"/>
                    </a:moveTo>
                    <a:cubicBezTo>
                      <a:pt x="3130" y="4038"/>
                      <a:pt x="4038" y="3131"/>
                      <a:pt x="4038" y="2020"/>
                    </a:cubicBezTo>
                    <a:cubicBezTo>
                      <a:pt x="4038" y="909"/>
                      <a:pt x="3130" y="0"/>
                      <a:pt x="2019" y="0"/>
                    </a:cubicBezTo>
                    <a:cubicBezTo>
                      <a:pt x="908" y="0"/>
                      <a:pt x="0" y="909"/>
                      <a:pt x="0" y="2020"/>
                    </a:cubicBezTo>
                    <a:cubicBezTo>
                      <a:pt x="0" y="3131"/>
                      <a:pt x="908" y="4038"/>
                      <a:pt x="2019" y="4038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95" name="Google Shape;995;p33"/>
              <p:cNvSpPr/>
              <p:nvPr/>
            </p:nvSpPr>
            <p:spPr>
              <a:xfrm>
                <a:off x="5995825" y="2441250"/>
                <a:ext cx="48450" cy="25425"/>
              </a:xfrm>
              <a:custGeom>
                <a:avLst/>
                <a:gdLst/>
                <a:ahLst/>
                <a:cxnLst/>
                <a:rect l="l" t="t" r="r" b="b"/>
                <a:pathLst>
                  <a:path w="1938" h="1017" extrusionOk="0">
                    <a:moveTo>
                      <a:pt x="1735" y="407"/>
                    </a:moveTo>
                    <a:cubicBezTo>
                      <a:pt x="1694" y="489"/>
                      <a:pt x="1640" y="556"/>
                      <a:pt x="1572" y="624"/>
                    </a:cubicBezTo>
                    <a:cubicBezTo>
                      <a:pt x="1450" y="760"/>
                      <a:pt x="1314" y="868"/>
                      <a:pt x="1139" y="935"/>
                    </a:cubicBezTo>
                    <a:lnTo>
                      <a:pt x="1139" y="935"/>
                    </a:lnTo>
                    <a:lnTo>
                      <a:pt x="1125" y="935"/>
                    </a:lnTo>
                    <a:lnTo>
                      <a:pt x="1098" y="949"/>
                    </a:lnTo>
                    <a:cubicBezTo>
                      <a:pt x="895" y="1016"/>
                      <a:pt x="732" y="1016"/>
                      <a:pt x="543" y="962"/>
                    </a:cubicBezTo>
                    <a:cubicBezTo>
                      <a:pt x="461" y="935"/>
                      <a:pt x="393" y="908"/>
                      <a:pt x="326" y="868"/>
                    </a:cubicBezTo>
                    <a:cubicBezTo>
                      <a:pt x="272" y="841"/>
                      <a:pt x="1" y="637"/>
                      <a:pt x="82" y="556"/>
                    </a:cubicBezTo>
                    <a:cubicBezTo>
                      <a:pt x="136" y="489"/>
                      <a:pt x="353" y="624"/>
                      <a:pt x="434" y="664"/>
                    </a:cubicBezTo>
                    <a:cubicBezTo>
                      <a:pt x="488" y="691"/>
                      <a:pt x="543" y="705"/>
                      <a:pt x="597" y="718"/>
                    </a:cubicBezTo>
                    <a:cubicBezTo>
                      <a:pt x="745" y="745"/>
                      <a:pt x="868" y="732"/>
                      <a:pt x="1003" y="691"/>
                    </a:cubicBezTo>
                    <a:lnTo>
                      <a:pt x="1030" y="678"/>
                    </a:lnTo>
                    <a:lnTo>
                      <a:pt x="1030" y="678"/>
                    </a:lnTo>
                    <a:lnTo>
                      <a:pt x="1043" y="678"/>
                    </a:lnTo>
                    <a:cubicBezTo>
                      <a:pt x="1179" y="624"/>
                      <a:pt x="1287" y="543"/>
                      <a:pt x="1396" y="447"/>
                    </a:cubicBezTo>
                    <a:cubicBezTo>
                      <a:pt x="1423" y="434"/>
                      <a:pt x="1531" y="312"/>
                      <a:pt x="1558" y="272"/>
                    </a:cubicBezTo>
                    <a:cubicBezTo>
                      <a:pt x="1599" y="218"/>
                      <a:pt x="1748" y="1"/>
                      <a:pt x="1843" y="28"/>
                    </a:cubicBezTo>
                    <a:cubicBezTo>
                      <a:pt x="1938" y="82"/>
                      <a:pt x="1775" y="366"/>
                      <a:pt x="1735" y="407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96" name="Google Shape;996;p33"/>
              <p:cNvSpPr/>
              <p:nvPr/>
            </p:nvSpPr>
            <p:spPr>
              <a:xfrm>
                <a:off x="5996150" y="2456475"/>
                <a:ext cx="58975" cy="19000"/>
              </a:xfrm>
              <a:custGeom>
                <a:avLst/>
                <a:gdLst/>
                <a:ahLst/>
                <a:cxnLst/>
                <a:rect l="l" t="t" r="r" b="b"/>
                <a:pathLst>
                  <a:path w="2359" h="760" extrusionOk="0">
                    <a:moveTo>
                      <a:pt x="2020" y="476"/>
                    </a:moveTo>
                    <a:cubicBezTo>
                      <a:pt x="1939" y="543"/>
                      <a:pt x="1857" y="597"/>
                      <a:pt x="1749" y="651"/>
                    </a:cubicBezTo>
                    <a:cubicBezTo>
                      <a:pt x="1559" y="720"/>
                      <a:pt x="1383" y="760"/>
                      <a:pt x="1180" y="760"/>
                    </a:cubicBezTo>
                    <a:lnTo>
                      <a:pt x="1166" y="760"/>
                    </a:lnTo>
                    <a:lnTo>
                      <a:pt x="1166" y="760"/>
                    </a:lnTo>
                    <a:cubicBezTo>
                      <a:pt x="1153" y="760"/>
                      <a:pt x="1099" y="747"/>
                      <a:pt x="1085" y="747"/>
                    </a:cubicBezTo>
                    <a:cubicBezTo>
                      <a:pt x="855" y="720"/>
                      <a:pt x="678" y="651"/>
                      <a:pt x="488" y="543"/>
                    </a:cubicBezTo>
                    <a:cubicBezTo>
                      <a:pt x="461" y="530"/>
                      <a:pt x="353" y="449"/>
                      <a:pt x="313" y="422"/>
                    </a:cubicBezTo>
                    <a:cubicBezTo>
                      <a:pt x="272" y="380"/>
                      <a:pt x="1" y="151"/>
                      <a:pt x="96" y="69"/>
                    </a:cubicBezTo>
                    <a:cubicBezTo>
                      <a:pt x="163" y="1"/>
                      <a:pt x="380" y="191"/>
                      <a:pt x="448" y="232"/>
                    </a:cubicBezTo>
                    <a:cubicBezTo>
                      <a:pt x="503" y="259"/>
                      <a:pt x="557" y="299"/>
                      <a:pt x="611" y="326"/>
                    </a:cubicBezTo>
                    <a:cubicBezTo>
                      <a:pt x="774" y="407"/>
                      <a:pt x="922" y="462"/>
                      <a:pt x="1112" y="476"/>
                    </a:cubicBezTo>
                    <a:lnTo>
                      <a:pt x="1180" y="476"/>
                    </a:lnTo>
                    <a:lnTo>
                      <a:pt x="1180" y="489"/>
                    </a:lnTo>
                    <a:cubicBezTo>
                      <a:pt x="1180" y="476"/>
                      <a:pt x="1193" y="476"/>
                      <a:pt x="1193" y="476"/>
                    </a:cubicBezTo>
                    <a:cubicBezTo>
                      <a:pt x="1356" y="489"/>
                      <a:pt x="1491" y="462"/>
                      <a:pt x="1641" y="407"/>
                    </a:cubicBezTo>
                    <a:cubicBezTo>
                      <a:pt x="1735" y="367"/>
                      <a:pt x="1803" y="340"/>
                      <a:pt x="1885" y="286"/>
                    </a:cubicBezTo>
                    <a:cubicBezTo>
                      <a:pt x="1952" y="232"/>
                      <a:pt x="2183" y="28"/>
                      <a:pt x="2250" y="82"/>
                    </a:cubicBezTo>
                    <a:cubicBezTo>
                      <a:pt x="2358" y="164"/>
                      <a:pt x="2074" y="435"/>
                      <a:pt x="2020" y="476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97" name="Google Shape;997;p33"/>
              <p:cNvSpPr/>
              <p:nvPr/>
            </p:nvSpPr>
            <p:spPr>
              <a:xfrm>
                <a:off x="6000900" y="2457175"/>
                <a:ext cx="56250" cy="27475"/>
              </a:xfrm>
              <a:custGeom>
                <a:avLst/>
                <a:gdLst/>
                <a:ahLst/>
                <a:cxnLst/>
                <a:rect l="l" t="t" r="r" b="b"/>
                <a:pathLst>
                  <a:path w="2250" h="1099" extrusionOk="0">
                    <a:moveTo>
                      <a:pt x="1843" y="990"/>
                    </a:moveTo>
                    <a:cubicBezTo>
                      <a:pt x="1735" y="1030"/>
                      <a:pt x="1640" y="1057"/>
                      <a:pt x="1518" y="1071"/>
                    </a:cubicBezTo>
                    <a:cubicBezTo>
                      <a:pt x="1315" y="1098"/>
                      <a:pt x="1138" y="1084"/>
                      <a:pt x="949" y="1017"/>
                    </a:cubicBezTo>
                    <a:cubicBezTo>
                      <a:pt x="949" y="1017"/>
                      <a:pt x="936" y="1017"/>
                      <a:pt x="936" y="1003"/>
                    </a:cubicBezTo>
                    <a:lnTo>
                      <a:pt x="936" y="1003"/>
                    </a:lnTo>
                    <a:cubicBezTo>
                      <a:pt x="922" y="1003"/>
                      <a:pt x="868" y="976"/>
                      <a:pt x="868" y="976"/>
                    </a:cubicBezTo>
                    <a:cubicBezTo>
                      <a:pt x="651" y="881"/>
                      <a:pt x="502" y="773"/>
                      <a:pt x="353" y="596"/>
                    </a:cubicBezTo>
                    <a:cubicBezTo>
                      <a:pt x="326" y="583"/>
                      <a:pt x="244" y="475"/>
                      <a:pt x="217" y="434"/>
                    </a:cubicBezTo>
                    <a:cubicBezTo>
                      <a:pt x="190" y="394"/>
                      <a:pt x="0" y="81"/>
                      <a:pt x="109" y="27"/>
                    </a:cubicBezTo>
                    <a:cubicBezTo>
                      <a:pt x="190" y="0"/>
                      <a:pt x="353" y="231"/>
                      <a:pt x="407" y="298"/>
                    </a:cubicBezTo>
                    <a:lnTo>
                      <a:pt x="529" y="421"/>
                    </a:lnTo>
                    <a:cubicBezTo>
                      <a:pt x="665" y="556"/>
                      <a:pt x="800" y="650"/>
                      <a:pt x="976" y="732"/>
                    </a:cubicBezTo>
                    <a:cubicBezTo>
                      <a:pt x="976" y="732"/>
                      <a:pt x="1017" y="746"/>
                      <a:pt x="1030" y="746"/>
                    </a:cubicBezTo>
                    <a:lnTo>
                      <a:pt x="1030" y="746"/>
                    </a:lnTo>
                    <a:lnTo>
                      <a:pt x="1044" y="759"/>
                    </a:lnTo>
                    <a:cubicBezTo>
                      <a:pt x="1193" y="813"/>
                      <a:pt x="1328" y="827"/>
                      <a:pt x="1491" y="813"/>
                    </a:cubicBezTo>
                    <a:cubicBezTo>
                      <a:pt x="1599" y="813"/>
                      <a:pt x="1667" y="800"/>
                      <a:pt x="1762" y="773"/>
                    </a:cubicBezTo>
                    <a:cubicBezTo>
                      <a:pt x="1843" y="746"/>
                      <a:pt x="2128" y="623"/>
                      <a:pt x="2168" y="678"/>
                    </a:cubicBezTo>
                    <a:cubicBezTo>
                      <a:pt x="2250" y="786"/>
                      <a:pt x="1897" y="963"/>
                      <a:pt x="1843" y="99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98" name="Google Shape;998;p33"/>
              <p:cNvSpPr/>
              <p:nvPr/>
            </p:nvSpPr>
            <p:spPr>
              <a:xfrm>
                <a:off x="5969050" y="2458875"/>
                <a:ext cx="35600" cy="35925"/>
              </a:xfrm>
              <a:custGeom>
                <a:avLst/>
                <a:gdLst/>
                <a:ahLst/>
                <a:cxnLst/>
                <a:rect l="l" t="t" r="r" b="b"/>
                <a:pathLst>
                  <a:path w="1424" h="1437" extrusionOk="0">
                    <a:moveTo>
                      <a:pt x="705" y="1437"/>
                    </a:moveTo>
                    <a:cubicBezTo>
                      <a:pt x="1112" y="1437"/>
                      <a:pt x="1424" y="1111"/>
                      <a:pt x="1424" y="718"/>
                    </a:cubicBezTo>
                    <a:cubicBezTo>
                      <a:pt x="1424" y="326"/>
                      <a:pt x="1112" y="0"/>
                      <a:pt x="705" y="0"/>
                    </a:cubicBezTo>
                    <a:cubicBezTo>
                      <a:pt x="313" y="0"/>
                      <a:pt x="1" y="326"/>
                      <a:pt x="1" y="718"/>
                    </a:cubicBezTo>
                    <a:cubicBezTo>
                      <a:pt x="1" y="1111"/>
                      <a:pt x="313" y="1437"/>
                      <a:pt x="705" y="143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99" name="Google Shape;999;p33"/>
              <p:cNvSpPr/>
              <p:nvPr/>
            </p:nvSpPr>
            <p:spPr>
              <a:xfrm>
                <a:off x="5628650" y="2570650"/>
                <a:ext cx="78600" cy="30525"/>
              </a:xfrm>
              <a:custGeom>
                <a:avLst/>
                <a:gdLst/>
                <a:ahLst/>
                <a:cxnLst/>
                <a:rect l="l" t="t" r="r" b="b"/>
                <a:pathLst>
                  <a:path w="3144" h="1221" extrusionOk="0">
                    <a:moveTo>
                      <a:pt x="1572" y="1220"/>
                    </a:moveTo>
                    <a:cubicBezTo>
                      <a:pt x="2439" y="1220"/>
                      <a:pt x="3144" y="935"/>
                      <a:pt x="3144" y="610"/>
                    </a:cubicBezTo>
                    <a:cubicBezTo>
                      <a:pt x="3144" y="272"/>
                      <a:pt x="2439" y="1"/>
                      <a:pt x="1572" y="1"/>
                    </a:cubicBezTo>
                    <a:cubicBezTo>
                      <a:pt x="705" y="1"/>
                      <a:pt x="0" y="272"/>
                      <a:pt x="0" y="610"/>
                    </a:cubicBezTo>
                    <a:cubicBezTo>
                      <a:pt x="0" y="935"/>
                      <a:pt x="705" y="1220"/>
                      <a:pt x="1572" y="1220"/>
                    </a:cubicBezTo>
                    <a:close/>
                  </a:path>
                </a:pathLst>
              </a:custGeom>
              <a:solidFill>
                <a:srgbClr val="F58CA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00" name="Google Shape;1000;p33"/>
              <p:cNvSpPr/>
              <p:nvPr/>
            </p:nvSpPr>
            <p:spPr>
              <a:xfrm>
                <a:off x="5943300" y="2570650"/>
                <a:ext cx="78625" cy="30525"/>
              </a:xfrm>
              <a:custGeom>
                <a:avLst/>
                <a:gdLst/>
                <a:ahLst/>
                <a:cxnLst/>
                <a:rect l="l" t="t" r="r" b="b"/>
                <a:pathLst>
                  <a:path w="3145" h="1221" extrusionOk="0">
                    <a:moveTo>
                      <a:pt x="1573" y="1220"/>
                    </a:moveTo>
                    <a:cubicBezTo>
                      <a:pt x="2440" y="1220"/>
                      <a:pt x="3144" y="935"/>
                      <a:pt x="3144" y="610"/>
                    </a:cubicBezTo>
                    <a:cubicBezTo>
                      <a:pt x="3144" y="272"/>
                      <a:pt x="2440" y="1"/>
                      <a:pt x="1573" y="1"/>
                    </a:cubicBezTo>
                    <a:cubicBezTo>
                      <a:pt x="706" y="1"/>
                      <a:pt x="1" y="272"/>
                      <a:pt x="1" y="610"/>
                    </a:cubicBezTo>
                    <a:cubicBezTo>
                      <a:pt x="1" y="935"/>
                      <a:pt x="706" y="1220"/>
                      <a:pt x="1573" y="1220"/>
                    </a:cubicBezTo>
                    <a:close/>
                  </a:path>
                </a:pathLst>
              </a:custGeom>
              <a:solidFill>
                <a:srgbClr val="F58CA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01" name="Google Shape;1001;p33"/>
              <p:cNvSpPr/>
              <p:nvPr/>
            </p:nvSpPr>
            <p:spPr>
              <a:xfrm>
                <a:off x="5752275" y="2515775"/>
                <a:ext cx="143650" cy="43700"/>
              </a:xfrm>
              <a:custGeom>
                <a:avLst/>
                <a:gdLst/>
                <a:ahLst/>
                <a:cxnLst/>
                <a:rect l="l" t="t" r="r" b="b"/>
                <a:pathLst>
                  <a:path w="5746" h="1748" extrusionOk="0">
                    <a:moveTo>
                      <a:pt x="2670" y="203"/>
                    </a:moveTo>
                    <a:cubicBezTo>
                      <a:pt x="2670" y="95"/>
                      <a:pt x="2751" y="1"/>
                      <a:pt x="2873" y="1"/>
                    </a:cubicBezTo>
                    <a:cubicBezTo>
                      <a:pt x="2981" y="1"/>
                      <a:pt x="3076" y="95"/>
                      <a:pt x="3076" y="203"/>
                    </a:cubicBezTo>
                    <a:cubicBezTo>
                      <a:pt x="3076" y="516"/>
                      <a:pt x="3198" y="800"/>
                      <a:pt x="3402" y="1003"/>
                    </a:cubicBezTo>
                    <a:cubicBezTo>
                      <a:pt x="3618" y="1206"/>
                      <a:pt x="3889" y="1328"/>
                      <a:pt x="4200" y="1328"/>
                    </a:cubicBezTo>
                    <a:cubicBezTo>
                      <a:pt x="4513" y="1328"/>
                      <a:pt x="4797" y="1206"/>
                      <a:pt x="5000" y="1003"/>
                    </a:cubicBezTo>
                    <a:cubicBezTo>
                      <a:pt x="5203" y="800"/>
                      <a:pt x="5339" y="516"/>
                      <a:pt x="5339" y="203"/>
                    </a:cubicBezTo>
                    <a:cubicBezTo>
                      <a:pt x="5339" y="95"/>
                      <a:pt x="5420" y="1"/>
                      <a:pt x="5542" y="1"/>
                    </a:cubicBezTo>
                    <a:cubicBezTo>
                      <a:pt x="5651" y="1"/>
                      <a:pt x="5745" y="95"/>
                      <a:pt x="5745" y="203"/>
                    </a:cubicBezTo>
                    <a:cubicBezTo>
                      <a:pt x="5745" y="637"/>
                      <a:pt x="5569" y="1016"/>
                      <a:pt x="5298" y="1301"/>
                    </a:cubicBezTo>
                    <a:cubicBezTo>
                      <a:pt x="5013" y="1572"/>
                      <a:pt x="4634" y="1748"/>
                      <a:pt x="4200" y="1748"/>
                    </a:cubicBezTo>
                    <a:cubicBezTo>
                      <a:pt x="3781" y="1748"/>
                      <a:pt x="3387" y="1572"/>
                      <a:pt x="3116" y="1301"/>
                    </a:cubicBezTo>
                    <a:cubicBezTo>
                      <a:pt x="3022" y="1206"/>
                      <a:pt x="2941" y="1098"/>
                      <a:pt x="2873" y="976"/>
                    </a:cubicBezTo>
                    <a:cubicBezTo>
                      <a:pt x="2805" y="1098"/>
                      <a:pt x="2724" y="1206"/>
                      <a:pt x="2629" y="1301"/>
                    </a:cubicBezTo>
                    <a:cubicBezTo>
                      <a:pt x="2345" y="1572"/>
                      <a:pt x="1965" y="1748"/>
                      <a:pt x="1532" y="1748"/>
                    </a:cubicBezTo>
                    <a:cubicBezTo>
                      <a:pt x="1111" y="1748"/>
                      <a:pt x="732" y="1572"/>
                      <a:pt x="448" y="1301"/>
                    </a:cubicBezTo>
                    <a:cubicBezTo>
                      <a:pt x="163" y="1016"/>
                      <a:pt x="0" y="637"/>
                      <a:pt x="0" y="203"/>
                    </a:cubicBezTo>
                    <a:cubicBezTo>
                      <a:pt x="0" y="95"/>
                      <a:pt x="95" y="1"/>
                      <a:pt x="204" y="1"/>
                    </a:cubicBezTo>
                    <a:cubicBezTo>
                      <a:pt x="312" y="1"/>
                      <a:pt x="407" y="95"/>
                      <a:pt x="407" y="203"/>
                    </a:cubicBezTo>
                    <a:cubicBezTo>
                      <a:pt x="407" y="516"/>
                      <a:pt x="542" y="800"/>
                      <a:pt x="746" y="1003"/>
                    </a:cubicBezTo>
                    <a:cubicBezTo>
                      <a:pt x="949" y="1206"/>
                      <a:pt x="1220" y="1328"/>
                      <a:pt x="1532" y="1328"/>
                    </a:cubicBezTo>
                    <a:cubicBezTo>
                      <a:pt x="1843" y="1328"/>
                      <a:pt x="2128" y="1206"/>
                      <a:pt x="2331" y="1003"/>
                    </a:cubicBezTo>
                    <a:cubicBezTo>
                      <a:pt x="2534" y="800"/>
                      <a:pt x="2670" y="516"/>
                      <a:pt x="2670" y="203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1002" name="Google Shape;1002;p33"/>
          <p:cNvGrpSpPr/>
          <p:nvPr/>
        </p:nvGrpSpPr>
        <p:grpSpPr>
          <a:xfrm rot="-273606">
            <a:off x="7812897" y="689181"/>
            <a:ext cx="166562" cy="166562"/>
            <a:chOff x="2810757" y="1723146"/>
            <a:chExt cx="719700" cy="719700"/>
          </a:xfrm>
        </p:grpSpPr>
        <p:sp>
          <p:nvSpPr>
            <p:cNvPr id="1003" name="Google Shape;1003;p33"/>
            <p:cNvSpPr/>
            <p:nvPr/>
          </p:nvSpPr>
          <p:spPr>
            <a:xfrm>
              <a:off x="2810757" y="1723146"/>
              <a:ext cx="719700" cy="719700"/>
            </a:xfrm>
            <a:prstGeom prst="ellipse">
              <a:avLst/>
            </a:prstGeom>
            <a:gradFill>
              <a:gsLst>
                <a:gs pos="0">
                  <a:srgbClr val="F7A1B8"/>
                </a:gs>
                <a:gs pos="100000">
                  <a:srgbClr val="E62F60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004" name="Google Shape;1004;p33"/>
            <p:cNvGrpSpPr/>
            <p:nvPr/>
          </p:nvGrpSpPr>
          <p:grpSpPr>
            <a:xfrm>
              <a:off x="2938725" y="1995263"/>
              <a:ext cx="463750" cy="159925"/>
              <a:chOff x="5593400" y="2441250"/>
              <a:chExt cx="463750" cy="159925"/>
            </a:xfrm>
          </p:grpSpPr>
          <p:sp>
            <p:nvSpPr>
              <p:cNvPr id="1005" name="Google Shape;1005;p33"/>
              <p:cNvSpPr/>
              <p:nvPr/>
            </p:nvSpPr>
            <p:spPr>
              <a:xfrm>
                <a:off x="5617450" y="2446325"/>
                <a:ext cx="100975" cy="100975"/>
              </a:xfrm>
              <a:custGeom>
                <a:avLst/>
                <a:gdLst/>
                <a:ahLst/>
                <a:cxnLst/>
                <a:rect l="l" t="t" r="r" b="b"/>
                <a:pathLst>
                  <a:path w="4039" h="4039" extrusionOk="0">
                    <a:moveTo>
                      <a:pt x="2020" y="4038"/>
                    </a:moveTo>
                    <a:cubicBezTo>
                      <a:pt x="3131" y="4038"/>
                      <a:pt x="4038" y="3131"/>
                      <a:pt x="4038" y="2020"/>
                    </a:cubicBezTo>
                    <a:cubicBezTo>
                      <a:pt x="4038" y="909"/>
                      <a:pt x="3131" y="0"/>
                      <a:pt x="2020" y="0"/>
                    </a:cubicBezTo>
                    <a:cubicBezTo>
                      <a:pt x="909" y="0"/>
                      <a:pt x="0" y="909"/>
                      <a:pt x="0" y="2020"/>
                    </a:cubicBezTo>
                    <a:cubicBezTo>
                      <a:pt x="0" y="3131"/>
                      <a:pt x="909" y="4038"/>
                      <a:pt x="2020" y="4038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06" name="Google Shape;1006;p33"/>
              <p:cNvSpPr/>
              <p:nvPr/>
            </p:nvSpPr>
            <p:spPr>
              <a:xfrm>
                <a:off x="5606275" y="2441250"/>
                <a:ext cx="48450" cy="25425"/>
              </a:xfrm>
              <a:custGeom>
                <a:avLst/>
                <a:gdLst/>
                <a:ahLst/>
                <a:cxnLst/>
                <a:rect l="l" t="t" r="r" b="b"/>
                <a:pathLst>
                  <a:path w="1938" h="1017" extrusionOk="0">
                    <a:moveTo>
                      <a:pt x="204" y="407"/>
                    </a:moveTo>
                    <a:cubicBezTo>
                      <a:pt x="245" y="489"/>
                      <a:pt x="299" y="556"/>
                      <a:pt x="366" y="624"/>
                    </a:cubicBezTo>
                    <a:cubicBezTo>
                      <a:pt x="489" y="760"/>
                      <a:pt x="624" y="868"/>
                      <a:pt x="800" y="935"/>
                    </a:cubicBezTo>
                    <a:lnTo>
                      <a:pt x="800" y="935"/>
                    </a:lnTo>
                    <a:lnTo>
                      <a:pt x="814" y="935"/>
                    </a:lnTo>
                    <a:lnTo>
                      <a:pt x="841" y="949"/>
                    </a:lnTo>
                    <a:cubicBezTo>
                      <a:pt x="1044" y="1016"/>
                      <a:pt x="1206" y="1016"/>
                      <a:pt x="1396" y="962"/>
                    </a:cubicBezTo>
                    <a:cubicBezTo>
                      <a:pt x="1477" y="935"/>
                      <a:pt x="1545" y="908"/>
                      <a:pt x="1613" y="868"/>
                    </a:cubicBezTo>
                    <a:cubicBezTo>
                      <a:pt x="1667" y="841"/>
                      <a:pt x="1938" y="637"/>
                      <a:pt x="1857" y="556"/>
                    </a:cubicBezTo>
                    <a:cubicBezTo>
                      <a:pt x="1802" y="489"/>
                      <a:pt x="1586" y="624"/>
                      <a:pt x="1504" y="664"/>
                    </a:cubicBezTo>
                    <a:cubicBezTo>
                      <a:pt x="1450" y="691"/>
                      <a:pt x="1396" y="705"/>
                      <a:pt x="1342" y="718"/>
                    </a:cubicBezTo>
                    <a:cubicBezTo>
                      <a:pt x="1193" y="745"/>
                      <a:pt x="1071" y="732"/>
                      <a:pt x="935" y="691"/>
                    </a:cubicBezTo>
                    <a:lnTo>
                      <a:pt x="908" y="678"/>
                    </a:lnTo>
                    <a:lnTo>
                      <a:pt x="908" y="678"/>
                    </a:lnTo>
                    <a:lnTo>
                      <a:pt x="895" y="678"/>
                    </a:lnTo>
                    <a:cubicBezTo>
                      <a:pt x="760" y="624"/>
                      <a:pt x="651" y="543"/>
                      <a:pt x="543" y="447"/>
                    </a:cubicBezTo>
                    <a:cubicBezTo>
                      <a:pt x="516" y="434"/>
                      <a:pt x="407" y="312"/>
                      <a:pt x="380" y="272"/>
                    </a:cubicBezTo>
                    <a:cubicBezTo>
                      <a:pt x="339" y="218"/>
                      <a:pt x="191" y="1"/>
                      <a:pt x="95" y="28"/>
                    </a:cubicBezTo>
                    <a:cubicBezTo>
                      <a:pt x="1" y="82"/>
                      <a:pt x="163" y="366"/>
                      <a:pt x="204" y="407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07" name="Google Shape;1007;p33"/>
              <p:cNvSpPr/>
              <p:nvPr/>
            </p:nvSpPr>
            <p:spPr>
              <a:xfrm>
                <a:off x="5595450" y="2456475"/>
                <a:ext cx="58950" cy="19000"/>
              </a:xfrm>
              <a:custGeom>
                <a:avLst/>
                <a:gdLst/>
                <a:ahLst/>
                <a:cxnLst/>
                <a:rect l="l" t="t" r="r" b="b"/>
                <a:pathLst>
                  <a:path w="2358" h="760" extrusionOk="0">
                    <a:moveTo>
                      <a:pt x="338" y="476"/>
                    </a:moveTo>
                    <a:cubicBezTo>
                      <a:pt x="420" y="543"/>
                      <a:pt x="501" y="597"/>
                      <a:pt x="609" y="651"/>
                    </a:cubicBezTo>
                    <a:cubicBezTo>
                      <a:pt x="799" y="720"/>
                      <a:pt x="976" y="760"/>
                      <a:pt x="1179" y="760"/>
                    </a:cubicBezTo>
                    <a:lnTo>
                      <a:pt x="1193" y="760"/>
                    </a:lnTo>
                    <a:lnTo>
                      <a:pt x="1193" y="760"/>
                    </a:lnTo>
                    <a:cubicBezTo>
                      <a:pt x="1206" y="760"/>
                      <a:pt x="1260" y="747"/>
                      <a:pt x="1274" y="747"/>
                    </a:cubicBezTo>
                    <a:cubicBezTo>
                      <a:pt x="1504" y="720"/>
                      <a:pt x="1680" y="651"/>
                      <a:pt x="1870" y="543"/>
                    </a:cubicBezTo>
                    <a:cubicBezTo>
                      <a:pt x="1897" y="530"/>
                      <a:pt x="2006" y="449"/>
                      <a:pt x="2046" y="422"/>
                    </a:cubicBezTo>
                    <a:cubicBezTo>
                      <a:pt x="2087" y="380"/>
                      <a:pt x="2358" y="151"/>
                      <a:pt x="2262" y="69"/>
                    </a:cubicBezTo>
                    <a:cubicBezTo>
                      <a:pt x="2195" y="1"/>
                      <a:pt x="1978" y="191"/>
                      <a:pt x="1910" y="232"/>
                    </a:cubicBezTo>
                    <a:cubicBezTo>
                      <a:pt x="1856" y="259"/>
                      <a:pt x="1802" y="299"/>
                      <a:pt x="1748" y="326"/>
                    </a:cubicBezTo>
                    <a:cubicBezTo>
                      <a:pt x="1585" y="407"/>
                      <a:pt x="1436" y="462"/>
                      <a:pt x="1247" y="476"/>
                    </a:cubicBezTo>
                    <a:lnTo>
                      <a:pt x="1179" y="476"/>
                    </a:lnTo>
                    <a:lnTo>
                      <a:pt x="1179" y="489"/>
                    </a:lnTo>
                    <a:cubicBezTo>
                      <a:pt x="1179" y="476"/>
                      <a:pt x="1166" y="476"/>
                      <a:pt x="1166" y="476"/>
                    </a:cubicBezTo>
                    <a:cubicBezTo>
                      <a:pt x="1003" y="489"/>
                      <a:pt x="867" y="462"/>
                      <a:pt x="705" y="407"/>
                    </a:cubicBezTo>
                    <a:cubicBezTo>
                      <a:pt x="624" y="367"/>
                      <a:pt x="555" y="340"/>
                      <a:pt x="474" y="286"/>
                    </a:cubicBezTo>
                    <a:cubicBezTo>
                      <a:pt x="407" y="232"/>
                      <a:pt x="176" y="28"/>
                      <a:pt x="109" y="82"/>
                    </a:cubicBezTo>
                    <a:cubicBezTo>
                      <a:pt x="0" y="164"/>
                      <a:pt x="284" y="435"/>
                      <a:pt x="338" y="476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08" name="Google Shape;1008;p33"/>
              <p:cNvSpPr/>
              <p:nvPr/>
            </p:nvSpPr>
            <p:spPr>
              <a:xfrm>
                <a:off x="5593400" y="2457175"/>
                <a:ext cx="56275" cy="27475"/>
              </a:xfrm>
              <a:custGeom>
                <a:avLst/>
                <a:gdLst/>
                <a:ahLst/>
                <a:cxnLst/>
                <a:rect l="l" t="t" r="r" b="b"/>
                <a:pathLst>
                  <a:path w="2251" h="1099" extrusionOk="0">
                    <a:moveTo>
                      <a:pt x="407" y="990"/>
                    </a:moveTo>
                    <a:cubicBezTo>
                      <a:pt x="516" y="1030"/>
                      <a:pt x="610" y="1057"/>
                      <a:pt x="733" y="1071"/>
                    </a:cubicBezTo>
                    <a:cubicBezTo>
                      <a:pt x="935" y="1098"/>
                      <a:pt x="1112" y="1084"/>
                      <a:pt x="1302" y="1017"/>
                    </a:cubicBezTo>
                    <a:cubicBezTo>
                      <a:pt x="1302" y="1017"/>
                      <a:pt x="1315" y="1017"/>
                      <a:pt x="1315" y="1003"/>
                    </a:cubicBezTo>
                    <a:lnTo>
                      <a:pt x="1315" y="1003"/>
                    </a:lnTo>
                    <a:cubicBezTo>
                      <a:pt x="1329" y="1003"/>
                      <a:pt x="1383" y="976"/>
                      <a:pt x="1383" y="976"/>
                    </a:cubicBezTo>
                    <a:cubicBezTo>
                      <a:pt x="1600" y="881"/>
                      <a:pt x="1748" y="773"/>
                      <a:pt x="1898" y="596"/>
                    </a:cubicBezTo>
                    <a:cubicBezTo>
                      <a:pt x="1925" y="583"/>
                      <a:pt x="2006" y="475"/>
                      <a:pt x="2033" y="434"/>
                    </a:cubicBezTo>
                    <a:cubicBezTo>
                      <a:pt x="2060" y="394"/>
                      <a:pt x="2250" y="81"/>
                      <a:pt x="2142" y="27"/>
                    </a:cubicBezTo>
                    <a:cubicBezTo>
                      <a:pt x="2060" y="0"/>
                      <a:pt x="1898" y="231"/>
                      <a:pt x="1844" y="298"/>
                    </a:cubicBezTo>
                    <a:lnTo>
                      <a:pt x="1721" y="421"/>
                    </a:lnTo>
                    <a:cubicBezTo>
                      <a:pt x="1586" y="556"/>
                      <a:pt x="1450" y="650"/>
                      <a:pt x="1275" y="732"/>
                    </a:cubicBezTo>
                    <a:cubicBezTo>
                      <a:pt x="1275" y="732"/>
                      <a:pt x="1233" y="746"/>
                      <a:pt x="1220" y="746"/>
                    </a:cubicBezTo>
                    <a:lnTo>
                      <a:pt x="1220" y="746"/>
                    </a:lnTo>
                    <a:cubicBezTo>
                      <a:pt x="1220" y="746"/>
                      <a:pt x="1206" y="746"/>
                      <a:pt x="1206" y="759"/>
                    </a:cubicBezTo>
                    <a:cubicBezTo>
                      <a:pt x="1058" y="813"/>
                      <a:pt x="922" y="827"/>
                      <a:pt x="760" y="813"/>
                    </a:cubicBezTo>
                    <a:cubicBezTo>
                      <a:pt x="651" y="813"/>
                      <a:pt x="583" y="800"/>
                      <a:pt x="489" y="773"/>
                    </a:cubicBezTo>
                    <a:cubicBezTo>
                      <a:pt x="407" y="746"/>
                      <a:pt x="122" y="623"/>
                      <a:pt x="82" y="678"/>
                    </a:cubicBezTo>
                    <a:cubicBezTo>
                      <a:pt x="1" y="786"/>
                      <a:pt x="353" y="963"/>
                      <a:pt x="407" y="99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09" name="Google Shape;1009;p33"/>
              <p:cNvSpPr/>
              <p:nvPr/>
            </p:nvSpPr>
            <p:spPr>
              <a:xfrm>
                <a:off x="5645900" y="2458875"/>
                <a:ext cx="35600" cy="35925"/>
              </a:xfrm>
              <a:custGeom>
                <a:avLst/>
                <a:gdLst/>
                <a:ahLst/>
                <a:cxnLst/>
                <a:rect l="l" t="t" r="r" b="b"/>
                <a:pathLst>
                  <a:path w="1424" h="1437" extrusionOk="0">
                    <a:moveTo>
                      <a:pt x="705" y="1437"/>
                    </a:moveTo>
                    <a:cubicBezTo>
                      <a:pt x="1112" y="1437"/>
                      <a:pt x="1424" y="1111"/>
                      <a:pt x="1424" y="718"/>
                    </a:cubicBezTo>
                    <a:cubicBezTo>
                      <a:pt x="1424" y="326"/>
                      <a:pt x="1112" y="0"/>
                      <a:pt x="705" y="0"/>
                    </a:cubicBezTo>
                    <a:cubicBezTo>
                      <a:pt x="313" y="0"/>
                      <a:pt x="1" y="326"/>
                      <a:pt x="1" y="718"/>
                    </a:cubicBezTo>
                    <a:cubicBezTo>
                      <a:pt x="1" y="1111"/>
                      <a:pt x="313" y="1437"/>
                      <a:pt x="705" y="143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10" name="Google Shape;1010;p33"/>
              <p:cNvSpPr/>
              <p:nvPr/>
            </p:nvSpPr>
            <p:spPr>
              <a:xfrm>
                <a:off x="5932150" y="2446325"/>
                <a:ext cx="100975" cy="100975"/>
              </a:xfrm>
              <a:custGeom>
                <a:avLst/>
                <a:gdLst/>
                <a:ahLst/>
                <a:cxnLst/>
                <a:rect l="l" t="t" r="r" b="b"/>
                <a:pathLst>
                  <a:path w="4039" h="4039" extrusionOk="0">
                    <a:moveTo>
                      <a:pt x="2019" y="4038"/>
                    </a:moveTo>
                    <a:cubicBezTo>
                      <a:pt x="3130" y="4038"/>
                      <a:pt x="4038" y="3131"/>
                      <a:pt x="4038" y="2020"/>
                    </a:cubicBezTo>
                    <a:cubicBezTo>
                      <a:pt x="4038" y="909"/>
                      <a:pt x="3130" y="0"/>
                      <a:pt x="2019" y="0"/>
                    </a:cubicBezTo>
                    <a:cubicBezTo>
                      <a:pt x="908" y="0"/>
                      <a:pt x="0" y="909"/>
                      <a:pt x="0" y="2020"/>
                    </a:cubicBezTo>
                    <a:cubicBezTo>
                      <a:pt x="0" y="3131"/>
                      <a:pt x="908" y="4038"/>
                      <a:pt x="2019" y="4038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11" name="Google Shape;1011;p33"/>
              <p:cNvSpPr/>
              <p:nvPr/>
            </p:nvSpPr>
            <p:spPr>
              <a:xfrm>
                <a:off x="5995825" y="2441250"/>
                <a:ext cx="48450" cy="25425"/>
              </a:xfrm>
              <a:custGeom>
                <a:avLst/>
                <a:gdLst/>
                <a:ahLst/>
                <a:cxnLst/>
                <a:rect l="l" t="t" r="r" b="b"/>
                <a:pathLst>
                  <a:path w="1938" h="1017" extrusionOk="0">
                    <a:moveTo>
                      <a:pt x="1735" y="407"/>
                    </a:moveTo>
                    <a:cubicBezTo>
                      <a:pt x="1694" y="489"/>
                      <a:pt x="1640" y="556"/>
                      <a:pt x="1572" y="624"/>
                    </a:cubicBezTo>
                    <a:cubicBezTo>
                      <a:pt x="1450" y="760"/>
                      <a:pt x="1314" y="868"/>
                      <a:pt x="1139" y="935"/>
                    </a:cubicBezTo>
                    <a:lnTo>
                      <a:pt x="1139" y="935"/>
                    </a:lnTo>
                    <a:lnTo>
                      <a:pt x="1125" y="935"/>
                    </a:lnTo>
                    <a:lnTo>
                      <a:pt x="1098" y="949"/>
                    </a:lnTo>
                    <a:cubicBezTo>
                      <a:pt x="895" y="1016"/>
                      <a:pt x="732" y="1016"/>
                      <a:pt x="543" y="962"/>
                    </a:cubicBezTo>
                    <a:cubicBezTo>
                      <a:pt x="461" y="935"/>
                      <a:pt x="393" y="908"/>
                      <a:pt x="326" y="868"/>
                    </a:cubicBezTo>
                    <a:cubicBezTo>
                      <a:pt x="272" y="841"/>
                      <a:pt x="1" y="637"/>
                      <a:pt x="82" y="556"/>
                    </a:cubicBezTo>
                    <a:cubicBezTo>
                      <a:pt x="136" y="489"/>
                      <a:pt x="353" y="624"/>
                      <a:pt x="434" y="664"/>
                    </a:cubicBezTo>
                    <a:cubicBezTo>
                      <a:pt x="488" y="691"/>
                      <a:pt x="543" y="705"/>
                      <a:pt x="597" y="718"/>
                    </a:cubicBezTo>
                    <a:cubicBezTo>
                      <a:pt x="745" y="745"/>
                      <a:pt x="868" y="732"/>
                      <a:pt x="1003" y="691"/>
                    </a:cubicBezTo>
                    <a:lnTo>
                      <a:pt x="1030" y="678"/>
                    </a:lnTo>
                    <a:lnTo>
                      <a:pt x="1030" y="678"/>
                    </a:lnTo>
                    <a:lnTo>
                      <a:pt x="1043" y="678"/>
                    </a:lnTo>
                    <a:cubicBezTo>
                      <a:pt x="1179" y="624"/>
                      <a:pt x="1287" y="543"/>
                      <a:pt x="1396" y="447"/>
                    </a:cubicBezTo>
                    <a:cubicBezTo>
                      <a:pt x="1423" y="434"/>
                      <a:pt x="1531" y="312"/>
                      <a:pt x="1558" y="272"/>
                    </a:cubicBezTo>
                    <a:cubicBezTo>
                      <a:pt x="1599" y="218"/>
                      <a:pt x="1748" y="1"/>
                      <a:pt x="1843" y="28"/>
                    </a:cubicBezTo>
                    <a:cubicBezTo>
                      <a:pt x="1938" y="82"/>
                      <a:pt x="1775" y="366"/>
                      <a:pt x="1735" y="407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12" name="Google Shape;1012;p33"/>
              <p:cNvSpPr/>
              <p:nvPr/>
            </p:nvSpPr>
            <p:spPr>
              <a:xfrm>
                <a:off x="5996150" y="2456475"/>
                <a:ext cx="58975" cy="19000"/>
              </a:xfrm>
              <a:custGeom>
                <a:avLst/>
                <a:gdLst/>
                <a:ahLst/>
                <a:cxnLst/>
                <a:rect l="l" t="t" r="r" b="b"/>
                <a:pathLst>
                  <a:path w="2359" h="760" extrusionOk="0">
                    <a:moveTo>
                      <a:pt x="2020" y="476"/>
                    </a:moveTo>
                    <a:cubicBezTo>
                      <a:pt x="1939" y="543"/>
                      <a:pt x="1857" y="597"/>
                      <a:pt x="1749" y="651"/>
                    </a:cubicBezTo>
                    <a:cubicBezTo>
                      <a:pt x="1559" y="720"/>
                      <a:pt x="1383" y="760"/>
                      <a:pt x="1180" y="760"/>
                    </a:cubicBezTo>
                    <a:lnTo>
                      <a:pt x="1166" y="760"/>
                    </a:lnTo>
                    <a:lnTo>
                      <a:pt x="1166" y="760"/>
                    </a:lnTo>
                    <a:cubicBezTo>
                      <a:pt x="1153" y="760"/>
                      <a:pt x="1099" y="747"/>
                      <a:pt x="1085" y="747"/>
                    </a:cubicBezTo>
                    <a:cubicBezTo>
                      <a:pt x="855" y="720"/>
                      <a:pt x="678" y="651"/>
                      <a:pt x="488" y="543"/>
                    </a:cubicBezTo>
                    <a:cubicBezTo>
                      <a:pt x="461" y="530"/>
                      <a:pt x="353" y="449"/>
                      <a:pt x="313" y="422"/>
                    </a:cubicBezTo>
                    <a:cubicBezTo>
                      <a:pt x="272" y="380"/>
                      <a:pt x="1" y="151"/>
                      <a:pt x="96" y="69"/>
                    </a:cubicBezTo>
                    <a:cubicBezTo>
                      <a:pt x="163" y="1"/>
                      <a:pt x="380" y="191"/>
                      <a:pt x="448" y="232"/>
                    </a:cubicBezTo>
                    <a:cubicBezTo>
                      <a:pt x="503" y="259"/>
                      <a:pt x="557" y="299"/>
                      <a:pt x="611" y="326"/>
                    </a:cubicBezTo>
                    <a:cubicBezTo>
                      <a:pt x="774" y="407"/>
                      <a:pt x="922" y="462"/>
                      <a:pt x="1112" y="476"/>
                    </a:cubicBezTo>
                    <a:lnTo>
                      <a:pt x="1180" y="476"/>
                    </a:lnTo>
                    <a:lnTo>
                      <a:pt x="1180" y="489"/>
                    </a:lnTo>
                    <a:cubicBezTo>
                      <a:pt x="1180" y="476"/>
                      <a:pt x="1193" y="476"/>
                      <a:pt x="1193" y="476"/>
                    </a:cubicBezTo>
                    <a:cubicBezTo>
                      <a:pt x="1356" y="489"/>
                      <a:pt x="1491" y="462"/>
                      <a:pt x="1641" y="407"/>
                    </a:cubicBezTo>
                    <a:cubicBezTo>
                      <a:pt x="1735" y="367"/>
                      <a:pt x="1803" y="340"/>
                      <a:pt x="1885" y="286"/>
                    </a:cubicBezTo>
                    <a:cubicBezTo>
                      <a:pt x="1952" y="232"/>
                      <a:pt x="2183" y="28"/>
                      <a:pt x="2250" y="82"/>
                    </a:cubicBezTo>
                    <a:cubicBezTo>
                      <a:pt x="2358" y="164"/>
                      <a:pt x="2074" y="435"/>
                      <a:pt x="2020" y="476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13" name="Google Shape;1013;p33"/>
              <p:cNvSpPr/>
              <p:nvPr/>
            </p:nvSpPr>
            <p:spPr>
              <a:xfrm>
                <a:off x="6000900" y="2457175"/>
                <a:ext cx="56250" cy="27475"/>
              </a:xfrm>
              <a:custGeom>
                <a:avLst/>
                <a:gdLst/>
                <a:ahLst/>
                <a:cxnLst/>
                <a:rect l="l" t="t" r="r" b="b"/>
                <a:pathLst>
                  <a:path w="2250" h="1099" extrusionOk="0">
                    <a:moveTo>
                      <a:pt x="1843" y="990"/>
                    </a:moveTo>
                    <a:cubicBezTo>
                      <a:pt x="1735" y="1030"/>
                      <a:pt x="1640" y="1057"/>
                      <a:pt x="1518" y="1071"/>
                    </a:cubicBezTo>
                    <a:cubicBezTo>
                      <a:pt x="1315" y="1098"/>
                      <a:pt x="1138" y="1084"/>
                      <a:pt x="949" y="1017"/>
                    </a:cubicBezTo>
                    <a:cubicBezTo>
                      <a:pt x="949" y="1017"/>
                      <a:pt x="936" y="1017"/>
                      <a:pt x="936" y="1003"/>
                    </a:cubicBezTo>
                    <a:lnTo>
                      <a:pt x="936" y="1003"/>
                    </a:lnTo>
                    <a:cubicBezTo>
                      <a:pt x="922" y="1003"/>
                      <a:pt x="868" y="976"/>
                      <a:pt x="868" y="976"/>
                    </a:cubicBezTo>
                    <a:cubicBezTo>
                      <a:pt x="651" y="881"/>
                      <a:pt x="502" y="773"/>
                      <a:pt x="353" y="596"/>
                    </a:cubicBezTo>
                    <a:cubicBezTo>
                      <a:pt x="326" y="583"/>
                      <a:pt x="244" y="475"/>
                      <a:pt x="217" y="434"/>
                    </a:cubicBezTo>
                    <a:cubicBezTo>
                      <a:pt x="190" y="394"/>
                      <a:pt x="0" y="81"/>
                      <a:pt x="109" y="27"/>
                    </a:cubicBezTo>
                    <a:cubicBezTo>
                      <a:pt x="190" y="0"/>
                      <a:pt x="353" y="231"/>
                      <a:pt x="407" y="298"/>
                    </a:cubicBezTo>
                    <a:lnTo>
                      <a:pt x="529" y="421"/>
                    </a:lnTo>
                    <a:cubicBezTo>
                      <a:pt x="665" y="556"/>
                      <a:pt x="800" y="650"/>
                      <a:pt x="976" y="732"/>
                    </a:cubicBezTo>
                    <a:cubicBezTo>
                      <a:pt x="976" y="732"/>
                      <a:pt x="1017" y="746"/>
                      <a:pt x="1030" y="746"/>
                    </a:cubicBezTo>
                    <a:lnTo>
                      <a:pt x="1030" y="746"/>
                    </a:lnTo>
                    <a:lnTo>
                      <a:pt x="1044" y="759"/>
                    </a:lnTo>
                    <a:cubicBezTo>
                      <a:pt x="1193" y="813"/>
                      <a:pt x="1328" y="827"/>
                      <a:pt x="1491" y="813"/>
                    </a:cubicBezTo>
                    <a:cubicBezTo>
                      <a:pt x="1599" y="813"/>
                      <a:pt x="1667" y="800"/>
                      <a:pt x="1762" y="773"/>
                    </a:cubicBezTo>
                    <a:cubicBezTo>
                      <a:pt x="1843" y="746"/>
                      <a:pt x="2128" y="623"/>
                      <a:pt x="2168" y="678"/>
                    </a:cubicBezTo>
                    <a:cubicBezTo>
                      <a:pt x="2250" y="786"/>
                      <a:pt x="1897" y="963"/>
                      <a:pt x="1843" y="99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14" name="Google Shape;1014;p33"/>
              <p:cNvSpPr/>
              <p:nvPr/>
            </p:nvSpPr>
            <p:spPr>
              <a:xfrm>
                <a:off x="5969050" y="2458875"/>
                <a:ext cx="35600" cy="35925"/>
              </a:xfrm>
              <a:custGeom>
                <a:avLst/>
                <a:gdLst/>
                <a:ahLst/>
                <a:cxnLst/>
                <a:rect l="l" t="t" r="r" b="b"/>
                <a:pathLst>
                  <a:path w="1424" h="1437" extrusionOk="0">
                    <a:moveTo>
                      <a:pt x="705" y="1437"/>
                    </a:moveTo>
                    <a:cubicBezTo>
                      <a:pt x="1112" y="1437"/>
                      <a:pt x="1424" y="1111"/>
                      <a:pt x="1424" y="718"/>
                    </a:cubicBezTo>
                    <a:cubicBezTo>
                      <a:pt x="1424" y="326"/>
                      <a:pt x="1112" y="0"/>
                      <a:pt x="705" y="0"/>
                    </a:cubicBezTo>
                    <a:cubicBezTo>
                      <a:pt x="313" y="0"/>
                      <a:pt x="1" y="326"/>
                      <a:pt x="1" y="718"/>
                    </a:cubicBezTo>
                    <a:cubicBezTo>
                      <a:pt x="1" y="1111"/>
                      <a:pt x="313" y="1437"/>
                      <a:pt x="705" y="143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15" name="Google Shape;1015;p33"/>
              <p:cNvSpPr/>
              <p:nvPr/>
            </p:nvSpPr>
            <p:spPr>
              <a:xfrm>
                <a:off x="5628650" y="2570650"/>
                <a:ext cx="78600" cy="30525"/>
              </a:xfrm>
              <a:custGeom>
                <a:avLst/>
                <a:gdLst/>
                <a:ahLst/>
                <a:cxnLst/>
                <a:rect l="l" t="t" r="r" b="b"/>
                <a:pathLst>
                  <a:path w="3144" h="1221" extrusionOk="0">
                    <a:moveTo>
                      <a:pt x="1572" y="1220"/>
                    </a:moveTo>
                    <a:cubicBezTo>
                      <a:pt x="2439" y="1220"/>
                      <a:pt x="3144" y="935"/>
                      <a:pt x="3144" y="610"/>
                    </a:cubicBezTo>
                    <a:cubicBezTo>
                      <a:pt x="3144" y="272"/>
                      <a:pt x="2439" y="1"/>
                      <a:pt x="1572" y="1"/>
                    </a:cubicBezTo>
                    <a:cubicBezTo>
                      <a:pt x="705" y="1"/>
                      <a:pt x="0" y="272"/>
                      <a:pt x="0" y="610"/>
                    </a:cubicBezTo>
                    <a:cubicBezTo>
                      <a:pt x="0" y="935"/>
                      <a:pt x="705" y="1220"/>
                      <a:pt x="1572" y="1220"/>
                    </a:cubicBezTo>
                    <a:close/>
                  </a:path>
                </a:pathLst>
              </a:custGeom>
              <a:solidFill>
                <a:srgbClr val="F58CA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16" name="Google Shape;1016;p33"/>
              <p:cNvSpPr/>
              <p:nvPr/>
            </p:nvSpPr>
            <p:spPr>
              <a:xfrm>
                <a:off x="5943300" y="2570650"/>
                <a:ext cx="78625" cy="30525"/>
              </a:xfrm>
              <a:custGeom>
                <a:avLst/>
                <a:gdLst/>
                <a:ahLst/>
                <a:cxnLst/>
                <a:rect l="l" t="t" r="r" b="b"/>
                <a:pathLst>
                  <a:path w="3145" h="1221" extrusionOk="0">
                    <a:moveTo>
                      <a:pt x="1573" y="1220"/>
                    </a:moveTo>
                    <a:cubicBezTo>
                      <a:pt x="2440" y="1220"/>
                      <a:pt x="3144" y="935"/>
                      <a:pt x="3144" y="610"/>
                    </a:cubicBezTo>
                    <a:cubicBezTo>
                      <a:pt x="3144" y="272"/>
                      <a:pt x="2440" y="1"/>
                      <a:pt x="1573" y="1"/>
                    </a:cubicBezTo>
                    <a:cubicBezTo>
                      <a:pt x="706" y="1"/>
                      <a:pt x="1" y="272"/>
                      <a:pt x="1" y="610"/>
                    </a:cubicBezTo>
                    <a:cubicBezTo>
                      <a:pt x="1" y="935"/>
                      <a:pt x="706" y="1220"/>
                      <a:pt x="1573" y="1220"/>
                    </a:cubicBezTo>
                    <a:close/>
                  </a:path>
                </a:pathLst>
              </a:custGeom>
              <a:solidFill>
                <a:srgbClr val="F58CA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17" name="Google Shape;1017;p33"/>
              <p:cNvSpPr/>
              <p:nvPr/>
            </p:nvSpPr>
            <p:spPr>
              <a:xfrm>
                <a:off x="5752275" y="2515775"/>
                <a:ext cx="143650" cy="43700"/>
              </a:xfrm>
              <a:custGeom>
                <a:avLst/>
                <a:gdLst/>
                <a:ahLst/>
                <a:cxnLst/>
                <a:rect l="l" t="t" r="r" b="b"/>
                <a:pathLst>
                  <a:path w="5746" h="1748" extrusionOk="0">
                    <a:moveTo>
                      <a:pt x="2670" y="203"/>
                    </a:moveTo>
                    <a:cubicBezTo>
                      <a:pt x="2670" y="95"/>
                      <a:pt x="2751" y="1"/>
                      <a:pt x="2873" y="1"/>
                    </a:cubicBezTo>
                    <a:cubicBezTo>
                      <a:pt x="2981" y="1"/>
                      <a:pt x="3076" y="95"/>
                      <a:pt x="3076" y="203"/>
                    </a:cubicBezTo>
                    <a:cubicBezTo>
                      <a:pt x="3076" y="516"/>
                      <a:pt x="3198" y="800"/>
                      <a:pt x="3402" y="1003"/>
                    </a:cubicBezTo>
                    <a:cubicBezTo>
                      <a:pt x="3618" y="1206"/>
                      <a:pt x="3889" y="1328"/>
                      <a:pt x="4200" y="1328"/>
                    </a:cubicBezTo>
                    <a:cubicBezTo>
                      <a:pt x="4513" y="1328"/>
                      <a:pt x="4797" y="1206"/>
                      <a:pt x="5000" y="1003"/>
                    </a:cubicBezTo>
                    <a:cubicBezTo>
                      <a:pt x="5203" y="800"/>
                      <a:pt x="5339" y="516"/>
                      <a:pt x="5339" y="203"/>
                    </a:cubicBezTo>
                    <a:cubicBezTo>
                      <a:pt x="5339" y="95"/>
                      <a:pt x="5420" y="1"/>
                      <a:pt x="5542" y="1"/>
                    </a:cubicBezTo>
                    <a:cubicBezTo>
                      <a:pt x="5651" y="1"/>
                      <a:pt x="5745" y="95"/>
                      <a:pt x="5745" y="203"/>
                    </a:cubicBezTo>
                    <a:cubicBezTo>
                      <a:pt x="5745" y="637"/>
                      <a:pt x="5569" y="1016"/>
                      <a:pt x="5298" y="1301"/>
                    </a:cubicBezTo>
                    <a:cubicBezTo>
                      <a:pt x="5013" y="1572"/>
                      <a:pt x="4634" y="1748"/>
                      <a:pt x="4200" y="1748"/>
                    </a:cubicBezTo>
                    <a:cubicBezTo>
                      <a:pt x="3781" y="1748"/>
                      <a:pt x="3387" y="1572"/>
                      <a:pt x="3116" y="1301"/>
                    </a:cubicBezTo>
                    <a:cubicBezTo>
                      <a:pt x="3022" y="1206"/>
                      <a:pt x="2941" y="1098"/>
                      <a:pt x="2873" y="976"/>
                    </a:cubicBezTo>
                    <a:cubicBezTo>
                      <a:pt x="2805" y="1098"/>
                      <a:pt x="2724" y="1206"/>
                      <a:pt x="2629" y="1301"/>
                    </a:cubicBezTo>
                    <a:cubicBezTo>
                      <a:pt x="2345" y="1572"/>
                      <a:pt x="1965" y="1748"/>
                      <a:pt x="1532" y="1748"/>
                    </a:cubicBezTo>
                    <a:cubicBezTo>
                      <a:pt x="1111" y="1748"/>
                      <a:pt x="732" y="1572"/>
                      <a:pt x="448" y="1301"/>
                    </a:cubicBezTo>
                    <a:cubicBezTo>
                      <a:pt x="163" y="1016"/>
                      <a:pt x="0" y="637"/>
                      <a:pt x="0" y="203"/>
                    </a:cubicBezTo>
                    <a:cubicBezTo>
                      <a:pt x="0" y="95"/>
                      <a:pt x="95" y="1"/>
                      <a:pt x="204" y="1"/>
                    </a:cubicBezTo>
                    <a:cubicBezTo>
                      <a:pt x="312" y="1"/>
                      <a:pt x="407" y="95"/>
                      <a:pt x="407" y="203"/>
                    </a:cubicBezTo>
                    <a:cubicBezTo>
                      <a:pt x="407" y="516"/>
                      <a:pt x="542" y="800"/>
                      <a:pt x="746" y="1003"/>
                    </a:cubicBezTo>
                    <a:cubicBezTo>
                      <a:pt x="949" y="1206"/>
                      <a:pt x="1220" y="1328"/>
                      <a:pt x="1532" y="1328"/>
                    </a:cubicBezTo>
                    <a:cubicBezTo>
                      <a:pt x="1843" y="1328"/>
                      <a:pt x="2128" y="1206"/>
                      <a:pt x="2331" y="1003"/>
                    </a:cubicBezTo>
                    <a:cubicBezTo>
                      <a:pt x="2534" y="800"/>
                      <a:pt x="2670" y="516"/>
                      <a:pt x="2670" y="203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1018" name="Google Shape;1018;p33"/>
          <p:cNvGrpSpPr/>
          <p:nvPr/>
        </p:nvGrpSpPr>
        <p:grpSpPr>
          <a:xfrm rot="-774445">
            <a:off x="965047" y="4403683"/>
            <a:ext cx="166573" cy="166573"/>
            <a:chOff x="2810757" y="1723146"/>
            <a:chExt cx="719700" cy="719700"/>
          </a:xfrm>
        </p:grpSpPr>
        <p:sp>
          <p:nvSpPr>
            <p:cNvPr id="1019" name="Google Shape;1019;p33"/>
            <p:cNvSpPr/>
            <p:nvPr/>
          </p:nvSpPr>
          <p:spPr>
            <a:xfrm>
              <a:off x="2810757" y="1723146"/>
              <a:ext cx="719700" cy="719700"/>
            </a:xfrm>
            <a:prstGeom prst="ellipse">
              <a:avLst/>
            </a:prstGeom>
            <a:gradFill>
              <a:gsLst>
                <a:gs pos="0">
                  <a:srgbClr val="F7A1B8"/>
                </a:gs>
                <a:gs pos="100000">
                  <a:srgbClr val="E62F60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020" name="Google Shape;1020;p33"/>
            <p:cNvGrpSpPr/>
            <p:nvPr/>
          </p:nvGrpSpPr>
          <p:grpSpPr>
            <a:xfrm>
              <a:off x="2938725" y="1995263"/>
              <a:ext cx="463750" cy="159925"/>
              <a:chOff x="5593400" y="2441250"/>
              <a:chExt cx="463750" cy="159925"/>
            </a:xfrm>
          </p:grpSpPr>
          <p:sp>
            <p:nvSpPr>
              <p:cNvPr id="1021" name="Google Shape;1021;p33"/>
              <p:cNvSpPr/>
              <p:nvPr/>
            </p:nvSpPr>
            <p:spPr>
              <a:xfrm>
                <a:off x="5617450" y="2446325"/>
                <a:ext cx="100975" cy="100975"/>
              </a:xfrm>
              <a:custGeom>
                <a:avLst/>
                <a:gdLst/>
                <a:ahLst/>
                <a:cxnLst/>
                <a:rect l="l" t="t" r="r" b="b"/>
                <a:pathLst>
                  <a:path w="4039" h="4039" extrusionOk="0">
                    <a:moveTo>
                      <a:pt x="2020" y="4038"/>
                    </a:moveTo>
                    <a:cubicBezTo>
                      <a:pt x="3131" y="4038"/>
                      <a:pt x="4038" y="3131"/>
                      <a:pt x="4038" y="2020"/>
                    </a:cubicBezTo>
                    <a:cubicBezTo>
                      <a:pt x="4038" y="909"/>
                      <a:pt x="3131" y="0"/>
                      <a:pt x="2020" y="0"/>
                    </a:cubicBezTo>
                    <a:cubicBezTo>
                      <a:pt x="909" y="0"/>
                      <a:pt x="0" y="909"/>
                      <a:pt x="0" y="2020"/>
                    </a:cubicBezTo>
                    <a:cubicBezTo>
                      <a:pt x="0" y="3131"/>
                      <a:pt x="909" y="4038"/>
                      <a:pt x="2020" y="4038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22" name="Google Shape;1022;p33"/>
              <p:cNvSpPr/>
              <p:nvPr/>
            </p:nvSpPr>
            <p:spPr>
              <a:xfrm>
                <a:off x="5606275" y="2441250"/>
                <a:ext cx="48450" cy="25425"/>
              </a:xfrm>
              <a:custGeom>
                <a:avLst/>
                <a:gdLst/>
                <a:ahLst/>
                <a:cxnLst/>
                <a:rect l="l" t="t" r="r" b="b"/>
                <a:pathLst>
                  <a:path w="1938" h="1017" extrusionOk="0">
                    <a:moveTo>
                      <a:pt x="204" y="407"/>
                    </a:moveTo>
                    <a:cubicBezTo>
                      <a:pt x="245" y="489"/>
                      <a:pt x="299" y="556"/>
                      <a:pt x="366" y="624"/>
                    </a:cubicBezTo>
                    <a:cubicBezTo>
                      <a:pt x="489" y="760"/>
                      <a:pt x="624" y="868"/>
                      <a:pt x="800" y="935"/>
                    </a:cubicBezTo>
                    <a:lnTo>
                      <a:pt x="800" y="935"/>
                    </a:lnTo>
                    <a:lnTo>
                      <a:pt x="814" y="935"/>
                    </a:lnTo>
                    <a:lnTo>
                      <a:pt x="841" y="949"/>
                    </a:lnTo>
                    <a:cubicBezTo>
                      <a:pt x="1044" y="1016"/>
                      <a:pt x="1206" y="1016"/>
                      <a:pt x="1396" y="962"/>
                    </a:cubicBezTo>
                    <a:cubicBezTo>
                      <a:pt x="1477" y="935"/>
                      <a:pt x="1545" y="908"/>
                      <a:pt x="1613" y="868"/>
                    </a:cubicBezTo>
                    <a:cubicBezTo>
                      <a:pt x="1667" y="841"/>
                      <a:pt x="1938" y="637"/>
                      <a:pt x="1857" y="556"/>
                    </a:cubicBezTo>
                    <a:cubicBezTo>
                      <a:pt x="1802" y="489"/>
                      <a:pt x="1586" y="624"/>
                      <a:pt x="1504" y="664"/>
                    </a:cubicBezTo>
                    <a:cubicBezTo>
                      <a:pt x="1450" y="691"/>
                      <a:pt x="1396" y="705"/>
                      <a:pt x="1342" y="718"/>
                    </a:cubicBezTo>
                    <a:cubicBezTo>
                      <a:pt x="1193" y="745"/>
                      <a:pt x="1071" y="732"/>
                      <a:pt x="935" y="691"/>
                    </a:cubicBezTo>
                    <a:lnTo>
                      <a:pt x="908" y="678"/>
                    </a:lnTo>
                    <a:lnTo>
                      <a:pt x="908" y="678"/>
                    </a:lnTo>
                    <a:lnTo>
                      <a:pt x="895" y="678"/>
                    </a:lnTo>
                    <a:cubicBezTo>
                      <a:pt x="760" y="624"/>
                      <a:pt x="651" y="543"/>
                      <a:pt x="543" y="447"/>
                    </a:cubicBezTo>
                    <a:cubicBezTo>
                      <a:pt x="516" y="434"/>
                      <a:pt x="407" y="312"/>
                      <a:pt x="380" y="272"/>
                    </a:cubicBezTo>
                    <a:cubicBezTo>
                      <a:pt x="339" y="218"/>
                      <a:pt x="191" y="1"/>
                      <a:pt x="95" y="28"/>
                    </a:cubicBezTo>
                    <a:cubicBezTo>
                      <a:pt x="1" y="82"/>
                      <a:pt x="163" y="366"/>
                      <a:pt x="204" y="407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23" name="Google Shape;1023;p33"/>
              <p:cNvSpPr/>
              <p:nvPr/>
            </p:nvSpPr>
            <p:spPr>
              <a:xfrm>
                <a:off x="5595450" y="2456475"/>
                <a:ext cx="58950" cy="19000"/>
              </a:xfrm>
              <a:custGeom>
                <a:avLst/>
                <a:gdLst/>
                <a:ahLst/>
                <a:cxnLst/>
                <a:rect l="l" t="t" r="r" b="b"/>
                <a:pathLst>
                  <a:path w="2358" h="760" extrusionOk="0">
                    <a:moveTo>
                      <a:pt x="338" y="476"/>
                    </a:moveTo>
                    <a:cubicBezTo>
                      <a:pt x="420" y="543"/>
                      <a:pt x="501" y="597"/>
                      <a:pt x="609" y="651"/>
                    </a:cubicBezTo>
                    <a:cubicBezTo>
                      <a:pt x="799" y="720"/>
                      <a:pt x="976" y="760"/>
                      <a:pt x="1179" y="760"/>
                    </a:cubicBezTo>
                    <a:lnTo>
                      <a:pt x="1193" y="760"/>
                    </a:lnTo>
                    <a:lnTo>
                      <a:pt x="1193" y="760"/>
                    </a:lnTo>
                    <a:cubicBezTo>
                      <a:pt x="1206" y="760"/>
                      <a:pt x="1260" y="747"/>
                      <a:pt x="1274" y="747"/>
                    </a:cubicBezTo>
                    <a:cubicBezTo>
                      <a:pt x="1504" y="720"/>
                      <a:pt x="1680" y="651"/>
                      <a:pt x="1870" y="543"/>
                    </a:cubicBezTo>
                    <a:cubicBezTo>
                      <a:pt x="1897" y="530"/>
                      <a:pt x="2006" y="449"/>
                      <a:pt x="2046" y="422"/>
                    </a:cubicBezTo>
                    <a:cubicBezTo>
                      <a:pt x="2087" y="380"/>
                      <a:pt x="2358" y="151"/>
                      <a:pt x="2262" y="69"/>
                    </a:cubicBezTo>
                    <a:cubicBezTo>
                      <a:pt x="2195" y="1"/>
                      <a:pt x="1978" y="191"/>
                      <a:pt x="1910" y="232"/>
                    </a:cubicBezTo>
                    <a:cubicBezTo>
                      <a:pt x="1856" y="259"/>
                      <a:pt x="1802" y="299"/>
                      <a:pt x="1748" y="326"/>
                    </a:cubicBezTo>
                    <a:cubicBezTo>
                      <a:pt x="1585" y="407"/>
                      <a:pt x="1436" y="462"/>
                      <a:pt x="1247" y="476"/>
                    </a:cubicBezTo>
                    <a:lnTo>
                      <a:pt x="1179" y="476"/>
                    </a:lnTo>
                    <a:lnTo>
                      <a:pt x="1179" y="489"/>
                    </a:lnTo>
                    <a:cubicBezTo>
                      <a:pt x="1179" y="476"/>
                      <a:pt x="1166" y="476"/>
                      <a:pt x="1166" y="476"/>
                    </a:cubicBezTo>
                    <a:cubicBezTo>
                      <a:pt x="1003" y="489"/>
                      <a:pt x="867" y="462"/>
                      <a:pt x="705" y="407"/>
                    </a:cubicBezTo>
                    <a:cubicBezTo>
                      <a:pt x="624" y="367"/>
                      <a:pt x="555" y="340"/>
                      <a:pt x="474" y="286"/>
                    </a:cubicBezTo>
                    <a:cubicBezTo>
                      <a:pt x="407" y="232"/>
                      <a:pt x="176" y="28"/>
                      <a:pt x="109" y="82"/>
                    </a:cubicBezTo>
                    <a:cubicBezTo>
                      <a:pt x="0" y="164"/>
                      <a:pt x="284" y="435"/>
                      <a:pt x="338" y="476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24" name="Google Shape;1024;p33"/>
              <p:cNvSpPr/>
              <p:nvPr/>
            </p:nvSpPr>
            <p:spPr>
              <a:xfrm>
                <a:off x="5593400" y="2457175"/>
                <a:ext cx="56275" cy="27475"/>
              </a:xfrm>
              <a:custGeom>
                <a:avLst/>
                <a:gdLst/>
                <a:ahLst/>
                <a:cxnLst/>
                <a:rect l="l" t="t" r="r" b="b"/>
                <a:pathLst>
                  <a:path w="2251" h="1099" extrusionOk="0">
                    <a:moveTo>
                      <a:pt x="407" y="990"/>
                    </a:moveTo>
                    <a:cubicBezTo>
                      <a:pt x="516" y="1030"/>
                      <a:pt x="610" y="1057"/>
                      <a:pt x="733" y="1071"/>
                    </a:cubicBezTo>
                    <a:cubicBezTo>
                      <a:pt x="935" y="1098"/>
                      <a:pt x="1112" y="1084"/>
                      <a:pt x="1302" y="1017"/>
                    </a:cubicBezTo>
                    <a:cubicBezTo>
                      <a:pt x="1302" y="1017"/>
                      <a:pt x="1315" y="1017"/>
                      <a:pt x="1315" y="1003"/>
                    </a:cubicBezTo>
                    <a:lnTo>
                      <a:pt x="1315" y="1003"/>
                    </a:lnTo>
                    <a:cubicBezTo>
                      <a:pt x="1329" y="1003"/>
                      <a:pt x="1383" y="976"/>
                      <a:pt x="1383" y="976"/>
                    </a:cubicBezTo>
                    <a:cubicBezTo>
                      <a:pt x="1600" y="881"/>
                      <a:pt x="1748" y="773"/>
                      <a:pt x="1898" y="596"/>
                    </a:cubicBezTo>
                    <a:cubicBezTo>
                      <a:pt x="1925" y="583"/>
                      <a:pt x="2006" y="475"/>
                      <a:pt x="2033" y="434"/>
                    </a:cubicBezTo>
                    <a:cubicBezTo>
                      <a:pt x="2060" y="394"/>
                      <a:pt x="2250" y="81"/>
                      <a:pt x="2142" y="27"/>
                    </a:cubicBezTo>
                    <a:cubicBezTo>
                      <a:pt x="2060" y="0"/>
                      <a:pt x="1898" y="231"/>
                      <a:pt x="1844" y="298"/>
                    </a:cubicBezTo>
                    <a:lnTo>
                      <a:pt x="1721" y="421"/>
                    </a:lnTo>
                    <a:cubicBezTo>
                      <a:pt x="1586" y="556"/>
                      <a:pt x="1450" y="650"/>
                      <a:pt x="1275" y="732"/>
                    </a:cubicBezTo>
                    <a:cubicBezTo>
                      <a:pt x="1275" y="732"/>
                      <a:pt x="1233" y="746"/>
                      <a:pt x="1220" y="746"/>
                    </a:cubicBezTo>
                    <a:lnTo>
                      <a:pt x="1220" y="746"/>
                    </a:lnTo>
                    <a:cubicBezTo>
                      <a:pt x="1220" y="746"/>
                      <a:pt x="1206" y="746"/>
                      <a:pt x="1206" y="759"/>
                    </a:cubicBezTo>
                    <a:cubicBezTo>
                      <a:pt x="1058" y="813"/>
                      <a:pt x="922" y="827"/>
                      <a:pt x="760" y="813"/>
                    </a:cubicBezTo>
                    <a:cubicBezTo>
                      <a:pt x="651" y="813"/>
                      <a:pt x="583" y="800"/>
                      <a:pt x="489" y="773"/>
                    </a:cubicBezTo>
                    <a:cubicBezTo>
                      <a:pt x="407" y="746"/>
                      <a:pt x="122" y="623"/>
                      <a:pt x="82" y="678"/>
                    </a:cubicBezTo>
                    <a:cubicBezTo>
                      <a:pt x="1" y="786"/>
                      <a:pt x="353" y="963"/>
                      <a:pt x="407" y="99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25" name="Google Shape;1025;p33"/>
              <p:cNvSpPr/>
              <p:nvPr/>
            </p:nvSpPr>
            <p:spPr>
              <a:xfrm>
                <a:off x="5645900" y="2458875"/>
                <a:ext cx="35600" cy="35925"/>
              </a:xfrm>
              <a:custGeom>
                <a:avLst/>
                <a:gdLst/>
                <a:ahLst/>
                <a:cxnLst/>
                <a:rect l="l" t="t" r="r" b="b"/>
                <a:pathLst>
                  <a:path w="1424" h="1437" extrusionOk="0">
                    <a:moveTo>
                      <a:pt x="705" y="1437"/>
                    </a:moveTo>
                    <a:cubicBezTo>
                      <a:pt x="1112" y="1437"/>
                      <a:pt x="1424" y="1111"/>
                      <a:pt x="1424" y="718"/>
                    </a:cubicBezTo>
                    <a:cubicBezTo>
                      <a:pt x="1424" y="326"/>
                      <a:pt x="1112" y="0"/>
                      <a:pt x="705" y="0"/>
                    </a:cubicBezTo>
                    <a:cubicBezTo>
                      <a:pt x="313" y="0"/>
                      <a:pt x="1" y="326"/>
                      <a:pt x="1" y="718"/>
                    </a:cubicBezTo>
                    <a:cubicBezTo>
                      <a:pt x="1" y="1111"/>
                      <a:pt x="313" y="1437"/>
                      <a:pt x="705" y="143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26" name="Google Shape;1026;p33"/>
              <p:cNvSpPr/>
              <p:nvPr/>
            </p:nvSpPr>
            <p:spPr>
              <a:xfrm>
                <a:off x="5932150" y="2446325"/>
                <a:ext cx="100975" cy="100975"/>
              </a:xfrm>
              <a:custGeom>
                <a:avLst/>
                <a:gdLst/>
                <a:ahLst/>
                <a:cxnLst/>
                <a:rect l="l" t="t" r="r" b="b"/>
                <a:pathLst>
                  <a:path w="4039" h="4039" extrusionOk="0">
                    <a:moveTo>
                      <a:pt x="2019" y="4038"/>
                    </a:moveTo>
                    <a:cubicBezTo>
                      <a:pt x="3130" y="4038"/>
                      <a:pt x="4038" y="3131"/>
                      <a:pt x="4038" y="2020"/>
                    </a:cubicBezTo>
                    <a:cubicBezTo>
                      <a:pt x="4038" y="909"/>
                      <a:pt x="3130" y="0"/>
                      <a:pt x="2019" y="0"/>
                    </a:cubicBezTo>
                    <a:cubicBezTo>
                      <a:pt x="908" y="0"/>
                      <a:pt x="0" y="909"/>
                      <a:pt x="0" y="2020"/>
                    </a:cubicBezTo>
                    <a:cubicBezTo>
                      <a:pt x="0" y="3131"/>
                      <a:pt x="908" y="4038"/>
                      <a:pt x="2019" y="4038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27" name="Google Shape;1027;p33"/>
              <p:cNvSpPr/>
              <p:nvPr/>
            </p:nvSpPr>
            <p:spPr>
              <a:xfrm>
                <a:off x="5995825" y="2441250"/>
                <a:ext cx="48450" cy="25425"/>
              </a:xfrm>
              <a:custGeom>
                <a:avLst/>
                <a:gdLst/>
                <a:ahLst/>
                <a:cxnLst/>
                <a:rect l="l" t="t" r="r" b="b"/>
                <a:pathLst>
                  <a:path w="1938" h="1017" extrusionOk="0">
                    <a:moveTo>
                      <a:pt x="1735" y="407"/>
                    </a:moveTo>
                    <a:cubicBezTo>
                      <a:pt x="1694" y="489"/>
                      <a:pt x="1640" y="556"/>
                      <a:pt x="1572" y="624"/>
                    </a:cubicBezTo>
                    <a:cubicBezTo>
                      <a:pt x="1450" y="760"/>
                      <a:pt x="1314" y="868"/>
                      <a:pt x="1139" y="935"/>
                    </a:cubicBezTo>
                    <a:lnTo>
                      <a:pt x="1139" y="935"/>
                    </a:lnTo>
                    <a:lnTo>
                      <a:pt x="1125" y="935"/>
                    </a:lnTo>
                    <a:lnTo>
                      <a:pt x="1098" y="949"/>
                    </a:lnTo>
                    <a:cubicBezTo>
                      <a:pt x="895" y="1016"/>
                      <a:pt x="732" y="1016"/>
                      <a:pt x="543" y="962"/>
                    </a:cubicBezTo>
                    <a:cubicBezTo>
                      <a:pt x="461" y="935"/>
                      <a:pt x="393" y="908"/>
                      <a:pt x="326" y="868"/>
                    </a:cubicBezTo>
                    <a:cubicBezTo>
                      <a:pt x="272" y="841"/>
                      <a:pt x="1" y="637"/>
                      <a:pt x="82" y="556"/>
                    </a:cubicBezTo>
                    <a:cubicBezTo>
                      <a:pt x="136" y="489"/>
                      <a:pt x="353" y="624"/>
                      <a:pt x="434" y="664"/>
                    </a:cubicBezTo>
                    <a:cubicBezTo>
                      <a:pt x="488" y="691"/>
                      <a:pt x="543" y="705"/>
                      <a:pt x="597" y="718"/>
                    </a:cubicBezTo>
                    <a:cubicBezTo>
                      <a:pt x="745" y="745"/>
                      <a:pt x="868" y="732"/>
                      <a:pt x="1003" y="691"/>
                    </a:cubicBezTo>
                    <a:lnTo>
                      <a:pt x="1030" y="678"/>
                    </a:lnTo>
                    <a:lnTo>
                      <a:pt x="1030" y="678"/>
                    </a:lnTo>
                    <a:lnTo>
                      <a:pt x="1043" y="678"/>
                    </a:lnTo>
                    <a:cubicBezTo>
                      <a:pt x="1179" y="624"/>
                      <a:pt x="1287" y="543"/>
                      <a:pt x="1396" y="447"/>
                    </a:cubicBezTo>
                    <a:cubicBezTo>
                      <a:pt x="1423" y="434"/>
                      <a:pt x="1531" y="312"/>
                      <a:pt x="1558" y="272"/>
                    </a:cubicBezTo>
                    <a:cubicBezTo>
                      <a:pt x="1599" y="218"/>
                      <a:pt x="1748" y="1"/>
                      <a:pt x="1843" y="28"/>
                    </a:cubicBezTo>
                    <a:cubicBezTo>
                      <a:pt x="1938" y="82"/>
                      <a:pt x="1775" y="366"/>
                      <a:pt x="1735" y="407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28" name="Google Shape;1028;p33"/>
              <p:cNvSpPr/>
              <p:nvPr/>
            </p:nvSpPr>
            <p:spPr>
              <a:xfrm>
                <a:off x="5996150" y="2456475"/>
                <a:ext cx="58975" cy="19000"/>
              </a:xfrm>
              <a:custGeom>
                <a:avLst/>
                <a:gdLst/>
                <a:ahLst/>
                <a:cxnLst/>
                <a:rect l="l" t="t" r="r" b="b"/>
                <a:pathLst>
                  <a:path w="2359" h="760" extrusionOk="0">
                    <a:moveTo>
                      <a:pt x="2020" y="476"/>
                    </a:moveTo>
                    <a:cubicBezTo>
                      <a:pt x="1939" y="543"/>
                      <a:pt x="1857" y="597"/>
                      <a:pt x="1749" y="651"/>
                    </a:cubicBezTo>
                    <a:cubicBezTo>
                      <a:pt x="1559" y="720"/>
                      <a:pt x="1383" y="760"/>
                      <a:pt x="1180" y="760"/>
                    </a:cubicBezTo>
                    <a:lnTo>
                      <a:pt x="1166" y="760"/>
                    </a:lnTo>
                    <a:lnTo>
                      <a:pt x="1166" y="760"/>
                    </a:lnTo>
                    <a:cubicBezTo>
                      <a:pt x="1153" y="760"/>
                      <a:pt x="1099" y="747"/>
                      <a:pt x="1085" y="747"/>
                    </a:cubicBezTo>
                    <a:cubicBezTo>
                      <a:pt x="855" y="720"/>
                      <a:pt x="678" y="651"/>
                      <a:pt x="488" y="543"/>
                    </a:cubicBezTo>
                    <a:cubicBezTo>
                      <a:pt x="461" y="530"/>
                      <a:pt x="353" y="449"/>
                      <a:pt x="313" y="422"/>
                    </a:cubicBezTo>
                    <a:cubicBezTo>
                      <a:pt x="272" y="380"/>
                      <a:pt x="1" y="151"/>
                      <a:pt x="96" y="69"/>
                    </a:cubicBezTo>
                    <a:cubicBezTo>
                      <a:pt x="163" y="1"/>
                      <a:pt x="380" y="191"/>
                      <a:pt x="448" y="232"/>
                    </a:cubicBezTo>
                    <a:cubicBezTo>
                      <a:pt x="503" y="259"/>
                      <a:pt x="557" y="299"/>
                      <a:pt x="611" y="326"/>
                    </a:cubicBezTo>
                    <a:cubicBezTo>
                      <a:pt x="774" y="407"/>
                      <a:pt x="922" y="462"/>
                      <a:pt x="1112" y="476"/>
                    </a:cubicBezTo>
                    <a:lnTo>
                      <a:pt x="1180" y="476"/>
                    </a:lnTo>
                    <a:lnTo>
                      <a:pt x="1180" y="489"/>
                    </a:lnTo>
                    <a:cubicBezTo>
                      <a:pt x="1180" y="476"/>
                      <a:pt x="1193" y="476"/>
                      <a:pt x="1193" y="476"/>
                    </a:cubicBezTo>
                    <a:cubicBezTo>
                      <a:pt x="1356" y="489"/>
                      <a:pt x="1491" y="462"/>
                      <a:pt x="1641" y="407"/>
                    </a:cubicBezTo>
                    <a:cubicBezTo>
                      <a:pt x="1735" y="367"/>
                      <a:pt x="1803" y="340"/>
                      <a:pt x="1885" y="286"/>
                    </a:cubicBezTo>
                    <a:cubicBezTo>
                      <a:pt x="1952" y="232"/>
                      <a:pt x="2183" y="28"/>
                      <a:pt x="2250" y="82"/>
                    </a:cubicBezTo>
                    <a:cubicBezTo>
                      <a:pt x="2358" y="164"/>
                      <a:pt x="2074" y="435"/>
                      <a:pt x="2020" y="476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29" name="Google Shape;1029;p33"/>
              <p:cNvSpPr/>
              <p:nvPr/>
            </p:nvSpPr>
            <p:spPr>
              <a:xfrm>
                <a:off x="6000900" y="2457175"/>
                <a:ext cx="56250" cy="27475"/>
              </a:xfrm>
              <a:custGeom>
                <a:avLst/>
                <a:gdLst/>
                <a:ahLst/>
                <a:cxnLst/>
                <a:rect l="l" t="t" r="r" b="b"/>
                <a:pathLst>
                  <a:path w="2250" h="1099" extrusionOk="0">
                    <a:moveTo>
                      <a:pt x="1843" y="990"/>
                    </a:moveTo>
                    <a:cubicBezTo>
                      <a:pt x="1735" y="1030"/>
                      <a:pt x="1640" y="1057"/>
                      <a:pt x="1518" y="1071"/>
                    </a:cubicBezTo>
                    <a:cubicBezTo>
                      <a:pt x="1315" y="1098"/>
                      <a:pt x="1138" y="1084"/>
                      <a:pt x="949" y="1017"/>
                    </a:cubicBezTo>
                    <a:cubicBezTo>
                      <a:pt x="949" y="1017"/>
                      <a:pt x="936" y="1017"/>
                      <a:pt x="936" y="1003"/>
                    </a:cubicBezTo>
                    <a:lnTo>
                      <a:pt x="936" y="1003"/>
                    </a:lnTo>
                    <a:cubicBezTo>
                      <a:pt x="922" y="1003"/>
                      <a:pt x="868" y="976"/>
                      <a:pt x="868" y="976"/>
                    </a:cubicBezTo>
                    <a:cubicBezTo>
                      <a:pt x="651" y="881"/>
                      <a:pt x="502" y="773"/>
                      <a:pt x="353" y="596"/>
                    </a:cubicBezTo>
                    <a:cubicBezTo>
                      <a:pt x="326" y="583"/>
                      <a:pt x="244" y="475"/>
                      <a:pt x="217" y="434"/>
                    </a:cubicBezTo>
                    <a:cubicBezTo>
                      <a:pt x="190" y="394"/>
                      <a:pt x="0" y="81"/>
                      <a:pt x="109" y="27"/>
                    </a:cubicBezTo>
                    <a:cubicBezTo>
                      <a:pt x="190" y="0"/>
                      <a:pt x="353" y="231"/>
                      <a:pt x="407" y="298"/>
                    </a:cubicBezTo>
                    <a:lnTo>
                      <a:pt x="529" y="421"/>
                    </a:lnTo>
                    <a:cubicBezTo>
                      <a:pt x="665" y="556"/>
                      <a:pt x="800" y="650"/>
                      <a:pt x="976" y="732"/>
                    </a:cubicBezTo>
                    <a:cubicBezTo>
                      <a:pt x="976" y="732"/>
                      <a:pt x="1017" y="746"/>
                      <a:pt x="1030" y="746"/>
                    </a:cubicBezTo>
                    <a:lnTo>
                      <a:pt x="1030" y="746"/>
                    </a:lnTo>
                    <a:lnTo>
                      <a:pt x="1044" y="759"/>
                    </a:lnTo>
                    <a:cubicBezTo>
                      <a:pt x="1193" y="813"/>
                      <a:pt x="1328" y="827"/>
                      <a:pt x="1491" y="813"/>
                    </a:cubicBezTo>
                    <a:cubicBezTo>
                      <a:pt x="1599" y="813"/>
                      <a:pt x="1667" y="800"/>
                      <a:pt x="1762" y="773"/>
                    </a:cubicBezTo>
                    <a:cubicBezTo>
                      <a:pt x="1843" y="746"/>
                      <a:pt x="2128" y="623"/>
                      <a:pt x="2168" y="678"/>
                    </a:cubicBezTo>
                    <a:cubicBezTo>
                      <a:pt x="2250" y="786"/>
                      <a:pt x="1897" y="963"/>
                      <a:pt x="1843" y="99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30" name="Google Shape;1030;p33"/>
              <p:cNvSpPr/>
              <p:nvPr/>
            </p:nvSpPr>
            <p:spPr>
              <a:xfrm>
                <a:off x="5969050" y="2458875"/>
                <a:ext cx="35600" cy="35925"/>
              </a:xfrm>
              <a:custGeom>
                <a:avLst/>
                <a:gdLst/>
                <a:ahLst/>
                <a:cxnLst/>
                <a:rect l="l" t="t" r="r" b="b"/>
                <a:pathLst>
                  <a:path w="1424" h="1437" extrusionOk="0">
                    <a:moveTo>
                      <a:pt x="705" y="1437"/>
                    </a:moveTo>
                    <a:cubicBezTo>
                      <a:pt x="1112" y="1437"/>
                      <a:pt x="1424" y="1111"/>
                      <a:pt x="1424" y="718"/>
                    </a:cubicBezTo>
                    <a:cubicBezTo>
                      <a:pt x="1424" y="326"/>
                      <a:pt x="1112" y="0"/>
                      <a:pt x="705" y="0"/>
                    </a:cubicBezTo>
                    <a:cubicBezTo>
                      <a:pt x="313" y="0"/>
                      <a:pt x="1" y="326"/>
                      <a:pt x="1" y="718"/>
                    </a:cubicBezTo>
                    <a:cubicBezTo>
                      <a:pt x="1" y="1111"/>
                      <a:pt x="313" y="1437"/>
                      <a:pt x="705" y="143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31" name="Google Shape;1031;p33"/>
              <p:cNvSpPr/>
              <p:nvPr/>
            </p:nvSpPr>
            <p:spPr>
              <a:xfrm>
                <a:off x="5628650" y="2570650"/>
                <a:ext cx="78600" cy="30525"/>
              </a:xfrm>
              <a:custGeom>
                <a:avLst/>
                <a:gdLst/>
                <a:ahLst/>
                <a:cxnLst/>
                <a:rect l="l" t="t" r="r" b="b"/>
                <a:pathLst>
                  <a:path w="3144" h="1221" extrusionOk="0">
                    <a:moveTo>
                      <a:pt x="1572" y="1220"/>
                    </a:moveTo>
                    <a:cubicBezTo>
                      <a:pt x="2439" y="1220"/>
                      <a:pt x="3144" y="935"/>
                      <a:pt x="3144" y="610"/>
                    </a:cubicBezTo>
                    <a:cubicBezTo>
                      <a:pt x="3144" y="272"/>
                      <a:pt x="2439" y="1"/>
                      <a:pt x="1572" y="1"/>
                    </a:cubicBezTo>
                    <a:cubicBezTo>
                      <a:pt x="705" y="1"/>
                      <a:pt x="0" y="272"/>
                      <a:pt x="0" y="610"/>
                    </a:cubicBezTo>
                    <a:cubicBezTo>
                      <a:pt x="0" y="935"/>
                      <a:pt x="705" y="1220"/>
                      <a:pt x="1572" y="1220"/>
                    </a:cubicBezTo>
                    <a:close/>
                  </a:path>
                </a:pathLst>
              </a:custGeom>
              <a:solidFill>
                <a:srgbClr val="F58CA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32" name="Google Shape;1032;p33"/>
              <p:cNvSpPr/>
              <p:nvPr/>
            </p:nvSpPr>
            <p:spPr>
              <a:xfrm>
                <a:off x="5943300" y="2570650"/>
                <a:ext cx="78625" cy="30525"/>
              </a:xfrm>
              <a:custGeom>
                <a:avLst/>
                <a:gdLst/>
                <a:ahLst/>
                <a:cxnLst/>
                <a:rect l="l" t="t" r="r" b="b"/>
                <a:pathLst>
                  <a:path w="3145" h="1221" extrusionOk="0">
                    <a:moveTo>
                      <a:pt x="1573" y="1220"/>
                    </a:moveTo>
                    <a:cubicBezTo>
                      <a:pt x="2440" y="1220"/>
                      <a:pt x="3144" y="935"/>
                      <a:pt x="3144" y="610"/>
                    </a:cubicBezTo>
                    <a:cubicBezTo>
                      <a:pt x="3144" y="272"/>
                      <a:pt x="2440" y="1"/>
                      <a:pt x="1573" y="1"/>
                    </a:cubicBezTo>
                    <a:cubicBezTo>
                      <a:pt x="706" y="1"/>
                      <a:pt x="1" y="272"/>
                      <a:pt x="1" y="610"/>
                    </a:cubicBezTo>
                    <a:cubicBezTo>
                      <a:pt x="1" y="935"/>
                      <a:pt x="706" y="1220"/>
                      <a:pt x="1573" y="1220"/>
                    </a:cubicBezTo>
                    <a:close/>
                  </a:path>
                </a:pathLst>
              </a:custGeom>
              <a:solidFill>
                <a:srgbClr val="F58CA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33" name="Google Shape;1033;p33"/>
              <p:cNvSpPr/>
              <p:nvPr/>
            </p:nvSpPr>
            <p:spPr>
              <a:xfrm>
                <a:off x="5752275" y="2515775"/>
                <a:ext cx="143650" cy="43700"/>
              </a:xfrm>
              <a:custGeom>
                <a:avLst/>
                <a:gdLst/>
                <a:ahLst/>
                <a:cxnLst/>
                <a:rect l="l" t="t" r="r" b="b"/>
                <a:pathLst>
                  <a:path w="5746" h="1748" extrusionOk="0">
                    <a:moveTo>
                      <a:pt x="2670" y="203"/>
                    </a:moveTo>
                    <a:cubicBezTo>
                      <a:pt x="2670" y="95"/>
                      <a:pt x="2751" y="1"/>
                      <a:pt x="2873" y="1"/>
                    </a:cubicBezTo>
                    <a:cubicBezTo>
                      <a:pt x="2981" y="1"/>
                      <a:pt x="3076" y="95"/>
                      <a:pt x="3076" y="203"/>
                    </a:cubicBezTo>
                    <a:cubicBezTo>
                      <a:pt x="3076" y="516"/>
                      <a:pt x="3198" y="800"/>
                      <a:pt x="3402" y="1003"/>
                    </a:cubicBezTo>
                    <a:cubicBezTo>
                      <a:pt x="3618" y="1206"/>
                      <a:pt x="3889" y="1328"/>
                      <a:pt x="4200" y="1328"/>
                    </a:cubicBezTo>
                    <a:cubicBezTo>
                      <a:pt x="4513" y="1328"/>
                      <a:pt x="4797" y="1206"/>
                      <a:pt x="5000" y="1003"/>
                    </a:cubicBezTo>
                    <a:cubicBezTo>
                      <a:pt x="5203" y="800"/>
                      <a:pt x="5339" y="516"/>
                      <a:pt x="5339" y="203"/>
                    </a:cubicBezTo>
                    <a:cubicBezTo>
                      <a:pt x="5339" y="95"/>
                      <a:pt x="5420" y="1"/>
                      <a:pt x="5542" y="1"/>
                    </a:cubicBezTo>
                    <a:cubicBezTo>
                      <a:pt x="5651" y="1"/>
                      <a:pt x="5745" y="95"/>
                      <a:pt x="5745" y="203"/>
                    </a:cubicBezTo>
                    <a:cubicBezTo>
                      <a:pt x="5745" y="637"/>
                      <a:pt x="5569" y="1016"/>
                      <a:pt x="5298" y="1301"/>
                    </a:cubicBezTo>
                    <a:cubicBezTo>
                      <a:pt x="5013" y="1572"/>
                      <a:pt x="4634" y="1748"/>
                      <a:pt x="4200" y="1748"/>
                    </a:cubicBezTo>
                    <a:cubicBezTo>
                      <a:pt x="3781" y="1748"/>
                      <a:pt x="3387" y="1572"/>
                      <a:pt x="3116" y="1301"/>
                    </a:cubicBezTo>
                    <a:cubicBezTo>
                      <a:pt x="3022" y="1206"/>
                      <a:pt x="2941" y="1098"/>
                      <a:pt x="2873" y="976"/>
                    </a:cubicBezTo>
                    <a:cubicBezTo>
                      <a:pt x="2805" y="1098"/>
                      <a:pt x="2724" y="1206"/>
                      <a:pt x="2629" y="1301"/>
                    </a:cubicBezTo>
                    <a:cubicBezTo>
                      <a:pt x="2345" y="1572"/>
                      <a:pt x="1965" y="1748"/>
                      <a:pt x="1532" y="1748"/>
                    </a:cubicBezTo>
                    <a:cubicBezTo>
                      <a:pt x="1111" y="1748"/>
                      <a:pt x="732" y="1572"/>
                      <a:pt x="448" y="1301"/>
                    </a:cubicBezTo>
                    <a:cubicBezTo>
                      <a:pt x="163" y="1016"/>
                      <a:pt x="0" y="637"/>
                      <a:pt x="0" y="203"/>
                    </a:cubicBezTo>
                    <a:cubicBezTo>
                      <a:pt x="0" y="95"/>
                      <a:pt x="95" y="1"/>
                      <a:pt x="204" y="1"/>
                    </a:cubicBezTo>
                    <a:cubicBezTo>
                      <a:pt x="312" y="1"/>
                      <a:pt x="407" y="95"/>
                      <a:pt x="407" y="203"/>
                    </a:cubicBezTo>
                    <a:cubicBezTo>
                      <a:pt x="407" y="516"/>
                      <a:pt x="542" y="800"/>
                      <a:pt x="746" y="1003"/>
                    </a:cubicBezTo>
                    <a:cubicBezTo>
                      <a:pt x="949" y="1206"/>
                      <a:pt x="1220" y="1328"/>
                      <a:pt x="1532" y="1328"/>
                    </a:cubicBezTo>
                    <a:cubicBezTo>
                      <a:pt x="1843" y="1328"/>
                      <a:pt x="2128" y="1206"/>
                      <a:pt x="2331" y="1003"/>
                    </a:cubicBezTo>
                    <a:cubicBezTo>
                      <a:pt x="2534" y="800"/>
                      <a:pt x="2670" y="516"/>
                      <a:pt x="2670" y="203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66" name="Google Shape;6166;p45"/>
          <p:cNvSpPr/>
          <p:nvPr/>
        </p:nvSpPr>
        <p:spPr>
          <a:xfrm>
            <a:off x="5394042" y="776795"/>
            <a:ext cx="1743322" cy="196308"/>
          </a:xfrm>
          <a:custGeom>
            <a:avLst/>
            <a:gdLst/>
            <a:ahLst/>
            <a:cxnLst/>
            <a:rect l="l" t="t" r="r" b="b"/>
            <a:pathLst>
              <a:path w="158881" h="17895" extrusionOk="0">
                <a:moveTo>
                  <a:pt x="0" y="0"/>
                </a:moveTo>
                <a:lnTo>
                  <a:pt x="17767" y="17895"/>
                </a:lnTo>
                <a:lnTo>
                  <a:pt x="35279" y="256"/>
                </a:lnTo>
                <a:lnTo>
                  <a:pt x="53046" y="17767"/>
                </a:lnTo>
                <a:lnTo>
                  <a:pt x="70685" y="256"/>
                </a:lnTo>
                <a:lnTo>
                  <a:pt x="88196" y="17767"/>
                </a:lnTo>
                <a:lnTo>
                  <a:pt x="105963" y="256"/>
                </a:lnTo>
                <a:lnTo>
                  <a:pt x="123730" y="17767"/>
                </a:lnTo>
                <a:lnTo>
                  <a:pt x="141369" y="128"/>
                </a:lnTo>
                <a:lnTo>
                  <a:pt x="158881" y="17895"/>
                </a:lnTo>
              </a:path>
            </a:pathLst>
          </a:custGeom>
          <a:noFill/>
          <a:ln w="3810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395FE62-E125-27F1-1D5A-AC1536A3E10B}"/>
              </a:ext>
            </a:extLst>
          </p:cNvPr>
          <p:cNvSpPr txBox="1"/>
          <p:nvPr/>
        </p:nvSpPr>
        <p:spPr>
          <a:xfrm>
            <a:off x="5243639" y="1168155"/>
            <a:ext cx="3702105" cy="320087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77800" indent="-177800" eaLnBrk="1" hangingPunct="1">
              <a:spcAft>
                <a:spcPts val="1200"/>
              </a:spcAft>
              <a:buClr>
                <a:schemeClr val="dk1"/>
              </a:buClr>
              <a:buSzPts val="1600"/>
              <a:buFont typeface="Arial" panose="020B0604020202020204" pitchFamily="34" charset="0"/>
              <a:buChar char="•"/>
              <a:defRPr/>
            </a:pPr>
            <a:r>
              <a:rPr lang="ru-RU" altLang="ru-RU" sz="2600" dirty="0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rPr>
              <a:t>На ладонь давит воздух</a:t>
            </a:r>
          </a:p>
          <a:p>
            <a:pPr marL="177800" indent="-177800" eaLnBrk="1" hangingPunct="1">
              <a:spcAft>
                <a:spcPts val="1200"/>
              </a:spcAft>
              <a:buClr>
                <a:schemeClr val="dk1"/>
              </a:buClr>
              <a:buSzPts val="1600"/>
              <a:buFont typeface="Arial" panose="020B0604020202020204" pitchFamily="34" charset="0"/>
              <a:buChar char="•"/>
              <a:defRPr/>
            </a:pPr>
            <a:r>
              <a:rPr lang="ru-RU" altLang="ru-RU" sz="2600" dirty="0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rPr>
              <a:t>Вес этого воздуха равен весу груженного КАМАЗа!</a:t>
            </a:r>
          </a:p>
          <a:p>
            <a:pPr marL="177800" indent="-177800" eaLnBrk="1" hangingPunct="1">
              <a:spcAft>
                <a:spcPts val="1200"/>
              </a:spcAft>
              <a:buClr>
                <a:schemeClr val="dk1"/>
              </a:buClr>
              <a:buSzPts val="1600"/>
              <a:buFont typeface="Arial" panose="020B0604020202020204" pitchFamily="34" charset="0"/>
              <a:buChar char="•"/>
              <a:defRPr/>
            </a:pPr>
            <a:r>
              <a:rPr lang="ru-RU" altLang="ru-RU" sz="2600" dirty="0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rPr>
              <a:t>Его масса равна 10 тонн!</a:t>
            </a:r>
          </a:p>
        </p:txBody>
      </p:sp>
      <p:pic>
        <p:nvPicPr>
          <p:cNvPr id="1030" name="Picture 6">
            <a:extLst>
              <a:ext uri="{FF2B5EF4-FFF2-40B4-BE49-F238E27FC236}">
                <a16:creationId xmlns:a16="http://schemas.microsoft.com/office/drawing/2014/main" id="{F1EB7C2A-B4D8-ADEC-5C28-9A5F77135BC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0" y="2832212"/>
            <a:ext cx="4103962" cy="2311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>
            <a:extLst>
              <a:ext uri="{FF2B5EF4-FFF2-40B4-BE49-F238E27FC236}">
                <a16:creationId xmlns:a16="http://schemas.microsoft.com/office/drawing/2014/main" id="{0AD5630A-4125-3765-6D21-63A338964A9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95995" y="614996"/>
            <a:ext cx="4637846" cy="27966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9" name="Google Shape;1899;p44"/>
          <p:cNvSpPr txBox="1">
            <a:spLocks noGrp="1"/>
          </p:cNvSpPr>
          <p:nvPr>
            <p:ph type="title"/>
          </p:nvPr>
        </p:nvSpPr>
        <p:spPr>
          <a:xfrm>
            <a:off x="4025750" y="1180200"/>
            <a:ext cx="4398300" cy="2783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4400" dirty="0"/>
              <a:t>Атмосферное давление</a:t>
            </a:r>
            <a:br>
              <a:rPr lang="ru-RU" sz="4400" dirty="0"/>
            </a:br>
            <a:r>
              <a:rPr lang="ru-RU" sz="4400" dirty="0">
                <a:solidFill>
                  <a:schemeClr val="dk2"/>
                </a:solidFill>
              </a:rPr>
              <a:t>Вес воздуха</a:t>
            </a:r>
            <a:endParaRPr dirty="0">
              <a:solidFill>
                <a:schemeClr val="dk2"/>
              </a:solidFill>
            </a:endParaRPr>
          </a:p>
        </p:txBody>
      </p:sp>
      <p:grpSp>
        <p:nvGrpSpPr>
          <p:cNvPr id="1900" name="Google Shape;1900;p44"/>
          <p:cNvGrpSpPr/>
          <p:nvPr/>
        </p:nvGrpSpPr>
        <p:grpSpPr>
          <a:xfrm>
            <a:off x="720000" y="1223550"/>
            <a:ext cx="2861687" cy="2696400"/>
            <a:chOff x="6712725" y="1324325"/>
            <a:chExt cx="2861687" cy="2696400"/>
          </a:xfrm>
        </p:grpSpPr>
        <p:sp>
          <p:nvSpPr>
            <p:cNvPr id="1901" name="Google Shape;1901;p44"/>
            <p:cNvSpPr/>
            <p:nvPr/>
          </p:nvSpPr>
          <p:spPr>
            <a:xfrm rot="-412467">
              <a:off x="7940813" y="2510723"/>
              <a:ext cx="323324" cy="323324"/>
            </a:xfrm>
            <a:prstGeom prst="ellipse">
              <a:avLst/>
            </a:prstGeom>
            <a:gradFill>
              <a:gsLst>
                <a:gs pos="0">
                  <a:srgbClr val="F7A1B8"/>
                </a:gs>
                <a:gs pos="100000">
                  <a:srgbClr val="E62F60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02" name="Google Shape;1902;p44"/>
            <p:cNvSpPr/>
            <p:nvPr/>
          </p:nvSpPr>
          <p:spPr>
            <a:xfrm>
              <a:off x="6712725" y="1324325"/>
              <a:ext cx="2696400" cy="2696400"/>
            </a:xfrm>
            <a:prstGeom prst="ellipse">
              <a:avLst/>
            </a:prstGeom>
            <a:noFill/>
            <a:ln w="2857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03" name="Google Shape;1903;p44"/>
            <p:cNvSpPr/>
            <p:nvPr/>
          </p:nvSpPr>
          <p:spPr>
            <a:xfrm>
              <a:off x="7041062" y="1652676"/>
              <a:ext cx="2039400" cy="2039400"/>
            </a:xfrm>
            <a:prstGeom prst="ellipse">
              <a:avLst/>
            </a:prstGeom>
            <a:noFill/>
            <a:ln w="2857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04" name="Google Shape;1904;p44"/>
            <p:cNvSpPr/>
            <p:nvPr/>
          </p:nvSpPr>
          <p:spPr>
            <a:xfrm>
              <a:off x="6890093" y="3395729"/>
              <a:ext cx="353700" cy="353700"/>
            </a:xfrm>
            <a:prstGeom prst="ellipse">
              <a:avLst/>
            </a:prstGeom>
            <a:gradFill>
              <a:gsLst>
                <a:gs pos="0">
                  <a:srgbClr val="96E7B7"/>
                </a:gs>
                <a:gs pos="100000">
                  <a:srgbClr val="37C46F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05" name="Google Shape;1905;p44"/>
            <p:cNvSpPr/>
            <p:nvPr/>
          </p:nvSpPr>
          <p:spPr>
            <a:xfrm>
              <a:off x="9220712" y="2567403"/>
              <a:ext cx="353700" cy="353700"/>
            </a:xfrm>
            <a:prstGeom prst="ellipse">
              <a:avLst/>
            </a:prstGeom>
            <a:gradFill>
              <a:gsLst>
                <a:gs pos="0">
                  <a:srgbClr val="96E7B7"/>
                </a:gs>
                <a:gs pos="100000">
                  <a:srgbClr val="37C46F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06" name="Google Shape;1906;p44"/>
            <p:cNvSpPr/>
            <p:nvPr/>
          </p:nvSpPr>
          <p:spPr>
            <a:xfrm>
              <a:off x="7257244" y="1698702"/>
              <a:ext cx="353700" cy="353700"/>
            </a:xfrm>
            <a:prstGeom prst="ellipse">
              <a:avLst/>
            </a:prstGeom>
            <a:gradFill>
              <a:gsLst>
                <a:gs pos="0">
                  <a:srgbClr val="96E7B7"/>
                </a:gs>
                <a:gs pos="100000">
                  <a:srgbClr val="37C46F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07" name="Google Shape;1907;p44"/>
            <p:cNvSpPr/>
            <p:nvPr/>
          </p:nvSpPr>
          <p:spPr>
            <a:xfrm rot="-528068">
              <a:off x="7637814" y="2351005"/>
              <a:ext cx="380379" cy="380379"/>
            </a:xfrm>
            <a:prstGeom prst="ellipse">
              <a:avLst/>
            </a:prstGeom>
            <a:gradFill>
              <a:gsLst>
                <a:gs pos="0">
                  <a:srgbClr val="F7A1B8"/>
                </a:gs>
                <a:gs pos="100000">
                  <a:srgbClr val="E62F60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08" name="Google Shape;1908;p44"/>
            <p:cNvSpPr/>
            <p:nvPr/>
          </p:nvSpPr>
          <p:spPr>
            <a:xfrm rot="-526072">
              <a:off x="7871270" y="2177593"/>
              <a:ext cx="301119" cy="301119"/>
            </a:xfrm>
            <a:prstGeom prst="ellipse">
              <a:avLst/>
            </a:prstGeom>
            <a:gradFill>
              <a:gsLst>
                <a:gs pos="0">
                  <a:srgbClr val="C9CBFF"/>
                </a:gs>
                <a:gs pos="100000">
                  <a:schemeClr val="lt2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09" name="Google Shape;1909;p44"/>
            <p:cNvSpPr/>
            <p:nvPr/>
          </p:nvSpPr>
          <p:spPr>
            <a:xfrm rot="-412467">
              <a:off x="8023938" y="2819873"/>
              <a:ext cx="323324" cy="323324"/>
            </a:xfrm>
            <a:prstGeom prst="ellipse">
              <a:avLst/>
            </a:prstGeom>
            <a:gradFill>
              <a:gsLst>
                <a:gs pos="0">
                  <a:srgbClr val="F7A1B8"/>
                </a:gs>
                <a:gs pos="100000">
                  <a:srgbClr val="E62F60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10" name="Google Shape;1910;p44"/>
            <p:cNvSpPr/>
            <p:nvPr/>
          </p:nvSpPr>
          <p:spPr>
            <a:xfrm rot="-412051">
              <a:off x="8173991" y="2499994"/>
              <a:ext cx="496764" cy="496764"/>
            </a:xfrm>
            <a:prstGeom prst="ellipse">
              <a:avLst/>
            </a:prstGeom>
            <a:gradFill>
              <a:gsLst>
                <a:gs pos="0">
                  <a:srgbClr val="C9CBFF"/>
                </a:gs>
                <a:gs pos="100000">
                  <a:schemeClr val="lt2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11" name="Google Shape;1911;p44"/>
            <p:cNvSpPr/>
            <p:nvPr/>
          </p:nvSpPr>
          <p:spPr>
            <a:xfrm rot="367957">
              <a:off x="7997600" y="2079012"/>
              <a:ext cx="713282" cy="713282"/>
            </a:xfrm>
            <a:prstGeom prst="ellipse">
              <a:avLst/>
            </a:prstGeom>
            <a:gradFill>
              <a:gsLst>
                <a:gs pos="0">
                  <a:srgbClr val="F7A1B8"/>
                </a:gs>
                <a:gs pos="100000">
                  <a:srgbClr val="E62F60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12" name="Google Shape;1912;p44"/>
            <p:cNvSpPr/>
            <p:nvPr/>
          </p:nvSpPr>
          <p:spPr>
            <a:xfrm rot="366673">
              <a:off x="7505046" y="2483082"/>
              <a:ext cx="712952" cy="712952"/>
            </a:xfrm>
            <a:prstGeom prst="ellipse">
              <a:avLst/>
            </a:prstGeom>
            <a:gradFill>
              <a:gsLst>
                <a:gs pos="0">
                  <a:srgbClr val="C9CBFF"/>
                </a:gs>
                <a:gs pos="100000">
                  <a:schemeClr val="lt2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913" name="Google Shape;1913;p44"/>
            <p:cNvGrpSpPr/>
            <p:nvPr/>
          </p:nvGrpSpPr>
          <p:grpSpPr>
            <a:xfrm>
              <a:off x="7647938" y="2765013"/>
              <a:ext cx="427175" cy="149075"/>
              <a:chOff x="4952850" y="2127900"/>
              <a:chExt cx="427175" cy="149075"/>
            </a:xfrm>
          </p:grpSpPr>
          <p:sp>
            <p:nvSpPr>
              <p:cNvPr id="1914" name="Google Shape;1914;p44"/>
              <p:cNvSpPr/>
              <p:nvPr/>
            </p:nvSpPr>
            <p:spPr>
              <a:xfrm>
                <a:off x="5094800" y="2178400"/>
                <a:ext cx="143650" cy="43700"/>
              </a:xfrm>
              <a:custGeom>
                <a:avLst/>
                <a:gdLst/>
                <a:ahLst/>
                <a:cxnLst/>
                <a:rect l="l" t="t" r="r" b="b"/>
                <a:pathLst>
                  <a:path w="5746" h="1748" extrusionOk="0">
                    <a:moveTo>
                      <a:pt x="2656" y="217"/>
                    </a:moveTo>
                    <a:cubicBezTo>
                      <a:pt x="2656" y="95"/>
                      <a:pt x="2750" y="0"/>
                      <a:pt x="2873" y="0"/>
                    </a:cubicBezTo>
                    <a:cubicBezTo>
                      <a:pt x="2981" y="0"/>
                      <a:pt x="3075" y="95"/>
                      <a:pt x="3075" y="217"/>
                    </a:cubicBezTo>
                    <a:cubicBezTo>
                      <a:pt x="3075" y="528"/>
                      <a:pt x="3198" y="813"/>
                      <a:pt x="3401" y="1016"/>
                    </a:cubicBezTo>
                    <a:cubicBezTo>
                      <a:pt x="3604" y="1220"/>
                      <a:pt x="3888" y="1341"/>
                      <a:pt x="4201" y="1341"/>
                    </a:cubicBezTo>
                    <a:cubicBezTo>
                      <a:pt x="4512" y="1341"/>
                      <a:pt x="4797" y="1220"/>
                      <a:pt x="4999" y="1016"/>
                    </a:cubicBezTo>
                    <a:cubicBezTo>
                      <a:pt x="5203" y="813"/>
                      <a:pt x="5325" y="528"/>
                      <a:pt x="5325" y="217"/>
                    </a:cubicBezTo>
                    <a:cubicBezTo>
                      <a:pt x="5325" y="95"/>
                      <a:pt x="5420" y="0"/>
                      <a:pt x="5541" y="0"/>
                    </a:cubicBezTo>
                    <a:cubicBezTo>
                      <a:pt x="5650" y="0"/>
                      <a:pt x="5745" y="95"/>
                      <a:pt x="5745" y="217"/>
                    </a:cubicBezTo>
                    <a:cubicBezTo>
                      <a:pt x="5745" y="637"/>
                      <a:pt x="5569" y="1030"/>
                      <a:pt x="5298" y="1301"/>
                    </a:cubicBezTo>
                    <a:cubicBezTo>
                      <a:pt x="5014" y="1585"/>
                      <a:pt x="4634" y="1748"/>
                      <a:pt x="4201" y="1748"/>
                    </a:cubicBezTo>
                    <a:cubicBezTo>
                      <a:pt x="3780" y="1748"/>
                      <a:pt x="3388" y="1585"/>
                      <a:pt x="3117" y="1301"/>
                    </a:cubicBezTo>
                    <a:cubicBezTo>
                      <a:pt x="3021" y="1206"/>
                      <a:pt x="2940" y="1097"/>
                      <a:pt x="2873" y="989"/>
                    </a:cubicBezTo>
                    <a:cubicBezTo>
                      <a:pt x="2804" y="1097"/>
                      <a:pt x="2723" y="1206"/>
                      <a:pt x="2629" y="1301"/>
                    </a:cubicBezTo>
                    <a:cubicBezTo>
                      <a:pt x="2344" y="1585"/>
                      <a:pt x="1964" y="1748"/>
                      <a:pt x="1531" y="1748"/>
                    </a:cubicBezTo>
                    <a:cubicBezTo>
                      <a:pt x="1111" y="1748"/>
                      <a:pt x="718" y="1585"/>
                      <a:pt x="447" y="1301"/>
                    </a:cubicBezTo>
                    <a:cubicBezTo>
                      <a:pt x="163" y="1030"/>
                      <a:pt x="0" y="637"/>
                      <a:pt x="0" y="217"/>
                    </a:cubicBezTo>
                    <a:cubicBezTo>
                      <a:pt x="0" y="95"/>
                      <a:pt x="82" y="0"/>
                      <a:pt x="203" y="0"/>
                    </a:cubicBezTo>
                    <a:cubicBezTo>
                      <a:pt x="311" y="0"/>
                      <a:pt x="407" y="95"/>
                      <a:pt x="407" y="217"/>
                    </a:cubicBezTo>
                    <a:cubicBezTo>
                      <a:pt x="407" y="528"/>
                      <a:pt x="528" y="813"/>
                      <a:pt x="732" y="1016"/>
                    </a:cubicBezTo>
                    <a:cubicBezTo>
                      <a:pt x="949" y="1220"/>
                      <a:pt x="1220" y="1341"/>
                      <a:pt x="1531" y="1341"/>
                    </a:cubicBezTo>
                    <a:cubicBezTo>
                      <a:pt x="1843" y="1341"/>
                      <a:pt x="2127" y="1220"/>
                      <a:pt x="2331" y="1016"/>
                    </a:cubicBezTo>
                    <a:cubicBezTo>
                      <a:pt x="2533" y="813"/>
                      <a:pt x="2656" y="528"/>
                      <a:pt x="2656" y="217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15" name="Google Shape;1915;p44"/>
              <p:cNvSpPr/>
              <p:nvPr/>
            </p:nvSpPr>
            <p:spPr>
              <a:xfrm>
                <a:off x="5279075" y="2127900"/>
                <a:ext cx="100950" cy="100975"/>
              </a:xfrm>
              <a:custGeom>
                <a:avLst/>
                <a:gdLst/>
                <a:ahLst/>
                <a:cxnLst/>
                <a:rect l="l" t="t" r="r" b="b"/>
                <a:pathLst>
                  <a:path w="4038" h="4039" extrusionOk="0">
                    <a:moveTo>
                      <a:pt x="2018" y="4039"/>
                    </a:moveTo>
                    <a:cubicBezTo>
                      <a:pt x="3129" y="4039"/>
                      <a:pt x="4038" y="3131"/>
                      <a:pt x="4038" y="2020"/>
                    </a:cubicBezTo>
                    <a:cubicBezTo>
                      <a:pt x="4038" y="909"/>
                      <a:pt x="3129" y="1"/>
                      <a:pt x="2018" y="1"/>
                    </a:cubicBezTo>
                    <a:cubicBezTo>
                      <a:pt x="907" y="1"/>
                      <a:pt x="0" y="909"/>
                      <a:pt x="0" y="2020"/>
                    </a:cubicBezTo>
                    <a:cubicBezTo>
                      <a:pt x="0" y="3131"/>
                      <a:pt x="907" y="4039"/>
                      <a:pt x="2018" y="4039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16" name="Google Shape;1916;p44"/>
              <p:cNvSpPr/>
              <p:nvPr/>
            </p:nvSpPr>
            <p:spPr>
              <a:xfrm>
                <a:off x="5301075" y="2142150"/>
                <a:ext cx="35925" cy="35600"/>
              </a:xfrm>
              <a:custGeom>
                <a:avLst/>
                <a:gdLst/>
                <a:ahLst/>
                <a:cxnLst/>
                <a:rect l="l" t="t" r="r" b="b"/>
                <a:pathLst>
                  <a:path w="1437" h="1424" extrusionOk="0">
                    <a:moveTo>
                      <a:pt x="719" y="1423"/>
                    </a:moveTo>
                    <a:cubicBezTo>
                      <a:pt x="1111" y="1423"/>
                      <a:pt x="1437" y="1111"/>
                      <a:pt x="1437" y="719"/>
                    </a:cubicBezTo>
                    <a:cubicBezTo>
                      <a:pt x="1437" y="325"/>
                      <a:pt x="1111" y="0"/>
                      <a:pt x="719" y="0"/>
                    </a:cubicBezTo>
                    <a:cubicBezTo>
                      <a:pt x="325" y="0"/>
                      <a:pt x="0" y="325"/>
                      <a:pt x="0" y="719"/>
                    </a:cubicBezTo>
                    <a:cubicBezTo>
                      <a:pt x="0" y="1111"/>
                      <a:pt x="325" y="1423"/>
                      <a:pt x="719" y="142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17" name="Google Shape;1917;p44"/>
              <p:cNvSpPr/>
              <p:nvPr/>
            </p:nvSpPr>
            <p:spPr>
              <a:xfrm>
                <a:off x="4952850" y="2127900"/>
                <a:ext cx="100975" cy="100975"/>
              </a:xfrm>
              <a:custGeom>
                <a:avLst/>
                <a:gdLst/>
                <a:ahLst/>
                <a:cxnLst/>
                <a:rect l="l" t="t" r="r" b="b"/>
                <a:pathLst>
                  <a:path w="4039" h="4039" extrusionOk="0">
                    <a:moveTo>
                      <a:pt x="2020" y="4039"/>
                    </a:moveTo>
                    <a:cubicBezTo>
                      <a:pt x="3131" y="4039"/>
                      <a:pt x="4038" y="3131"/>
                      <a:pt x="4038" y="2020"/>
                    </a:cubicBezTo>
                    <a:cubicBezTo>
                      <a:pt x="4038" y="909"/>
                      <a:pt x="3131" y="1"/>
                      <a:pt x="2020" y="1"/>
                    </a:cubicBezTo>
                    <a:cubicBezTo>
                      <a:pt x="909" y="1"/>
                      <a:pt x="1" y="909"/>
                      <a:pt x="1" y="2020"/>
                    </a:cubicBezTo>
                    <a:cubicBezTo>
                      <a:pt x="1" y="3131"/>
                      <a:pt x="909" y="4039"/>
                      <a:pt x="2020" y="4039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18" name="Google Shape;1918;p44"/>
              <p:cNvSpPr/>
              <p:nvPr/>
            </p:nvSpPr>
            <p:spPr>
              <a:xfrm>
                <a:off x="4996200" y="2142150"/>
                <a:ext cx="35625" cy="35600"/>
              </a:xfrm>
              <a:custGeom>
                <a:avLst/>
                <a:gdLst/>
                <a:ahLst/>
                <a:cxnLst/>
                <a:rect l="l" t="t" r="r" b="b"/>
                <a:pathLst>
                  <a:path w="1425" h="1424" extrusionOk="0">
                    <a:moveTo>
                      <a:pt x="719" y="1423"/>
                    </a:moveTo>
                    <a:cubicBezTo>
                      <a:pt x="1112" y="1423"/>
                      <a:pt x="1424" y="1111"/>
                      <a:pt x="1424" y="719"/>
                    </a:cubicBezTo>
                    <a:cubicBezTo>
                      <a:pt x="1424" y="325"/>
                      <a:pt x="1112" y="0"/>
                      <a:pt x="719" y="0"/>
                    </a:cubicBezTo>
                    <a:cubicBezTo>
                      <a:pt x="313" y="0"/>
                      <a:pt x="1" y="325"/>
                      <a:pt x="1" y="719"/>
                    </a:cubicBezTo>
                    <a:cubicBezTo>
                      <a:pt x="1" y="1111"/>
                      <a:pt x="313" y="1423"/>
                      <a:pt x="719" y="142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19" name="Google Shape;1919;p44"/>
              <p:cNvSpPr/>
              <p:nvPr/>
            </p:nvSpPr>
            <p:spPr>
              <a:xfrm>
                <a:off x="4969775" y="2246475"/>
                <a:ext cx="78625" cy="30500"/>
              </a:xfrm>
              <a:custGeom>
                <a:avLst/>
                <a:gdLst/>
                <a:ahLst/>
                <a:cxnLst/>
                <a:rect l="l" t="t" r="r" b="b"/>
                <a:pathLst>
                  <a:path w="3145" h="1220" extrusionOk="0">
                    <a:moveTo>
                      <a:pt x="1573" y="1220"/>
                    </a:moveTo>
                    <a:cubicBezTo>
                      <a:pt x="2440" y="1220"/>
                      <a:pt x="3144" y="949"/>
                      <a:pt x="3144" y="611"/>
                    </a:cubicBezTo>
                    <a:cubicBezTo>
                      <a:pt x="3144" y="271"/>
                      <a:pt x="2440" y="0"/>
                      <a:pt x="1573" y="0"/>
                    </a:cubicBezTo>
                    <a:cubicBezTo>
                      <a:pt x="706" y="0"/>
                      <a:pt x="1" y="271"/>
                      <a:pt x="1" y="611"/>
                    </a:cubicBezTo>
                    <a:cubicBezTo>
                      <a:pt x="1" y="949"/>
                      <a:pt x="706" y="1220"/>
                      <a:pt x="1573" y="1220"/>
                    </a:cubicBezTo>
                    <a:close/>
                  </a:path>
                </a:pathLst>
              </a:custGeom>
              <a:solidFill>
                <a:srgbClr val="F58CA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20" name="Google Shape;1920;p44"/>
              <p:cNvSpPr/>
              <p:nvPr/>
            </p:nvSpPr>
            <p:spPr>
              <a:xfrm>
                <a:off x="5284475" y="2246475"/>
                <a:ext cx="78625" cy="30500"/>
              </a:xfrm>
              <a:custGeom>
                <a:avLst/>
                <a:gdLst/>
                <a:ahLst/>
                <a:cxnLst/>
                <a:rect l="l" t="t" r="r" b="b"/>
                <a:pathLst>
                  <a:path w="3145" h="1220" extrusionOk="0">
                    <a:moveTo>
                      <a:pt x="1573" y="1220"/>
                    </a:moveTo>
                    <a:cubicBezTo>
                      <a:pt x="2440" y="1220"/>
                      <a:pt x="3144" y="949"/>
                      <a:pt x="3144" y="611"/>
                    </a:cubicBezTo>
                    <a:cubicBezTo>
                      <a:pt x="3144" y="271"/>
                      <a:pt x="2440" y="0"/>
                      <a:pt x="1573" y="0"/>
                    </a:cubicBezTo>
                    <a:cubicBezTo>
                      <a:pt x="705" y="0"/>
                      <a:pt x="1" y="271"/>
                      <a:pt x="1" y="611"/>
                    </a:cubicBezTo>
                    <a:cubicBezTo>
                      <a:pt x="1" y="949"/>
                      <a:pt x="705" y="1220"/>
                      <a:pt x="1573" y="1220"/>
                    </a:cubicBezTo>
                    <a:close/>
                  </a:path>
                </a:pathLst>
              </a:custGeom>
              <a:solidFill>
                <a:srgbClr val="F58CA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921" name="Google Shape;1921;p44"/>
            <p:cNvGrpSpPr/>
            <p:nvPr/>
          </p:nvGrpSpPr>
          <p:grpSpPr>
            <a:xfrm>
              <a:off x="8157775" y="2365025"/>
              <a:ext cx="392950" cy="141250"/>
              <a:chOff x="6253275" y="1773275"/>
              <a:chExt cx="392950" cy="141250"/>
            </a:xfrm>
          </p:grpSpPr>
          <p:sp>
            <p:nvSpPr>
              <p:cNvPr id="1922" name="Google Shape;1922;p44"/>
              <p:cNvSpPr/>
              <p:nvPr/>
            </p:nvSpPr>
            <p:spPr>
              <a:xfrm>
                <a:off x="6395525" y="1847125"/>
                <a:ext cx="108425" cy="57250"/>
              </a:xfrm>
              <a:custGeom>
                <a:avLst/>
                <a:gdLst/>
                <a:ahLst/>
                <a:cxnLst/>
                <a:rect l="l" t="t" r="r" b="b"/>
                <a:pathLst>
                  <a:path w="4337" h="2290" extrusionOk="0">
                    <a:moveTo>
                      <a:pt x="1247" y="392"/>
                    </a:moveTo>
                    <a:cubicBezTo>
                      <a:pt x="1017" y="257"/>
                      <a:pt x="814" y="108"/>
                      <a:pt x="597" y="81"/>
                    </a:cubicBezTo>
                    <a:cubicBezTo>
                      <a:pt x="1" y="0"/>
                      <a:pt x="41" y="813"/>
                      <a:pt x="245" y="1192"/>
                    </a:cubicBezTo>
                    <a:cubicBezTo>
                      <a:pt x="664" y="1924"/>
                      <a:pt x="1423" y="2289"/>
                      <a:pt x="2169" y="2276"/>
                    </a:cubicBezTo>
                    <a:cubicBezTo>
                      <a:pt x="2928" y="2289"/>
                      <a:pt x="3686" y="1924"/>
                      <a:pt x="4093" y="1192"/>
                    </a:cubicBezTo>
                    <a:cubicBezTo>
                      <a:pt x="4296" y="813"/>
                      <a:pt x="4337" y="0"/>
                      <a:pt x="3741" y="81"/>
                    </a:cubicBezTo>
                    <a:cubicBezTo>
                      <a:pt x="3524" y="108"/>
                      <a:pt x="3320" y="257"/>
                      <a:pt x="3090" y="392"/>
                    </a:cubicBezTo>
                    <a:cubicBezTo>
                      <a:pt x="2805" y="555"/>
                      <a:pt x="2480" y="623"/>
                      <a:pt x="2169" y="609"/>
                    </a:cubicBezTo>
                    <a:cubicBezTo>
                      <a:pt x="1857" y="623"/>
                      <a:pt x="1546" y="555"/>
                      <a:pt x="1247" y="392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23" name="Google Shape;1923;p44"/>
              <p:cNvSpPr/>
              <p:nvPr/>
            </p:nvSpPr>
            <p:spPr>
              <a:xfrm>
                <a:off x="6267500" y="1773275"/>
                <a:ext cx="72825" cy="94875"/>
              </a:xfrm>
              <a:custGeom>
                <a:avLst/>
                <a:gdLst/>
                <a:ahLst/>
                <a:cxnLst/>
                <a:rect l="l" t="t" r="r" b="b"/>
                <a:pathLst>
                  <a:path w="2913" h="3795" extrusionOk="0">
                    <a:moveTo>
                      <a:pt x="284" y="691"/>
                    </a:moveTo>
                    <a:cubicBezTo>
                      <a:pt x="122" y="582"/>
                      <a:pt x="67" y="380"/>
                      <a:pt x="176" y="217"/>
                    </a:cubicBezTo>
                    <a:cubicBezTo>
                      <a:pt x="271" y="54"/>
                      <a:pt x="488" y="0"/>
                      <a:pt x="651" y="109"/>
                    </a:cubicBezTo>
                    <a:cubicBezTo>
                      <a:pt x="651" y="109"/>
                      <a:pt x="2819" y="1464"/>
                      <a:pt x="2859" y="2154"/>
                    </a:cubicBezTo>
                    <a:cubicBezTo>
                      <a:pt x="2913" y="2927"/>
                      <a:pt x="501" y="3740"/>
                      <a:pt x="488" y="3740"/>
                    </a:cubicBezTo>
                    <a:cubicBezTo>
                      <a:pt x="311" y="3794"/>
                      <a:pt x="122" y="3699"/>
                      <a:pt x="54" y="3523"/>
                    </a:cubicBezTo>
                    <a:cubicBezTo>
                      <a:pt x="0" y="3346"/>
                      <a:pt x="95" y="3144"/>
                      <a:pt x="271" y="3090"/>
                    </a:cubicBezTo>
                    <a:cubicBezTo>
                      <a:pt x="284" y="3090"/>
                      <a:pt x="2195" y="2439"/>
                      <a:pt x="2181" y="2195"/>
                    </a:cubicBezTo>
                    <a:cubicBezTo>
                      <a:pt x="2154" y="1856"/>
                      <a:pt x="284" y="691"/>
                      <a:pt x="284" y="69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24" name="Google Shape;1924;p44"/>
              <p:cNvSpPr/>
              <p:nvPr/>
            </p:nvSpPr>
            <p:spPr>
              <a:xfrm>
                <a:off x="6559125" y="1773275"/>
                <a:ext cx="72875" cy="94875"/>
              </a:xfrm>
              <a:custGeom>
                <a:avLst/>
                <a:gdLst/>
                <a:ahLst/>
                <a:cxnLst/>
                <a:rect l="l" t="t" r="r" b="b"/>
                <a:pathLst>
                  <a:path w="2915" h="3795" extrusionOk="0">
                    <a:moveTo>
                      <a:pt x="2264" y="109"/>
                    </a:moveTo>
                    <a:cubicBezTo>
                      <a:pt x="2427" y="0"/>
                      <a:pt x="2643" y="54"/>
                      <a:pt x="2738" y="217"/>
                    </a:cubicBezTo>
                    <a:cubicBezTo>
                      <a:pt x="2846" y="380"/>
                      <a:pt x="2792" y="582"/>
                      <a:pt x="2629" y="691"/>
                    </a:cubicBezTo>
                    <a:cubicBezTo>
                      <a:pt x="2629" y="691"/>
                      <a:pt x="760" y="1856"/>
                      <a:pt x="747" y="2195"/>
                    </a:cubicBezTo>
                    <a:cubicBezTo>
                      <a:pt x="719" y="2439"/>
                      <a:pt x="2629" y="3090"/>
                      <a:pt x="2643" y="3090"/>
                    </a:cubicBezTo>
                    <a:cubicBezTo>
                      <a:pt x="2819" y="3144"/>
                      <a:pt x="2914" y="3346"/>
                      <a:pt x="2860" y="3523"/>
                    </a:cubicBezTo>
                    <a:cubicBezTo>
                      <a:pt x="2792" y="3699"/>
                      <a:pt x="2602" y="3794"/>
                      <a:pt x="2427" y="3740"/>
                    </a:cubicBezTo>
                    <a:cubicBezTo>
                      <a:pt x="2413" y="3740"/>
                      <a:pt x="1" y="2927"/>
                      <a:pt x="55" y="2154"/>
                    </a:cubicBezTo>
                    <a:cubicBezTo>
                      <a:pt x="96" y="1464"/>
                      <a:pt x="2264" y="109"/>
                      <a:pt x="2264" y="109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25" name="Google Shape;1925;p44"/>
              <p:cNvSpPr/>
              <p:nvPr/>
            </p:nvSpPr>
            <p:spPr>
              <a:xfrm>
                <a:off x="6253275" y="1884375"/>
                <a:ext cx="78250" cy="30150"/>
              </a:xfrm>
              <a:custGeom>
                <a:avLst/>
                <a:gdLst/>
                <a:ahLst/>
                <a:cxnLst/>
                <a:rect l="l" t="t" r="r" b="b"/>
                <a:pathLst>
                  <a:path w="3130" h="1206" extrusionOk="0">
                    <a:moveTo>
                      <a:pt x="1572" y="1206"/>
                    </a:moveTo>
                    <a:cubicBezTo>
                      <a:pt x="2425" y="1206"/>
                      <a:pt x="3130" y="935"/>
                      <a:pt x="3130" y="597"/>
                    </a:cubicBezTo>
                    <a:cubicBezTo>
                      <a:pt x="3130" y="271"/>
                      <a:pt x="2425" y="1"/>
                      <a:pt x="1572" y="1"/>
                    </a:cubicBezTo>
                    <a:cubicBezTo>
                      <a:pt x="705" y="1"/>
                      <a:pt x="0" y="271"/>
                      <a:pt x="0" y="597"/>
                    </a:cubicBezTo>
                    <a:cubicBezTo>
                      <a:pt x="0" y="935"/>
                      <a:pt x="705" y="1206"/>
                      <a:pt x="1572" y="1206"/>
                    </a:cubicBezTo>
                    <a:close/>
                  </a:path>
                </a:pathLst>
              </a:custGeom>
              <a:solidFill>
                <a:srgbClr val="F58CA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26" name="Google Shape;1926;p44"/>
              <p:cNvSpPr/>
              <p:nvPr/>
            </p:nvSpPr>
            <p:spPr>
              <a:xfrm>
                <a:off x="6567950" y="1884375"/>
                <a:ext cx="78275" cy="30150"/>
              </a:xfrm>
              <a:custGeom>
                <a:avLst/>
                <a:gdLst/>
                <a:ahLst/>
                <a:cxnLst/>
                <a:rect l="l" t="t" r="r" b="b"/>
                <a:pathLst>
                  <a:path w="3131" h="1206" extrusionOk="0">
                    <a:moveTo>
                      <a:pt x="1572" y="1206"/>
                    </a:moveTo>
                    <a:cubicBezTo>
                      <a:pt x="2426" y="1206"/>
                      <a:pt x="3130" y="935"/>
                      <a:pt x="3130" y="597"/>
                    </a:cubicBezTo>
                    <a:cubicBezTo>
                      <a:pt x="3130" y="271"/>
                      <a:pt x="2426" y="1"/>
                      <a:pt x="1572" y="1"/>
                    </a:cubicBezTo>
                    <a:cubicBezTo>
                      <a:pt x="705" y="1"/>
                      <a:pt x="0" y="271"/>
                      <a:pt x="0" y="597"/>
                    </a:cubicBezTo>
                    <a:cubicBezTo>
                      <a:pt x="0" y="935"/>
                      <a:pt x="705" y="1206"/>
                      <a:pt x="1572" y="1206"/>
                    </a:cubicBezTo>
                    <a:close/>
                  </a:path>
                </a:pathLst>
              </a:custGeom>
              <a:solidFill>
                <a:srgbClr val="F58CA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927" name="Google Shape;1927;p44"/>
            <p:cNvGrpSpPr/>
            <p:nvPr/>
          </p:nvGrpSpPr>
          <p:grpSpPr>
            <a:xfrm>
              <a:off x="7283528" y="1827591"/>
              <a:ext cx="301143" cy="95916"/>
              <a:chOff x="5581225" y="1820025"/>
              <a:chExt cx="463725" cy="147700"/>
            </a:xfrm>
          </p:grpSpPr>
          <p:sp>
            <p:nvSpPr>
              <p:cNvPr id="1928" name="Google Shape;1928;p44"/>
              <p:cNvSpPr/>
              <p:nvPr/>
            </p:nvSpPr>
            <p:spPr>
              <a:xfrm>
                <a:off x="5605250" y="1825075"/>
                <a:ext cx="100975" cy="100975"/>
              </a:xfrm>
              <a:custGeom>
                <a:avLst/>
                <a:gdLst/>
                <a:ahLst/>
                <a:cxnLst/>
                <a:rect l="l" t="t" r="r" b="b"/>
                <a:pathLst>
                  <a:path w="4039" h="4039" extrusionOk="0">
                    <a:moveTo>
                      <a:pt x="2020" y="4039"/>
                    </a:moveTo>
                    <a:cubicBezTo>
                      <a:pt x="3131" y="4039"/>
                      <a:pt x="4038" y="3144"/>
                      <a:pt x="4038" y="2020"/>
                    </a:cubicBezTo>
                    <a:cubicBezTo>
                      <a:pt x="4038" y="909"/>
                      <a:pt x="3131" y="1"/>
                      <a:pt x="2020" y="1"/>
                    </a:cubicBezTo>
                    <a:cubicBezTo>
                      <a:pt x="909" y="1"/>
                      <a:pt x="1" y="909"/>
                      <a:pt x="1" y="2020"/>
                    </a:cubicBezTo>
                    <a:cubicBezTo>
                      <a:pt x="1" y="3144"/>
                      <a:pt x="909" y="4039"/>
                      <a:pt x="2020" y="4039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29" name="Google Shape;1929;p44"/>
              <p:cNvSpPr/>
              <p:nvPr/>
            </p:nvSpPr>
            <p:spPr>
              <a:xfrm>
                <a:off x="5594100" y="1820025"/>
                <a:ext cx="48450" cy="25400"/>
              </a:xfrm>
              <a:custGeom>
                <a:avLst/>
                <a:gdLst/>
                <a:ahLst/>
                <a:cxnLst/>
                <a:rect l="l" t="t" r="r" b="b"/>
                <a:pathLst>
                  <a:path w="1938" h="1016" extrusionOk="0">
                    <a:moveTo>
                      <a:pt x="190" y="407"/>
                    </a:moveTo>
                    <a:cubicBezTo>
                      <a:pt x="244" y="488"/>
                      <a:pt x="298" y="555"/>
                      <a:pt x="365" y="623"/>
                    </a:cubicBezTo>
                    <a:cubicBezTo>
                      <a:pt x="488" y="759"/>
                      <a:pt x="623" y="867"/>
                      <a:pt x="799" y="934"/>
                    </a:cubicBezTo>
                    <a:lnTo>
                      <a:pt x="799" y="934"/>
                    </a:lnTo>
                    <a:lnTo>
                      <a:pt x="813" y="934"/>
                    </a:lnTo>
                    <a:lnTo>
                      <a:pt x="840" y="949"/>
                    </a:lnTo>
                    <a:cubicBezTo>
                      <a:pt x="1030" y="1016"/>
                      <a:pt x="1192" y="1016"/>
                      <a:pt x="1395" y="962"/>
                    </a:cubicBezTo>
                    <a:cubicBezTo>
                      <a:pt x="1476" y="934"/>
                      <a:pt x="1545" y="907"/>
                      <a:pt x="1612" y="867"/>
                    </a:cubicBezTo>
                    <a:cubicBezTo>
                      <a:pt x="1666" y="840"/>
                      <a:pt x="1937" y="636"/>
                      <a:pt x="1856" y="555"/>
                    </a:cubicBezTo>
                    <a:cubicBezTo>
                      <a:pt x="1789" y="488"/>
                      <a:pt x="1585" y="623"/>
                      <a:pt x="1503" y="663"/>
                    </a:cubicBezTo>
                    <a:cubicBezTo>
                      <a:pt x="1449" y="691"/>
                      <a:pt x="1395" y="705"/>
                      <a:pt x="1328" y="718"/>
                    </a:cubicBezTo>
                    <a:cubicBezTo>
                      <a:pt x="1192" y="745"/>
                      <a:pt x="1070" y="732"/>
                      <a:pt x="934" y="691"/>
                    </a:cubicBezTo>
                    <a:lnTo>
                      <a:pt x="907" y="678"/>
                    </a:lnTo>
                    <a:lnTo>
                      <a:pt x="907" y="678"/>
                    </a:lnTo>
                    <a:lnTo>
                      <a:pt x="894" y="678"/>
                    </a:lnTo>
                    <a:cubicBezTo>
                      <a:pt x="759" y="623"/>
                      <a:pt x="650" y="542"/>
                      <a:pt x="542" y="447"/>
                    </a:cubicBezTo>
                    <a:cubicBezTo>
                      <a:pt x="515" y="434"/>
                      <a:pt x="407" y="311"/>
                      <a:pt x="379" y="271"/>
                    </a:cubicBezTo>
                    <a:cubicBezTo>
                      <a:pt x="325" y="217"/>
                      <a:pt x="176" y="0"/>
                      <a:pt x="94" y="27"/>
                    </a:cubicBezTo>
                    <a:cubicBezTo>
                      <a:pt x="0" y="81"/>
                      <a:pt x="163" y="365"/>
                      <a:pt x="190" y="407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30" name="Google Shape;1930;p44"/>
              <p:cNvSpPr/>
              <p:nvPr/>
            </p:nvSpPr>
            <p:spPr>
              <a:xfrm>
                <a:off x="5583250" y="1835250"/>
                <a:ext cx="58975" cy="19000"/>
              </a:xfrm>
              <a:custGeom>
                <a:avLst/>
                <a:gdLst/>
                <a:ahLst/>
                <a:cxnLst/>
                <a:rect l="l" t="t" r="r" b="b"/>
                <a:pathLst>
                  <a:path w="2359" h="760" extrusionOk="0">
                    <a:moveTo>
                      <a:pt x="326" y="475"/>
                    </a:moveTo>
                    <a:cubicBezTo>
                      <a:pt x="420" y="542"/>
                      <a:pt x="501" y="596"/>
                      <a:pt x="610" y="651"/>
                    </a:cubicBezTo>
                    <a:cubicBezTo>
                      <a:pt x="799" y="719"/>
                      <a:pt x="976" y="759"/>
                      <a:pt x="1179" y="759"/>
                    </a:cubicBezTo>
                    <a:lnTo>
                      <a:pt x="1179" y="759"/>
                    </a:lnTo>
                    <a:lnTo>
                      <a:pt x="1193" y="759"/>
                    </a:lnTo>
                    <a:cubicBezTo>
                      <a:pt x="1206" y="759"/>
                      <a:pt x="1260" y="746"/>
                      <a:pt x="1260" y="746"/>
                    </a:cubicBezTo>
                    <a:cubicBezTo>
                      <a:pt x="1491" y="719"/>
                      <a:pt x="1667" y="651"/>
                      <a:pt x="1870" y="542"/>
                    </a:cubicBezTo>
                    <a:cubicBezTo>
                      <a:pt x="1897" y="529"/>
                      <a:pt x="2006" y="448"/>
                      <a:pt x="2033" y="421"/>
                    </a:cubicBezTo>
                    <a:cubicBezTo>
                      <a:pt x="2087" y="380"/>
                      <a:pt x="2358" y="150"/>
                      <a:pt x="2263" y="69"/>
                    </a:cubicBezTo>
                    <a:cubicBezTo>
                      <a:pt x="2195" y="0"/>
                      <a:pt x="1979" y="190"/>
                      <a:pt x="1897" y="231"/>
                    </a:cubicBezTo>
                    <a:cubicBezTo>
                      <a:pt x="1856" y="271"/>
                      <a:pt x="1802" y="298"/>
                      <a:pt x="1748" y="325"/>
                    </a:cubicBezTo>
                    <a:cubicBezTo>
                      <a:pt x="1572" y="407"/>
                      <a:pt x="1423" y="461"/>
                      <a:pt x="1233" y="475"/>
                    </a:cubicBezTo>
                    <a:lnTo>
                      <a:pt x="1179" y="475"/>
                    </a:lnTo>
                    <a:lnTo>
                      <a:pt x="1166" y="488"/>
                    </a:lnTo>
                    <a:lnTo>
                      <a:pt x="1166" y="475"/>
                    </a:lnTo>
                    <a:cubicBezTo>
                      <a:pt x="1003" y="488"/>
                      <a:pt x="868" y="461"/>
                      <a:pt x="705" y="407"/>
                    </a:cubicBezTo>
                    <a:cubicBezTo>
                      <a:pt x="624" y="367"/>
                      <a:pt x="555" y="340"/>
                      <a:pt x="474" y="285"/>
                    </a:cubicBezTo>
                    <a:cubicBezTo>
                      <a:pt x="393" y="231"/>
                      <a:pt x="163" y="27"/>
                      <a:pt x="95" y="82"/>
                    </a:cubicBezTo>
                    <a:cubicBezTo>
                      <a:pt x="0" y="163"/>
                      <a:pt x="284" y="434"/>
                      <a:pt x="326" y="475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31" name="Google Shape;1931;p44"/>
              <p:cNvSpPr/>
              <p:nvPr/>
            </p:nvSpPr>
            <p:spPr>
              <a:xfrm>
                <a:off x="5736675" y="1887075"/>
                <a:ext cx="152825" cy="57950"/>
              </a:xfrm>
              <a:custGeom>
                <a:avLst/>
                <a:gdLst/>
                <a:ahLst/>
                <a:cxnLst/>
                <a:rect l="l" t="t" r="r" b="b"/>
                <a:pathLst>
                  <a:path w="6113" h="2318" extrusionOk="0">
                    <a:moveTo>
                      <a:pt x="4770" y="177"/>
                    </a:moveTo>
                    <a:cubicBezTo>
                      <a:pt x="4797" y="68"/>
                      <a:pt x="4906" y="1"/>
                      <a:pt x="5014" y="28"/>
                    </a:cubicBezTo>
                    <a:cubicBezTo>
                      <a:pt x="5122" y="55"/>
                      <a:pt x="5191" y="163"/>
                      <a:pt x="5164" y="272"/>
                    </a:cubicBezTo>
                    <a:cubicBezTo>
                      <a:pt x="5164" y="285"/>
                      <a:pt x="4933" y="1206"/>
                      <a:pt x="5922" y="1437"/>
                    </a:cubicBezTo>
                    <a:cubicBezTo>
                      <a:pt x="6031" y="1464"/>
                      <a:pt x="6112" y="1573"/>
                      <a:pt x="6085" y="1681"/>
                    </a:cubicBezTo>
                    <a:cubicBezTo>
                      <a:pt x="6058" y="1789"/>
                      <a:pt x="5950" y="1871"/>
                      <a:pt x="5827" y="1844"/>
                    </a:cubicBezTo>
                    <a:cubicBezTo>
                      <a:pt x="5462" y="1748"/>
                      <a:pt x="5204" y="1586"/>
                      <a:pt x="5041" y="1410"/>
                    </a:cubicBezTo>
                    <a:cubicBezTo>
                      <a:pt x="4784" y="1789"/>
                      <a:pt x="4215" y="2317"/>
                      <a:pt x="3050" y="2317"/>
                    </a:cubicBezTo>
                    <a:lnTo>
                      <a:pt x="3050" y="2317"/>
                    </a:lnTo>
                    <a:cubicBezTo>
                      <a:pt x="1885" y="2317"/>
                      <a:pt x="1316" y="1789"/>
                      <a:pt x="1072" y="1410"/>
                    </a:cubicBezTo>
                    <a:cubicBezTo>
                      <a:pt x="909" y="1586"/>
                      <a:pt x="651" y="1748"/>
                      <a:pt x="272" y="1844"/>
                    </a:cubicBezTo>
                    <a:cubicBezTo>
                      <a:pt x="163" y="1871"/>
                      <a:pt x="55" y="1789"/>
                      <a:pt x="28" y="1681"/>
                    </a:cubicBezTo>
                    <a:cubicBezTo>
                      <a:pt x="1" y="1573"/>
                      <a:pt x="69" y="1464"/>
                      <a:pt x="177" y="1437"/>
                    </a:cubicBezTo>
                    <a:cubicBezTo>
                      <a:pt x="1180" y="1206"/>
                      <a:pt x="936" y="285"/>
                      <a:pt x="936" y="272"/>
                    </a:cubicBezTo>
                    <a:cubicBezTo>
                      <a:pt x="909" y="163"/>
                      <a:pt x="976" y="55"/>
                      <a:pt x="1085" y="28"/>
                    </a:cubicBezTo>
                    <a:cubicBezTo>
                      <a:pt x="1193" y="1"/>
                      <a:pt x="1316" y="68"/>
                      <a:pt x="1343" y="177"/>
                    </a:cubicBezTo>
                    <a:cubicBezTo>
                      <a:pt x="1343" y="177"/>
                      <a:pt x="1437" y="570"/>
                      <a:pt x="1302" y="989"/>
                    </a:cubicBezTo>
                    <a:cubicBezTo>
                      <a:pt x="1397" y="1206"/>
                      <a:pt x="1803" y="1911"/>
                      <a:pt x="3050" y="1911"/>
                    </a:cubicBezTo>
                    <a:cubicBezTo>
                      <a:pt x="4310" y="1911"/>
                      <a:pt x="4703" y="1206"/>
                      <a:pt x="4797" y="989"/>
                    </a:cubicBezTo>
                    <a:cubicBezTo>
                      <a:pt x="4662" y="570"/>
                      <a:pt x="4770" y="177"/>
                      <a:pt x="4770" y="177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32" name="Google Shape;1932;p44"/>
              <p:cNvSpPr/>
              <p:nvPr/>
            </p:nvSpPr>
            <p:spPr>
              <a:xfrm>
                <a:off x="5581225" y="1835925"/>
                <a:ext cx="56250" cy="27475"/>
              </a:xfrm>
              <a:custGeom>
                <a:avLst/>
                <a:gdLst/>
                <a:ahLst/>
                <a:cxnLst/>
                <a:rect l="l" t="t" r="r" b="b"/>
                <a:pathLst>
                  <a:path w="2250" h="1099" extrusionOk="0">
                    <a:moveTo>
                      <a:pt x="407" y="990"/>
                    </a:moveTo>
                    <a:cubicBezTo>
                      <a:pt x="515" y="1030"/>
                      <a:pt x="609" y="1057"/>
                      <a:pt x="718" y="1071"/>
                    </a:cubicBezTo>
                    <a:cubicBezTo>
                      <a:pt x="935" y="1098"/>
                      <a:pt x="1097" y="1084"/>
                      <a:pt x="1301" y="1017"/>
                    </a:cubicBezTo>
                    <a:lnTo>
                      <a:pt x="1314" y="1003"/>
                    </a:lnTo>
                    <a:lnTo>
                      <a:pt x="1314" y="1003"/>
                    </a:lnTo>
                    <a:cubicBezTo>
                      <a:pt x="1328" y="1003"/>
                      <a:pt x="1382" y="976"/>
                      <a:pt x="1382" y="976"/>
                    </a:cubicBezTo>
                    <a:cubicBezTo>
                      <a:pt x="1599" y="882"/>
                      <a:pt x="1748" y="773"/>
                      <a:pt x="1897" y="597"/>
                    </a:cubicBezTo>
                    <a:cubicBezTo>
                      <a:pt x="1924" y="584"/>
                      <a:pt x="2005" y="475"/>
                      <a:pt x="2018" y="434"/>
                    </a:cubicBezTo>
                    <a:cubicBezTo>
                      <a:pt x="2060" y="394"/>
                      <a:pt x="2249" y="82"/>
                      <a:pt x="2141" y="27"/>
                    </a:cubicBezTo>
                    <a:cubicBezTo>
                      <a:pt x="2046" y="0"/>
                      <a:pt x="1897" y="231"/>
                      <a:pt x="1843" y="298"/>
                    </a:cubicBezTo>
                    <a:lnTo>
                      <a:pt x="1720" y="421"/>
                    </a:lnTo>
                    <a:cubicBezTo>
                      <a:pt x="1585" y="556"/>
                      <a:pt x="1449" y="651"/>
                      <a:pt x="1274" y="732"/>
                    </a:cubicBezTo>
                    <a:cubicBezTo>
                      <a:pt x="1274" y="732"/>
                      <a:pt x="1233" y="746"/>
                      <a:pt x="1220" y="746"/>
                    </a:cubicBezTo>
                    <a:lnTo>
                      <a:pt x="1220" y="746"/>
                    </a:lnTo>
                    <a:cubicBezTo>
                      <a:pt x="1206" y="746"/>
                      <a:pt x="1206" y="759"/>
                      <a:pt x="1206" y="759"/>
                    </a:cubicBezTo>
                    <a:cubicBezTo>
                      <a:pt x="1043" y="813"/>
                      <a:pt x="922" y="827"/>
                      <a:pt x="745" y="813"/>
                    </a:cubicBezTo>
                    <a:cubicBezTo>
                      <a:pt x="651" y="813"/>
                      <a:pt x="582" y="800"/>
                      <a:pt x="488" y="773"/>
                    </a:cubicBezTo>
                    <a:cubicBezTo>
                      <a:pt x="407" y="746"/>
                      <a:pt x="122" y="624"/>
                      <a:pt x="67" y="678"/>
                    </a:cubicBezTo>
                    <a:cubicBezTo>
                      <a:pt x="0" y="786"/>
                      <a:pt x="352" y="963"/>
                      <a:pt x="407" y="99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33" name="Google Shape;1933;p44"/>
              <p:cNvSpPr/>
              <p:nvPr/>
            </p:nvSpPr>
            <p:spPr>
              <a:xfrm>
                <a:off x="5633375" y="1837625"/>
                <a:ext cx="35950" cy="35925"/>
              </a:xfrm>
              <a:custGeom>
                <a:avLst/>
                <a:gdLst/>
                <a:ahLst/>
                <a:cxnLst/>
                <a:rect l="l" t="t" r="r" b="b"/>
                <a:pathLst>
                  <a:path w="1438" h="1437" extrusionOk="0">
                    <a:moveTo>
                      <a:pt x="718" y="1437"/>
                    </a:moveTo>
                    <a:cubicBezTo>
                      <a:pt x="1112" y="1437"/>
                      <a:pt x="1437" y="1112"/>
                      <a:pt x="1437" y="718"/>
                    </a:cubicBezTo>
                    <a:cubicBezTo>
                      <a:pt x="1437" y="326"/>
                      <a:pt x="1112" y="1"/>
                      <a:pt x="718" y="1"/>
                    </a:cubicBezTo>
                    <a:cubicBezTo>
                      <a:pt x="326" y="1"/>
                      <a:pt x="1" y="326"/>
                      <a:pt x="1" y="718"/>
                    </a:cubicBezTo>
                    <a:cubicBezTo>
                      <a:pt x="1" y="1112"/>
                      <a:pt x="326" y="1437"/>
                      <a:pt x="718" y="143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34" name="Google Shape;1934;p44"/>
              <p:cNvSpPr/>
              <p:nvPr/>
            </p:nvSpPr>
            <p:spPr>
              <a:xfrm>
                <a:off x="5919950" y="1825075"/>
                <a:ext cx="100975" cy="100975"/>
              </a:xfrm>
              <a:custGeom>
                <a:avLst/>
                <a:gdLst/>
                <a:ahLst/>
                <a:cxnLst/>
                <a:rect l="l" t="t" r="r" b="b"/>
                <a:pathLst>
                  <a:path w="4039" h="4039" extrusionOk="0">
                    <a:moveTo>
                      <a:pt x="2019" y="4039"/>
                    </a:moveTo>
                    <a:cubicBezTo>
                      <a:pt x="3130" y="4039"/>
                      <a:pt x="4038" y="3144"/>
                      <a:pt x="4038" y="2020"/>
                    </a:cubicBezTo>
                    <a:cubicBezTo>
                      <a:pt x="4038" y="909"/>
                      <a:pt x="3130" y="1"/>
                      <a:pt x="2019" y="1"/>
                    </a:cubicBezTo>
                    <a:cubicBezTo>
                      <a:pt x="908" y="1"/>
                      <a:pt x="1" y="909"/>
                      <a:pt x="1" y="2020"/>
                    </a:cubicBezTo>
                    <a:cubicBezTo>
                      <a:pt x="1" y="3144"/>
                      <a:pt x="908" y="4039"/>
                      <a:pt x="2019" y="4039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35" name="Google Shape;1935;p44"/>
              <p:cNvSpPr/>
              <p:nvPr/>
            </p:nvSpPr>
            <p:spPr>
              <a:xfrm>
                <a:off x="5983275" y="1820025"/>
                <a:ext cx="48800" cy="25400"/>
              </a:xfrm>
              <a:custGeom>
                <a:avLst/>
                <a:gdLst/>
                <a:ahLst/>
                <a:cxnLst/>
                <a:rect l="l" t="t" r="r" b="b"/>
                <a:pathLst>
                  <a:path w="1952" h="1016" extrusionOk="0">
                    <a:moveTo>
                      <a:pt x="1749" y="407"/>
                    </a:moveTo>
                    <a:cubicBezTo>
                      <a:pt x="1695" y="488"/>
                      <a:pt x="1641" y="555"/>
                      <a:pt x="1587" y="623"/>
                    </a:cubicBezTo>
                    <a:cubicBezTo>
                      <a:pt x="1451" y="759"/>
                      <a:pt x="1316" y="867"/>
                      <a:pt x="1153" y="934"/>
                    </a:cubicBezTo>
                    <a:lnTo>
                      <a:pt x="1139" y="934"/>
                    </a:lnTo>
                    <a:lnTo>
                      <a:pt x="1139" y="934"/>
                    </a:lnTo>
                    <a:cubicBezTo>
                      <a:pt x="1126" y="934"/>
                      <a:pt x="1112" y="949"/>
                      <a:pt x="1099" y="949"/>
                    </a:cubicBezTo>
                    <a:cubicBezTo>
                      <a:pt x="909" y="1016"/>
                      <a:pt x="747" y="1016"/>
                      <a:pt x="557" y="962"/>
                    </a:cubicBezTo>
                    <a:cubicBezTo>
                      <a:pt x="476" y="934"/>
                      <a:pt x="407" y="907"/>
                      <a:pt x="340" y="867"/>
                    </a:cubicBezTo>
                    <a:cubicBezTo>
                      <a:pt x="286" y="840"/>
                      <a:pt x="1" y="636"/>
                      <a:pt x="96" y="555"/>
                    </a:cubicBezTo>
                    <a:cubicBezTo>
                      <a:pt x="150" y="488"/>
                      <a:pt x="367" y="623"/>
                      <a:pt x="448" y="663"/>
                    </a:cubicBezTo>
                    <a:cubicBezTo>
                      <a:pt x="503" y="691"/>
                      <a:pt x="557" y="705"/>
                      <a:pt x="611" y="718"/>
                    </a:cubicBezTo>
                    <a:cubicBezTo>
                      <a:pt x="760" y="745"/>
                      <a:pt x="868" y="732"/>
                      <a:pt x="1018" y="691"/>
                    </a:cubicBezTo>
                    <a:cubicBezTo>
                      <a:pt x="1018" y="691"/>
                      <a:pt x="1031" y="678"/>
                      <a:pt x="1045" y="678"/>
                    </a:cubicBezTo>
                    <a:lnTo>
                      <a:pt x="1045" y="678"/>
                    </a:lnTo>
                    <a:lnTo>
                      <a:pt x="1045" y="678"/>
                    </a:lnTo>
                    <a:cubicBezTo>
                      <a:pt x="1193" y="623"/>
                      <a:pt x="1289" y="542"/>
                      <a:pt x="1397" y="447"/>
                    </a:cubicBezTo>
                    <a:cubicBezTo>
                      <a:pt x="1424" y="434"/>
                      <a:pt x="1532" y="311"/>
                      <a:pt x="1559" y="271"/>
                    </a:cubicBezTo>
                    <a:cubicBezTo>
                      <a:pt x="1614" y="217"/>
                      <a:pt x="1762" y="0"/>
                      <a:pt x="1843" y="27"/>
                    </a:cubicBezTo>
                    <a:cubicBezTo>
                      <a:pt x="1952" y="81"/>
                      <a:pt x="1789" y="365"/>
                      <a:pt x="1749" y="407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36" name="Google Shape;1936;p44"/>
              <p:cNvSpPr/>
              <p:nvPr/>
            </p:nvSpPr>
            <p:spPr>
              <a:xfrm>
                <a:off x="5983950" y="1835250"/>
                <a:ext cx="58975" cy="19000"/>
              </a:xfrm>
              <a:custGeom>
                <a:avLst/>
                <a:gdLst/>
                <a:ahLst/>
                <a:cxnLst/>
                <a:rect l="l" t="t" r="r" b="b"/>
                <a:pathLst>
                  <a:path w="2359" h="760" extrusionOk="0">
                    <a:moveTo>
                      <a:pt x="2020" y="475"/>
                    </a:moveTo>
                    <a:cubicBezTo>
                      <a:pt x="1939" y="542"/>
                      <a:pt x="1844" y="596"/>
                      <a:pt x="1749" y="651"/>
                    </a:cubicBezTo>
                    <a:cubicBezTo>
                      <a:pt x="1560" y="719"/>
                      <a:pt x="1383" y="759"/>
                      <a:pt x="1180" y="759"/>
                    </a:cubicBezTo>
                    <a:lnTo>
                      <a:pt x="1166" y="759"/>
                    </a:lnTo>
                    <a:lnTo>
                      <a:pt x="1153" y="759"/>
                    </a:lnTo>
                    <a:cubicBezTo>
                      <a:pt x="1139" y="759"/>
                      <a:pt x="1099" y="746"/>
                      <a:pt x="1085" y="746"/>
                    </a:cubicBezTo>
                    <a:cubicBezTo>
                      <a:pt x="855" y="719"/>
                      <a:pt x="678" y="651"/>
                      <a:pt x="476" y="542"/>
                    </a:cubicBezTo>
                    <a:cubicBezTo>
                      <a:pt x="449" y="529"/>
                      <a:pt x="340" y="448"/>
                      <a:pt x="313" y="421"/>
                    </a:cubicBezTo>
                    <a:cubicBezTo>
                      <a:pt x="272" y="380"/>
                      <a:pt x="1" y="150"/>
                      <a:pt x="82" y="69"/>
                    </a:cubicBezTo>
                    <a:cubicBezTo>
                      <a:pt x="163" y="0"/>
                      <a:pt x="380" y="190"/>
                      <a:pt x="449" y="231"/>
                    </a:cubicBezTo>
                    <a:cubicBezTo>
                      <a:pt x="503" y="271"/>
                      <a:pt x="543" y="298"/>
                      <a:pt x="597" y="325"/>
                    </a:cubicBezTo>
                    <a:cubicBezTo>
                      <a:pt x="774" y="407"/>
                      <a:pt x="922" y="461"/>
                      <a:pt x="1112" y="475"/>
                    </a:cubicBezTo>
                    <a:lnTo>
                      <a:pt x="1180" y="475"/>
                    </a:lnTo>
                    <a:lnTo>
                      <a:pt x="1180" y="488"/>
                    </a:lnTo>
                    <a:cubicBezTo>
                      <a:pt x="1180" y="488"/>
                      <a:pt x="1180" y="475"/>
                      <a:pt x="1193" y="475"/>
                    </a:cubicBezTo>
                    <a:cubicBezTo>
                      <a:pt x="1356" y="488"/>
                      <a:pt x="1478" y="461"/>
                      <a:pt x="1641" y="407"/>
                    </a:cubicBezTo>
                    <a:cubicBezTo>
                      <a:pt x="1735" y="367"/>
                      <a:pt x="1803" y="340"/>
                      <a:pt x="1885" y="285"/>
                    </a:cubicBezTo>
                    <a:cubicBezTo>
                      <a:pt x="1952" y="231"/>
                      <a:pt x="2183" y="27"/>
                      <a:pt x="2250" y="82"/>
                    </a:cubicBezTo>
                    <a:cubicBezTo>
                      <a:pt x="2358" y="163"/>
                      <a:pt x="2060" y="434"/>
                      <a:pt x="2020" y="475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37" name="Google Shape;1937;p44"/>
              <p:cNvSpPr/>
              <p:nvPr/>
            </p:nvSpPr>
            <p:spPr>
              <a:xfrm>
                <a:off x="5988700" y="1835925"/>
                <a:ext cx="56250" cy="27475"/>
              </a:xfrm>
              <a:custGeom>
                <a:avLst/>
                <a:gdLst/>
                <a:ahLst/>
                <a:cxnLst/>
                <a:rect l="l" t="t" r="r" b="b"/>
                <a:pathLst>
                  <a:path w="2250" h="1099" extrusionOk="0">
                    <a:moveTo>
                      <a:pt x="1830" y="990"/>
                    </a:moveTo>
                    <a:cubicBezTo>
                      <a:pt x="1735" y="1030"/>
                      <a:pt x="1641" y="1057"/>
                      <a:pt x="1518" y="1071"/>
                    </a:cubicBezTo>
                    <a:cubicBezTo>
                      <a:pt x="1315" y="1098"/>
                      <a:pt x="1139" y="1084"/>
                      <a:pt x="949" y="1017"/>
                    </a:cubicBezTo>
                    <a:cubicBezTo>
                      <a:pt x="936" y="1017"/>
                      <a:pt x="936" y="1017"/>
                      <a:pt x="936" y="1003"/>
                    </a:cubicBezTo>
                    <a:lnTo>
                      <a:pt x="922" y="1003"/>
                    </a:lnTo>
                    <a:cubicBezTo>
                      <a:pt x="909" y="1003"/>
                      <a:pt x="868" y="976"/>
                      <a:pt x="855" y="976"/>
                    </a:cubicBezTo>
                    <a:cubicBezTo>
                      <a:pt x="651" y="882"/>
                      <a:pt x="502" y="773"/>
                      <a:pt x="340" y="597"/>
                    </a:cubicBezTo>
                    <a:cubicBezTo>
                      <a:pt x="326" y="584"/>
                      <a:pt x="244" y="475"/>
                      <a:pt x="217" y="434"/>
                    </a:cubicBezTo>
                    <a:cubicBezTo>
                      <a:pt x="190" y="394"/>
                      <a:pt x="1" y="82"/>
                      <a:pt x="109" y="27"/>
                    </a:cubicBezTo>
                    <a:cubicBezTo>
                      <a:pt x="190" y="0"/>
                      <a:pt x="353" y="231"/>
                      <a:pt x="407" y="298"/>
                    </a:cubicBezTo>
                    <a:lnTo>
                      <a:pt x="530" y="421"/>
                    </a:lnTo>
                    <a:cubicBezTo>
                      <a:pt x="665" y="556"/>
                      <a:pt x="786" y="651"/>
                      <a:pt x="963" y="732"/>
                    </a:cubicBezTo>
                    <a:cubicBezTo>
                      <a:pt x="976" y="732"/>
                      <a:pt x="1017" y="746"/>
                      <a:pt x="1017" y="746"/>
                    </a:cubicBezTo>
                    <a:lnTo>
                      <a:pt x="1030" y="746"/>
                    </a:lnTo>
                    <a:lnTo>
                      <a:pt x="1030" y="759"/>
                    </a:lnTo>
                    <a:cubicBezTo>
                      <a:pt x="1193" y="813"/>
                      <a:pt x="1328" y="827"/>
                      <a:pt x="1491" y="813"/>
                    </a:cubicBezTo>
                    <a:cubicBezTo>
                      <a:pt x="1586" y="813"/>
                      <a:pt x="1668" y="800"/>
                      <a:pt x="1762" y="773"/>
                    </a:cubicBezTo>
                    <a:cubicBezTo>
                      <a:pt x="1843" y="746"/>
                      <a:pt x="2114" y="624"/>
                      <a:pt x="2168" y="678"/>
                    </a:cubicBezTo>
                    <a:cubicBezTo>
                      <a:pt x="2250" y="786"/>
                      <a:pt x="1884" y="963"/>
                      <a:pt x="1830" y="99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38" name="Google Shape;1938;p44"/>
              <p:cNvSpPr/>
              <p:nvPr/>
            </p:nvSpPr>
            <p:spPr>
              <a:xfrm>
                <a:off x="5956525" y="1837625"/>
                <a:ext cx="35950" cy="35925"/>
              </a:xfrm>
              <a:custGeom>
                <a:avLst/>
                <a:gdLst/>
                <a:ahLst/>
                <a:cxnLst/>
                <a:rect l="l" t="t" r="r" b="b"/>
                <a:pathLst>
                  <a:path w="1438" h="1437" extrusionOk="0">
                    <a:moveTo>
                      <a:pt x="718" y="1437"/>
                    </a:moveTo>
                    <a:cubicBezTo>
                      <a:pt x="1112" y="1437"/>
                      <a:pt x="1437" y="1112"/>
                      <a:pt x="1437" y="718"/>
                    </a:cubicBezTo>
                    <a:cubicBezTo>
                      <a:pt x="1437" y="326"/>
                      <a:pt x="1112" y="1"/>
                      <a:pt x="718" y="1"/>
                    </a:cubicBezTo>
                    <a:cubicBezTo>
                      <a:pt x="326" y="1"/>
                      <a:pt x="1" y="326"/>
                      <a:pt x="1" y="718"/>
                    </a:cubicBezTo>
                    <a:cubicBezTo>
                      <a:pt x="1" y="1112"/>
                      <a:pt x="326" y="1437"/>
                      <a:pt x="718" y="143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39" name="Google Shape;1939;p44"/>
              <p:cNvSpPr/>
              <p:nvPr/>
            </p:nvSpPr>
            <p:spPr>
              <a:xfrm>
                <a:off x="5616450" y="1937225"/>
                <a:ext cx="78600" cy="30500"/>
              </a:xfrm>
              <a:custGeom>
                <a:avLst/>
                <a:gdLst/>
                <a:ahLst/>
                <a:cxnLst/>
                <a:rect l="l" t="t" r="r" b="b"/>
                <a:pathLst>
                  <a:path w="3144" h="1220" extrusionOk="0">
                    <a:moveTo>
                      <a:pt x="1572" y="1220"/>
                    </a:moveTo>
                    <a:cubicBezTo>
                      <a:pt x="2439" y="1220"/>
                      <a:pt x="3144" y="949"/>
                      <a:pt x="3144" y="609"/>
                    </a:cubicBezTo>
                    <a:cubicBezTo>
                      <a:pt x="3144" y="271"/>
                      <a:pt x="2439" y="0"/>
                      <a:pt x="1572" y="0"/>
                    </a:cubicBezTo>
                    <a:cubicBezTo>
                      <a:pt x="705" y="0"/>
                      <a:pt x="0" y="271"/>
                      <a:pt x="0" y="609"/>
                    </a:cubicBezTo>
                    <a:cubicBezTo>
                      <a:pt x="0" y="949"/>
                      <a:pt x="705" y="1220"/>
                      <a:pt x="1572" y="1220"/>
                    </a:cubicBezTo>
                    <a:close/>
                  </a:path>
                </a:pathLst>
              </a:custGeom>
              <a:solidFill>
                <a:srgbClr val="F58CA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40" name="Google Shape;1940;p44"/>
              <p:cNvSpPr/>
              <p:nvPr/>
            </p:nvSpPr>
            <p:spPr>
              <a:xfrm>
                <a:off x="5931125" y="1937225"/>
                <a:ext cx="78600" cy="30500"/>
              </a:xfrm>
              <a:custGeom>
                <a:avLst/>
                <a:gdLst/>
                <a:ahLst/>
                <a:cxnLst/>
                <a:rect l="l" t="t" r="r" b="b"/>
                <a:pathLst>
                  <a:path w="3144" h="1220" extrusionOk="0">
                    <a:moveTo>
                      <a:pt x="1572" y="1220"/>
                    </a:moveTo>
                    <a:cubicBezTo>
                      <a:pt x="2439" y="1220"/>
                      <a:pt x="3144" y="949"/>
                      <a:pt x="3144" y="609"/>
                    </a:cubicBezTo>
                    <a:cubicBezTo>
                      <a:pt x="3144" y="271"/>
                      <a:pt x="2439" y="0"/>
                      <a:pt x="1572" y="0"/>
                    </a:cubicBezTo>
                    <a:cubicBezTo>
                      <a:pt x="705" y="0"/>
                      <a:pt x="0" y="271"/>
                      <a:pt x="0" y="609"/>
                    </a:cubicBezTo>
                    <a:cubicBezTo>
                      <a:pt x="0" y="949"/>
                      <a:pt x="705" y="1220"/>
                      <a:pt x="1572" y="1220"/>
                    </a:cubicBezTo>
                    <a:close/>
                  </a:path>
                </a:pathLst>
              </a:custGeom>
              <a:solidFill>
                <a:srgbClr val="F58CA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941" name="Google Shape;1941;p44"/>
            <p:cNvGrpSpPr/>
            <p:nvPr/>
          </p:nvGrpSpPr>
          <p:grpSpPr>
            <a:xfrm>
              <a:off x="9246978" y="2696291"/>
              <a:ext cx="301143" cy="95916"/>
              <a:chOff x="5581225" y="1820025"/>
              <a:chExt cx="463725" cy="147700"/>
            </a:xfrm>
          </p:grpSpPr>
          <p:sp>
            <p:nvSpPr>
              <p:cNvPr id="1942" name="Google Shape;1942;p44"/>
              <p:cNvSpPr/>
              <p:nvPr/>
            </p:nvSpPr>
            <p:spPr>
              <a:xfrm>
                <a:off x="5605250" y="1825075"/>
                <a:ext cx="100975" cy="100975"/>
              </a:xfrm>
              <a:custGeom>
                <a:avLst/>
                <a:gdLst/>
                <a:ahLst/>
                <a:cxnLst/>
                <a:rect l="l" t="t" r="r" b="b"/>
                <a:pathLst>
                  <a:path w="4039" h="4039" extrusionOk="0">
                    <a:moveTo>
                      <a:pt x="2020" y="4039"/>
                    </a:moveTo>
                    <a:cubicBezTo>
                      <a:pt x="3131" y="4039"/>
                      <a:pt x="4038" y="3144"/>
                      <a:pt x="4038" y="2020"/>
                    </a:cubicBezTo>
                    <a:cubicBezTo>
                      <a:pt x="4038" y="909"/>
                      <a:pt x="3131" y="1"/>
                      <a:pt x="2020" y="1"/>
                    </a:cubicBezTo>
                    <a:cubicBezTo>
                      <a:pt x="909" y="1"/>
                      <a:pt x="1" y="909"/>
                      <a:pt x="1" y="2020"/>
                    </a:cubicBezTo>
                    <a:cubicBezTo>
                      <a:pt x="1" y="3144"/>
                      <a:pt x="909" y="4039"/>
                      <a:pt x="2020" y="4039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43" name="Google Shape;1943;p44"/>
              <p:cNvSpPr/>
              <p:nvPr/>
            </p:nvSpPr>
            <p:spPr>
              <a:xfrm>
                <a:off x="5594100" y="1820025"/>
                <a:ext cx="48450" cy="25400"/>
              </a:xfrm>
              <a:custGeom>
                <a:avLst/>
                <a:gdLst/>
                <a:ahLst/>
                <a:cxnLst/>
                <a:rect l="l" t="t" r="r" b="b"/>
                <a:pathLst>
                  <a:path w="1938" h="1016" extrusionOk="0">
                    <a:moveTo>
                      <a:pt x="190" y="407"/>
                    </a:moveTo>
                    <a:cubicBezTo>
                      <a:pt x="244" y="488"/>
                      <a:pt x="298" y="555"/>
                      <a:pt x="365" y="623"/>
                    </a:cubicBezTo>
                    <a:cubicBezTo>
                      <a:pt x="488" y="759"/>
                      <a:pt x="623" y="867"/>
                      <a:pt x="799" y="934"/>
                    </a:cubicBezTo>
                    <a:lnTo>
                      <a:pt x="799" y="934"/>
                    </a:lnTo>
                    <a:lnTo>
                      <a:pt x="813" y="934"/>
                    </a:lnTo>
                    <a:lnTo>
                      <a:pt x="840" y="949"/>
                    </a:lnTo>
                    <a:cubicBezTo>
                      <a:pt x="1030" y="1016"/>
                      <a:pt x="1192" y="1016"/>
                      <a:pt x="1395" y="962"/>
                    </a:cubicBezTo>
                    <a:cubicBezTo>
                      <a:pt x="1476" y="934"/>
                      <a:pt x="1545" y="907"/>
                      <a:pt x="1612" y="867"/>
                    </a:cubicBezTo>
                    <a:cubicBezTo>
                      <a:pt x="1666" y="840"/>
                      <a:pt x="1937" y="636"/>
                      <a:pt x="1856" y="555"/>
                    </a:cubicBezTo>
                    <a:cubicBezTo>
                      <a:pt x="1789" y="488"/>
                      <a:pt x="1585" y="623"/>
                      <a:pt x="1503" y="663"/>
                    </a:cubicBezTo>
                    <a:cubicBezTo>
                      <a:pt x="1449" y="691"/>
                      <a:pt x="1395" y="705"/>
                      <a:pt x="1328" y="718"/>
                    </a:cubicBezTo>
                    <a:cubicBezTo>
                      <a:pt x="1192" y="745"/>
                      <a:pt x="1070" y="732"/>
                      <a:pt x="934" y="691"/>
                    </a:cubicBezTo>
                    <a:lnTo>
                      <a:pt x="907" y="678"/>
                    </a:lnTo>
                    <a:lnTo>
                      <a:pt x="907" y="678"/>
                    </a:lnTo>
                    <a:lnTo>
                      <a:pt x="894" y="678"/>
                    </a:lnTo>
                    <a:cubicBezTo>
                      <a:pt x="759" y="623"/>
                      <a:pt x="650" y="542"/>
                      <a:pt x="542" y="447"/>
                    </a:cubicBezTo>
                    <a:cubicBezTo>
                      <a:pt x="515" y="434"/>
                      <a:pt x="407" y="311"/>
                      <a:pt x="379" y="271"/>
                    </a:cubicBezTo>
                    <a:cubicBezTo>
                      <a:pt x="325" y="217"/>
                      <a:pt x="176" y="0"/>
                      <a:pt x="94" y="27"/>
                    </a:cubicBezTo>
                    <a:cubicBezTo>
                      <a:pt x="0" y="81"/>
                      <a:pt x="163" y="365"/>
                      <a:pt x="190" y="407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44" name="Google Shape;1944;p44"/>
              <p:cNvSpPr/>
              <p:nvPr/>
            </p:nvSpPr>
            <p:spPr>
              <a:xfrm>
                <a:off x="5583250" y="1835250"/>
                <a:ext cx="58975" cy="19000"/>
              </a:xfrm>
              <a:custGeom>
                <a:avLst/>
                <a:gdLst/>
                <a:ahLst/>
                <a:cxnLst/>
                <a:rect l="l" t="t" r="r" b="b"/>
                <a:pathLst>
                  <a:path w="2359" h="760" extrusionOk="0">
                    <a:moveTo>
                      <a:pt x="326" y="475"/>
                    </a:moveTo>
                    <a:cubicBezTo>
                      <a:pt x="420" y="542"/>
                      <a:pt x="501" y="596"/>
                      <a:pt x="610" y="651"/>
                    </a:cubicBezTo>
                    <a:cubicBezTo>
                      <a:pt x="799" y="719"/>
                      <a:pt x="976" y="759"/>
                      <a:pt x="1179" y="759"/>
                    </a:cubicBezTo>
                    <a:lnTo>
                      <a:pt x="1179" y="759"/>
                    </a:lnTo>
                    <a:lnTo>
                      <a:pt x="1193" y="759"/>
                    </a:lnTo>
                    <a:cubicBezTo>
                      <a:pt x="1206" y="759"/>
                      <a:pt x="1260" y="746"/>
                      <a:pt x="1260" y="746"/>
                    </a:cubicBezTo>
                    <a:cubicBezTo>
                      <a:pt x="1491" y="719"/>
                      <a:pt x="1667" y="651"/>
                      <a:pt x="1870" y="542"/>
                    </a:cubicBezTo>
                    <a:cubicBezTo>
                      <a:pt x="1897" y="529"/>
                      <a:pt x="2006" y="448"/>
                      <a:pt x="2033" y="421"/>
                    </a:cubicBezTo>
                    <a:cubicBezTo>
                      <a:pt x="2087" y="380"/>
                      <a:pt x="2358" y="150"/>
                      <a:pt x="2263" y="69"/>
                    </a:cubicBezTo>
                    <a:cubicBezTo>
                      <a:pt x="2195" y="0"/>
                      <a:pt x="1979" y="190"/>
                      <a:pt x="1897" y="231"/>
                    </a:cubicBezTo>
                    <a:cubicBezTo>
                      <a:pt x="1856" y="271"/>
                      <a:pt x="1802" y="298"/>
                      <a:pt x="1748" y="325"/>
                    </a:cubicBezTo>
                    <a:cubicBezTo>
                      <a:pt x="1572" y="407"/>
                      <a:pt x="1423" y="461"/>
                      <a:pt x="1233" y="475"/>
                    </a:cubicBezTo>
                    <a:lnTo>
                      <a:pt x="1179" y="475"/>
                    </a:lnTo>
                    <a:lnTo>
                      <a:pt x="1166" y="488"/>
                    </a:lnTo>
                    <a:lnTo>
                      <a:pt x="1166" y="475"/>
                    </a:lnTo>
                    <a:cubicBezTo>
                      <a:pt x="1003" y="488"/>
                      <a:pt x="868" y="461"/>
                      <a:pt x="705" y="407"/>
                    </a:cubicBezTo>
                    <a:cubicBezTo>
                      <a:pt x="624" y="367"/>
                      <a:pt x="555" y="340"/>
                      <a:pt x="474" y="285"/>
                    </a:cubicBezTo>
                    <a:cubicBezTo>
                      <a:pt x="393" y="231"/>
                      <a:pt x="163" y="27"/>
                      <a:pt x="95" y="82"/>
                    </a:cubicBezTo>
                    <a:cubicBezTo>
                      <a:pt x="0" y="163"/>
                      <a:pt x="284" y="434"/>
                      <a:pt x="326" y="475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45" name="Google Shape;1945;p44"/>
              <p:cNvSpPr/>
              <p:nvPr/>
            </p:nvSpPr>
            <p:spPr>
              <a:xfrm>
                <a:off x="5736675" y="1887075"/>
                <a:ext cx="152825" cy="57950"/>
              </a:xfrm>
              <a:custGeom>
                <a:avLst/>
                <a:gdLst/>
                <a:ahLst/>
                <a:cxnLst/>
                <a:rect l="l" t="t" r="r" b="b"/>
                <a:pathLst>
                  <a:path w="6113" h="2318" extrusionOk="0">
                    <a:moveTo>
                      <a:pt x="4770" y="177"/>
                    </a:moveTo>
                    <a:cubicBezTo>
                      <a:pt x="4797" y="68"/>
                      <a:pt x="4906" y="1"/>
                      <a:pt x="5014" y="28"/>
                    </a:cubicBezTo>
                    <a:cubicBezTo>
                      <a:pt x="5122" y="55"/>
                      <a:pt x="5191" y="163"/>
                      <a:pt x="5164" y="272"/>
                    </a:cubicBezTo>
                    <a:cubicBezTo>
                      <a:pt x="5164" y="285"/>
                      <a:pt x="4933" y="1206"/>
                      <a:pt x="5922" y="1437"/>
                    </a:cubicBezTo>
                    <a:cubicBezTo>
                      <a:pt x="6031" y="1464"/>
                      <a:pt x="6112" y="1573"/>
                      <a:pt x="6085" y="1681"/>
                    </a:cubicBezTo>
                    <a:cubicBezTo>
                      <a:pt x="6058" y="1789"/>
                      <a:pt x="5950" y="1871"/>
                      <a:pt x="5827" y="1844"/>
                    </a:cubicBezTo>
                    <a:cubicBezTo>
                      <a:pt x="5462" y="1748"/>
                      <a:pt x="5204" y="1586"/>
                      <a:pt x="5041" y="1410"/>
                    </a:cubicBezTo>
                    <a:cubicBezTo>
                      <a:pt x="4784" y="1789"/>
                      <a:pt x="4215" y="2317"/>
                      <a:pt x="3050" y="2317"/>
                    </a:cubicBezTo>
                    <a:lnTo>
                      <a:pt x="3050" y="2317"/>
                    </a:lnTo>
                    <a:cubicBezTo>
                      <a:pt x="1885" y="2317"/>
                      <a:pt x="1316" y="1789"/>
                      <a:pt x="1072" y="1410"/>
                    </a:cubicBezTo>
                    <a:cubicBezTo>
                      <a:pt x="909" y="1586"/>
                      <a:pt x="651" y="1748"/>
                      <a:pt x="272" y="1844"/>
                    </a:cubicBezTo>
                    <a:cubicBezTo>
                      <a:pt x="163" y="1871"/>
                      <a:pt x="55" y="1789"/>
                      <a:pt x="28" y="1681"/>
                    </a:cubicBezTo>
                    <a:cubicBezTo>
                      <a:pt x="1" y="1573"/>
                      <a:pt x="69" y="1464"/>
                      <a:pt x="177" y="1437"/>
                    </a:cubicBezTo>
                    <a:cubicBezTo>
                      <a:pt x="1180" y="1206"/>
                      <a:pt x="936" y="285"/>
                      <a:pt x="936" y="272"/>
                    </a:cubicBezTo>
                    <a:cubicBezTo>
                      <a:pt x="909" y="163"/>
                      <a:pt x="976" y="55"/>
                      <a:pt x="1085" y="28"/>
                    </a:cubicBezTo>
                    <a:cubicBezTo>
                      <a:pt x="1193" y="1"/>
                      <a:pt x="1316" y="68"/>
                      <a:pt x="1343" y="177"/>
                    </a:cubicBezTo>
                    <a:cubicBezTo>
                      <a:pt x="1343" y="177"/>
                      <a:pt x="1437" y="570"/>
                      <a:pt x="1302" y="989"/>
                    </a:cubicBezTo>
                    <a:cubicBezTo>
                      <a:pt x="1397" y="1206"/>
                      <a:pt x="1803" y="1911"/>
                      <a:pt x="3050" y="1911"/>
                    </a:cubicBezTo>
                    <a:cubicBezTo>
                      <a:pt x="4310" y="1911"/>
                      <a:pt x="4703" y="1206"/>
                      <a:pt x="4797" y="989"/>
                    </a:cubicBezTo>
                    <a:cubicBezTo>
                      <a:pt x="4662" y="570"/>
                      <a:pt x="4770" y="177"/>
                      <a:pt x="4770" y="177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46" name="Google Shape;1946;p44"/>
              <p:cNvSpPr/>
              <p:nvPr/>
            </p:nvSpPr>
            <p:spPr>
              <a:xfrm>
                <a:off x="5581225" y="1835925"/>
                <a:ext cx="56250" cy="27475"/>
              </a:xfrm>
              <a:custGeom>
                <a:avLst/>
                <a:gdLst/>
                <a:ahLst/>
                <a:cxnLst/>
                <a:rect l="l" t="t" r="r" b="b"/>
                <a:pathLst>
                  <a:path w="2250" h="1099" extrusionOk="0">
                    <a:moveTo>
                      <a:pt x="407" y="990"/>
                    </a:moveTo>
                    <a:cubicBezTo>
                      <a:pt x="515" y="1030"/>
                      <a:pt x="609" y="1057"/>
                      <a:pt x="718" y="1071"/>
                    </a:cubicBezTo>
                    <a:cubicBezTo>
                      <a:pt x="935" y="1098"/>
                      <a:pt x="1097" y="1084"/>
                      <a:pt x="1301" y="1017"/>
                    </a:cubicBezTo>
                    <a:lnTo>
                      <a:pt x="1314" y="1003"/>
                    </a:lnTo>
                    <a:lnTo>
                      <a:pt x="1314" y="1003"/>
                    </a:lnTo>
                    <a:cubicBezTo>
                      <a:pt x="1328" y="1003"/>
                      <a:pt x="1382" y="976"/>
                      <a:pt x="1382" y="976"/>
                    </a:cubicBezTo>
                    <a:cubicBezTo>
                      <a:pt x="1599" y="882"/>
                      <a:pt x="1748" y="773"/>
                      <a:pt x="1897" y="597"/>
                    </a:cubicBezTo>
                    <a:cubicBezTo>
                      <a:pt x="1924" y="584"/>
                      <a:pt x="2005" y="475"/>
                      <a:pt x="2018" y="434"/>
                    </a:cubicBezTo>
                    <a:cubicBezTo>
                      <a:pt x="2060" y="394"/>
                      <a:pt x="2249" y="82"/>
                      <a:pt x="2141" y="27"/>
                    </a:cubicBezTo>
                    <a:cubicBezTo>
                      <a:pt x="2046" y="0"/>
                      <a:pt x="1897" y="231"/>
                      <a:pt x="1843" y="298"/>
                    </a:cubicBezTo>
                    <a:lnTo>
                      <a:pt x="1720" y="421"/>
                    </a:lnTo>
                    <a:cubicBezTo>
                      <a:pt x="1585" y="556"/>
                      <a:pt x="1449" y="651"/>
                      <a:pt x="1274" y="732"/>
                    </a:cubicBezTo>
                    <a:cubicBezTo>
                      <a:pt x="1274" y="732"/>
                      <a:pt x="1233" y="746"/>
                      <a:pt x="1220" y="746"/>
                    </a:cubicBezTo>
                    <a:lnTo>
                      <a:pt x="1220" y="746"/>
                    </a:lnTo>
                    <a:cubicBezTo>
                      <a:pt x="1206" y="746"/>
                      <a:pt x="1206" y="759"/>
                      <a:pt x="1206" y="759"/>
                    </a:cubicBezTo>
                    <a:cubicBezTo>
                      <a:pt x="1043" y="813"/>
                      <a:pt x="922" y="827"/>
                      <a:pt x="745" y="813"/>
                    </a:cubicBezTo>
                    <a:cubicBezTo>
                      <a:pt x="651" y="813"/>
                      <a:pt x="582" y="800"/>
                      <a:pt x="488" y="773"/>
                    </a:cubicBezTo>
                    <a:cubicBezTo>
                      <a:pt x="407" y="746"/>
                      <a:pt x="122" y="624"/>
                      <a:pt x="67" y="678"/>
                    </a:cubicBezTo>
                    <a:cubicBezTo>
                      <a:pt x="0" y="786"/>
                      <a:pt x="352" y="963"/>
                      <a:pt x="407" y="99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47" name="Google Shape;1947;p44"/>
              <p:cNvSpPr/>
              <p:nvPr/>
            </p:nvSpPr>
            <p:spPr>
              <a:xfrm>
                <a:off x="5633375" y="1837625"/>
                <a:ext cx="35950" cy="35925"/>
              </a:xfrm>
              <a:custGeom>
                <a:avLst/>
                <a:gdLst/>
                <a:ahLst/>
                <a:cxnLst/>
                <a:rect l="l" t="t" r="r" b="b"/>
                <a:pathLst>
                  <a:path w="1438" h="1437" extrusionOk="0">
                    <a:moveTo>
                      <a:pt x="718" y="1437"/>
                    </a:moveTo>
                    <a:cubicBezTo>
                      <a:pt x="1112" y="1437"/>
                      <a:pt x="1437" y="1112"/>
                      <a:pt x="1437" y="718"/>
                    </a:cubicBezTo>
                    <a:cubicBezTo>
                      <a:pt x="1437" y="326"/>
                      <a:pt x="1112" y="1"/>
                      <a:pt x="718" y="1"/>
                    </a:cubicBezTo>
                    <a:cubicBezTo>
                      <a:pt x="326" y="1"/>
                      <a:pt x="1" y="326"/>
                      <a:pt x="1" y="718"/>
                    </a:cubicBezTo>
                    <a:cubicBezTo>
                      <a:pt x="1" y="1112"/>
                      <a:pt x="326" y="1437"/>
                      <a:pt x="718" y="143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48" name="Google Shape;1948;p44"/>
              <p:cNvSpPr/>
              <p:nvPr/>
            </p:nvSpPr>
            <p:spPr>
              <a:xfrm>
                <a:off x="5919950" y="1825075"/>
                <a:ext cx="100975" cy="100975"/>
              </a:xfrm>
              <a:custGeom>
                <a:avLst/>
                <a:gdLst/>
                <a:ahLst/>
                <a:cxnLst/>
                <a:rect l="l" t="t" r="r" b="b"/>
                <a:pathLst>
                  <a:path w="4039" h="4039" extrusionOk="0">
                    <a:moveTo>
                      <a:pt x="2019" y="4039"/>
                    </a:moveTo>
                    <a:cubicBezTo>
                      <a:pt x="3130" y="4039"/>
                      <a:pt x="4038" y="3144"/>
                      <a:pt x="4038" y="2020"/>
                    </a:cubicBezTo>
                    <a:cubicBezTo>
                      <a:pt x="4038" y="909"/>
                      <a:pt x="3130" y="1"/>
                      <a:pt x="2019" y="1"/>
                    </a:cubicBezTo>
                    <a:cubicBezTo>
                      <a:pt x="908" y="1"/>
                      <a:pt x="1" y="909"/>
                      <a:pt x="1" y="2020"/>
                    </a:cubicBezTo>
                    <a:cubicBezTo>
                      <a:pt x="1" y="3144"/>
                      <a:pt x="908" y="4039"/>
                      <a:pt x="2019" y="4039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49" name="Google Shape;1949;p44"/>
              <p:cNvSpPr/>
              <p:nvPr/>
            </p:nvSpPr>
            <p:spPr>
              <a:xfrm>
                <a:off x="5983275" y="1820025"/>
                <a:ext cx="48800" cy="25400"/>
              </a:xfrm>
              <a:custGeom>
                <a:avLst/>
                <a:gdLst/>
                <a:ahLst/>
                <a:cxnLst/>
                <a:rect l="l" t="t" r="r" b="b"/>
                <a:pathLst>
                  <a:path w="1952" h="1016" extrusionOk="0">
                    <a:moveTo>
                      <a:pt x="1749" y="407"/>
                    </a:moveTo>
                    <a:cubicBezTo>
                      <a:pt x="1695" y="488"/>
                      <a:pt x="1641" y="555"/>
                      <a:pt x="1587" y="623"/>
                    </a:cubicBezTo>
                    <a:cubicBezTo>
                      <a:pt x="1451" y="759"/>
                      <a:pt x="1316" y="867"/>
                      <a:pt x="1153" y="934"/>
                    </a:cubicBezTo>
                    <a:lnTo>
                      <a:pt x="1139" y="934"/>
                    </a:lnTo>
                    <a:lnTo>
                      <a:pt x="1139" y="934"/>
                    </a:lnTo>
                    <a:cubicBezTo>
                      <a:pt x="1126" y="934"/>
                      <a:pt x="1112" y="949"/>
                      <a:pt x="1099" y="949"/>
                    </a:cubicBezTo>
                    <a:cubicBezTo>
                      <a:pt x="909" y="1016"/>
                      <a:pt x="747" y="1016"/>
                      <a:pt x="557" y="962"/>
                    </a:cubicBezTo>
                    <a:cubicBezTo>
                      <a:pt x="476" y="934"/>
                      <a:pt x="407" y="907"/>
                      <a:pt x="340" y="867"/>
                    </a:cubicBezTo>
                    <a:cubicBezTo>
                      <a:pt x="286" y="840"/>
                      <a:pt x="1" y="636"/>
                      <a:pt x="96" y="555"/>
                    </a:cubicBezTo>
                    <a:cubicBezTo>
                      <a:pt x="150" y="488"/>
                      <a:pt x="367" y="623"/>
                      <a:pt x="448" y="663"/>
                    </a:cubicBezTo>
                    <a:cubicBezTo>
                      <a:pt x="503" y="691"/>
                      <a:pt x="557" y="705"/>
                      <a:pt x="611" y="718"/>
                    </a:cubicBezTo>
                    <a:cubicBezTo>
                      <a:pt x="760" y="745"/>
                      <a:pt x="868" y="732"/>
                      <a:pt x="1018" y="691"/>
                    </a:cubicBezTo>
                    <a:cubicBezTo>
                      <a:pt x="1018" y="691"/>
                      <a:pt x="1031" y="678"/>
                      <a:pt x="1045" y="678"/>
                    </a:cubicBezTo>
                    <a:lnTo>
                      <a:pt x="1045" y="678"/>
                    </a:lnTo>
                    <a:lnTo>
                      <a:pt x="1045" y="678"/>
                    </a:lnTo>
                    <a:cubicBezTo>
                      <a:pt x="1193" y="623"/>
                      <a:pt x="1289" y="542"/>
                      <a:pt x="1397" y="447"/>
                    </a:cubicBezTo>
                    <a:cubicBezTo>
                      <a:pt x="1424" y="434"/>
                      <a:pt x="1532" y="311"/>
                      <a:pt x="1559" y="271"/>
                    </a:cubicBezTo>
                    <a:cubicBezTo>
                      <a:pt x="1614" y="217"/>
                      <a:pt x="1762" y="0"/>
                      <a:pt x="1843" y="27"/>
                    </a:cubicBezTo>
                    <a:cubicBezTo>
                      <a:pt x="1952" y="81"/>
                      <a:pt x="1789" y="365"/>
                      <a:pt x="1749" y="407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50" name="Google Shape;1950;p44"/>
              <p:cNvSpPr/>
              <p:nvPr/>
            </p:nvSpPr>
            <p:spPr>
              <a:xfrm>
                <a:off x="5983950" y="1835250"/>
                <a:ext cx="58975" cy="19000"/>
              </a:xfrm>
              <a:custGeom>
                <a:avLst/>
                <a:gdLst/>
                <a:ahLst/>
                <a:cxnLst/>
                <a:rect l="l" t="t" r="r" b="b"/>
                <a:pathLst>
                  <a:path w="2359" h="760" extrusionOk="0">
                    <a:moveTo>
                      <a:pt x="2020" y="475"/>
                    </a:moveTo>
                    <a:cubicBezTo>
                      <a:pt x="1939" y="542"/>
                      <a:pt x="1844" y="596"/>
                      <a:pt x="1749" y="651"/>
                    </a:cubicBezTo>
                    <a:cubicBezTo>
                      <a:pt x="1560" y="719"/>
                      <a:pt x="1383" y="759"/>
                      <a:pt x="1180" y="759"/>
                    </a:cubicBezTo>
                    <a:lnTo>
                      <a:pt x="1166" y="759"/>
                    </a:lnTo>
                    <a:lnTo>
                      <a:pt x="1153" y="759"/>
                    </a:lnTo>
                    <a:cubicBezTo>
                      <a:pt x="1139" y="759"/>
                      <a:pt x="1099" y="746"/>
                      <a:pt x="1085" y="746"/>
                    </a:cubicBezTo>
                    <a:cubicBezTo>
                      <a:pt x="855" y="719"/>
                      <a:pt x="678" y="651"/>
                      <a:pt x="476" y="542"/>
                    </a:cubicBezTo>
                    <a:cubicBezTo>
                      <a:pt x="449" y="529"/>
                      <a:pt x="340" y="448"/>
                      <a:pt x="313" y="421"/>
                    </a:cubicBezTo>
                    <a:cubicBezTo>
                      <a:pt x="272" y="380"/>
                      <a:pt x="1" y="150"/>
                      <a:pt x="82" y="69"/>
                    </a:cubicBezTo>
                    <a:cubicBezTo>
                      <a:pt x="163" y="0"/>
                      <a:pt x="380" y="190"/>
                      <a:pt x="449" y="231"/>
                    </a:cubicBezTo>
                    <a:cubicBezTo>
                      <a:pt x="503" y="271"/>
                      <a:pt x="543" y="298"/>
                      <a:pt x="597" y="325"/>
                    </a:cubicBezTo>
                    <a:cubicBezTo>
                      <a:pt x="774" y="407"/>
                      <a:pt x="922" y="461"/>
                      <a:pt x="1112" y="475"/>
                    </a:cubicBezTo>
                    <a:lnTo>
                      <a:pt x="1180" y="475"/>
                    </a:lnTo>
                    <a:lnTo>
                      <a:pt x="1180" y="488"/>
                    </a:lnTo>
                    <a:cubicBezTo>
                      <a:pt x="1180" y="488"/>
                      <a:pt x="1180" y="475"/>
                      <a:pt x="1193" y="475"/>
                    </a:cubicBezTo>
                    <a:cubicBezTo>
                      <a:pt x="1356" y="488"/>
                      <a:pt x="1478" y="461"/>
                      <a:pt x="1641" y="407"/>
                    </a:cubicBezTo>
                    <a:cubicBezTo>
                      <a:pt x="1735" y="367"/>
                      <a:pt x="1803" y="340"/>
                      <a:pt x="1885" y="285"/>
                    </a:cubicBezTo>
                    <a:cubicBezTo>
                      <a:pt x="1952" y="231"/>
                      <a:pt x="2183" y="27"/>
                      <a:pt x="2250" y="82"/>
                    </a:cubicBezTo>
                    <a:cubicBezTo>
                      <a:pt x="2358" y="163"/>
                      <a:pt x="2060" y="434"/>
                      <a:pt x="2020" y="475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51" name="Google Shape;1951;p44"/>
              <p:cNvSpPr/>
              <p:nvPr/>
            </p:nvSpPr>
            <p:spPr>
              <a:xfrm>
                <a:off x="5988700" y="1835925"/>
                <a:ext cx="56250" cy="27475"/>
              </a:xfrm>
              <a:custGeom>
                <a:avLst/>
                <a:gdLst/>
                <a:ahLst/>
                <a:cxnLst/>
                <a:rect l="l" t="t" r="r" b="b"/>
                <a:pathLst>
                  <a:path w="2250" h="1099" extrusionOk="0">
                    <a:moveTo>
                      <a:pt x="1830" y="990"/>
                    </a:moveTo>
                    <a:cubicBezTo>
                      <a:pt x="1735" y="1030"/>
                      <a:pt x="1641" y="1057"/>
                      <a:pt x="1518" y="1071"/>
                    </a:cubicBezTo>
                    <a:cubicBezTo>
                      <a:pt x="1315" y="1098"/>
                      <a:pt x="1139" y="1084"/>
                      <a:pt x="949" y="1017"/>
                    </a:cubicBezTo>
                    <a:cubicBezTo>
                      <a:pt x="936" y="1017"/>
                      <a:pt x="936" y="1017"/>
                      <a:pt x="936" y="1003"/>
                    </a:cubicBezTo>
                    <a:lnTo>
                      <a:pt x="922" y="1003"/>
                    </a:lnTo>
                    <a:cubicBezTo>
                      <a:pt x="909" y="1003"/>
                      <a:pt x="868" y="976"/>
                      <a:pt x="855" y="976"/>
                    </a:cubicBezTo>
                    <a:cubicBezTo>
                      <a:pt x="651" y="882"/>
                      <a:pt x="502" y="773"/>
                      <a:pt x="340" y="597"/>
                    </a:cubicBezTo>
                    <a:cubicBezTo>
                      <a:pt x="326" y="584"/>
                      <a:pt x="244" y="475"/>
                      <a:pt x="217" y="434"/>
                    </a:cubicBezTo>
                    <a:cubicBezTo>
                      <a:pt x="190" y="394"/>
                      <a:pt x="1" y="82"/>
                      <a:pt x="109" y="27"/>
                    </a:cubicBezTo>
                    <a:cubicBezTo>
                      <a:pt x="190" y="0"/>
                      <a:pt x="353" y="231"/>
                      <a:pt x="407" y="298"/>
                    </a:cubicBezTo>
                    <a:lnTo>
                      <a:pt x="530" y="421"/>
                    </a:lnTo>
                    <a:cubicBezTo>
                      <a:pt x="665" y="556"/>
                      <a:pt x="786" y="651"/>
                      <a:pt x="963" y="732"/>
                    </a:cubicBezTo>
                    <a:cubicBezTo>
                      <a:pt x="976" y="732"/>
                      <a:pt x="1017" y="746"/>
                      <a:pt x="1017" y="746"/>
                    </a:cubicBezTo>
                    <a:lnTo>
                      <a:pt x="1030" y="746"/>
                    </a:lnTo>
                    <a:lnTo>
                      <a:pt x="1030" y="759"/>
                    </a:lnTo>
                    <a:cubicBezTo>
                      <a:pt x="1193" y="813"/>
                      <a:pt x="1328" y="827"/>
                      <a:pt x="1491" y="813"/>
                    </a:cubicBezTo>
                    <a:cubicBezTo>
                      <a:pt x="1586" y="813"/>
                      <a:pt x="1668" y="800"/>
                      <a:pt x="1762" y="773"/>
                    </a:cubicBezTo>
                    <a:cubicBezTo>
                      <a:pt x="1843" y="746"/>
                      <a:pt x="2114" y="624"/>
                      <a:pt x="2168" y="678"/>
                    </a:cubicBezTo>
                    <a:cubicBezTo>
                      <a:pt x="2250" y="786"/>
                      <a:pt x="1884" y="963"/>
                      <a:pt x="1830" y="99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52" name="Google Shape;1952;p44"/>
              <p:cNvSpPr/>
              <p:nvPr/>
            </p:nvSpPr>
            <p:spPr>
              <a:xfrm>
                <a:off x="5956525" y="1837625"/>
                <a:ext cx="35950" cy="35925"/>
              </a:xfrm>
              <a:custGeom>
                <a:avLst/>
                <a:gdLst/>
                <a:ahLst/>
                <a:cxnLst/>
                <a:rect l="l" t="t" r="r" b="b"/>
                <a:pathLst>
                  <a:path w="1438" h="1437" extrusionOk="0">
                    <a:moveTo>
                      <a:pt x="718" y="1437"/>
                    </a:moveTo>
                    <a:cubicBezTo>
                      <a:pt x="1112" y="1437"/>
                      <a:pt x="1437" y="1112"/>
                      <a:pt x="1437" y="718"/>
                    </a:cubicBezTo>
                    <a:cubicBezTo>
                      <a:pt x="1437" y="326"/>
                      <a:pt x="1112" y="1"/>
                      <a:pt x="718" y="1"/>
                    </a:cubicBezTo>
                    <a:cubicBezTo>
                      <a:pt x="326" y="1"/>
                      <a:pt x="1" y="326"/>
                      <a:pt x="1" y="718"/>
                    </a:cubicBezTo>
                    <a:cubicBezTo>
                      <a:pt x="1" y="1112"/>
                      <a:pt x="326" y="1437"/>
                      <a:pt x="718" y="143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53" name="Google Shape;1953;p44"/>
              <p:cNvSpPr/>
              <p:nvPr/>
            </p:nvSpPr>
            <p:spPr>
              <a:xfrm>
                <a:off x="5616450" y="1937225"/>
                <a:ext cx="78600" cy="30500"/>
              </a:xfrm>
              <a:custGeom>
                <a:avLst/>
                <a:gdLst/>
                <a:ahLst/>
                <a:cxnLst/>
                <a:rect l="l" t="t" r="r" b="b"/>
                <a:pathLst>
                  <a:path w="3144" h="1220" extrusionOk="0">
                    <a:moveTo>
                      <a:pt x="1572" y="1220"/>
                    </a:moveTo>
                    <a:cubicBezTo>
                      <a:pt x="2439" y="1220"/>
                      <a:pt x="3144" y="949"/>
                      <a:pt x="3144" y="609"/>
                    </a:cubicBezTo>
                    <a:cubicBezTo>
                      <a:pt x="3144" y="271"/>
                      <a:pt x="2439" y="0"/>
                      <a:pt x="1572" y="0"/>
                    </a:cubicBezTo>
                    <a:cubicBezTo>
                      <a:pt x="705" y="0"/>
                      <a:pt x="0" y="271"/>
                      <a:pt x="0" y="609"/>
                    </a:cubicBezTo>
                    <a:cubicBezTo>
                      <a:pt x="0" y="949"/>
                      <a:pt x="705" y="1220"/>
                      <a:pt x="1572" y="1220"/>
                    </a:cubicBezTo>
                    <a:close/>
                  </a:path>
                </a:pathLst>
              </a:custGeom>
              <a:solidFill>
                <a:srgbClr val="F58CA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54" name="Google Shape;1954;p44"/>
              <p:cNvSpPr/>
              <p:nvPr/>
            </p:nvSpPr>
            <p:spPr>
              <a:xfrm>
                <a:off x="5931125" y="1937225"/>
                <a:ext cx="78600" cy="30500"/>
              </a:xfrm>
              <a:custGeom>
                <a:avLst/>
                <a:gdLst/>
                <a:ahLst/>
                <a:cxnLst/>
                <a:rect l="l" t="t" r="r" b="b"/>
                <a:pathLst>
                  <a:path w="3144" h="1220" extrusionOk="0">
                    <a:moveTo>
                      <a:pt x="1572" y="1220"/>
                    </a:moveTo>
                    <a:cubicBezTo>
                      <a:pt x="2439" y="1220"/>
                      <a:pt x="3144" y="949"/>
                      <a:pt x="3144" y="609"/>
                    </a:cubicBezTo>
                    <a:cubicBezTo>
                      <a:pt x="3144" y="271"/>
                      <a:pt x="2439" y="0"/>
                      <a:pt x="1572" y="0"/>
                    </a:cubicBezTo>
                    <a:cubicBezTo>
                      <a:pt x="705" y="0"/>
                      <a:pt x="0" y="271"/>
                      <a:pt x="0" y="609"/>
                    </a:cubicBezTo>
                    <a:cubicBezTo>
                      <a:pt x="0" y="949"/>
                      <a:pt x="705" y="1220"/>
                      <a:pt x="1572" y="1220"/>
                    </a:cubicBezTo>
                    <a:close/>
                  </a:path>
                </a:pathLst>
              </a:custGeom>
              <a:solidFill>
                <a:srgbClr val="F58CA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955" name="Google Shape;1955;p44"/>
            <p:cNvGrpSpPr/>
            <p:nvPr/>
          </p:nvGrpSpPr>
          <p:grpSpPr>
            <a:xfrm>
              <a:off x="6916378" y="3524616"/>
              <a:ext cx="301143" cy="95916"/>
              <a:chOff x="5581225" y="1820025"/>
              <a:chExt cx="463725" cy="147700"/>
            </a:xfrm>
          </p:grpSpPr>
          <p:sp>
            <p:nvSpPr>
              <p:cNvPr id="1956" name="Google Shape;1956;p44"/>
              <p:cNvSpPr/>
              <p:nvPr/>
            </p:nvSpPr>
            <p:spPr>
              <a:xfrm>
                <a:off x="5605250" y="1825075"/>
                <a:ext cx="100975" cy="100975"/>
              </a:xfrm>
              <a:custGeom>
                <a:avLst/>
                <a:gdLst/>
                <a:ahLst/>
                <a:cxnLst/>
                <a:rect l="l" t="t" r="r" b="b"/>
                <a:pathLst>
                  <a:path w="4039" h="4039" extrusionOk="0">
                    <a:moveTo>
                      <a:pt x="2020" y="4039"/>
                    </a:moveTo>
                    <a:cubicBezTo>
                      <a:pt x="3131" y="4039"/>
                      <a:pt x="4038" y="3144"/>
                      <a:pt x="4038" y="2020"/>
                    </a:cubicBezTo>
                    <a:cubicBezTo>
                      <a:pt x="4038" y="909"/>
                      <a:pt x="3131" y="1"/>
                      <a:pt x="2020" y="1"/>
                    </a:cubicBezTo>
                    <a:cubicBezTo>
                      <a:pt x="909" y="1"/>
                      <a:pt x="1" y="909"/>
                      <a:pt x="1" y="2020"/>
                    </a:cubicBezTo>
                    <a:cubicBezTo>
                      <a:pt x="1" y="3144"/>
                      <a:pt x="909" y="4039"/>
                      <a:pt x="2020" y="4039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57" name="Google Shape;1957;p44"/>
              <p:cNvSpPr/>
              <p:nvPr/>
            </p:nvSpPr>
            <p:spPr>
              <a:xfrm>
                <a:off x="5594100" y="1820025"/>
                <a:ext cx="48450" cy="25400"/>
              </a:xfrm>
              <a:custGeom>
                <a:avLst/>
                <a:gdLst/>
                <a:ahLst/>
                <a:cxnLst/>
                <a:rect l="l" t="t" r="r" b="b"/>
                <a:pathLst>
                  <a:path w="1938" h="1016" extrusionOk="0">
                    <a:moveTo>
                      <a:pt x="190" y="407"/>
                    </a:moveTo>
                    <a:cubicBezTo>
                      <a:pt x="244" y="488"/>
                      <a:pt x="298" y="555"/>
                      <a:pt x="365" y="623"/>
                    </a:cubicBezTo>
                    <a:cubicBezTo>
                      <a:pt x="488" y="759"/>
                      <a:pt x="623" y="867"/>
                      <a:pt x="799" y="934"/>
                    </a:cubicBezTo>
                    <a:lnTo>
                      <a:pt x="799" y="934"/>
                    </a:lnTo>
                    <a:lnTo>
                      <a:pt x="813" y="934"/>
                    </a:lnTo>
                    <a:lnTo>
                      <a:pt x="840" y="949"/>
                    </a:lnTo>
                    <a:cubicBezTo>
                      <a:pt x="1030" y="1016"/>
                      <a:pt x="1192" y="1016"/>
                      <a:pt x="1395" y="962"/>
                    </a:cubicBezTo>
                    <a:cubicBezTo>
                      <a:pt x="1476" y="934"/>
                      <a:pt x="1545" y="907"/>
                      <a:pt x="1612" y="867"/>
                    </a:cubicBezTo>
                    <a:cubicBezTo>
                      <a:pt x="1666" y="840"/>
                      <a:pt x="1937" y="636"/>
                      <a:pt x="1856" y="555"/>
                    </a:cubicBezTo>
                    <a:cubicBezTo>
                      <a:pt x="1789" y="488"/>
                      <a:pt x="1585" y="623"/>
                      <a:pt x="1503" y="663"/>
                    </a:cubicBezTo>
                    <a:cubicBezTo>
                      <a:pt x="1449" y="691"/>
                      <a:pt x="1395" y="705"/>
                      <a:pt x="1328" y="718"/>
                    </a:cubicBezTo>
                    <a:cubicBezTo>
                      <a:pt x="1192" y="745"/>
                      <a:pt x="1070" y="732"/>
                      <a:pt x="934" y="691"/>
                    </a:cubicBezTo>
                    <a:lnTo>
                      <a:pt x="907" y="678"/>
                    </a:lnTo>
                    <a:lnTo>
                      <a:pt x="907" y="678"/>
                    </a:lnTo>
                    <a:lnTo>
                      <a:pt x="894" y="678"/>
                    </a:lnTo>
                    <a:cubicBezTo>
                      <a:pt x="759" y="623"/>
                      <a:pt x="650" y="542"/>
                      <a:pt x="542" y="447"/>
                    </a:cubicBezTo>
                    <a:cubicBezTo>
                      <a:pt x="515" y="434"/>
                      <a:pt x="407" y="311"/>
                      <a:pt x="379" y="271"/>
                    </a:cubicBezTo>
                    <a:cubicBezTo>
                      <a:pt x="325" y="217"/>
                      <a:pt x="176" y="0"/>
                      <a:pt x="94" y="27"/>
                    </a:cubicBezTo>
                    <a:cubicBezTo>
                      <a:pt x="0" y="81"/>
                      <a:pt x="163" y="365"/>
                      <a:pt x="190" y="407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58" name="Google Shape;1958;p44"/>
              <p:cNvSpPr/>
              <p:nvPr/>
            </p:nvSpPr>
            <p:spPr>
              <a:xfrm>
                <a:off x="5583250" y="1835250"/>
                <a:ext cx="58975" cy="19000"/>
              </a:xfrm>
              <a:custGeom>
                <a:avLst/>
                <a:gdLst/>
                <a:ahLst/>
                <a:cxnLst/>
                <a:rect l="l" t="t" r="r" b="b"/>
                <a:pathLst>
                  <a:path w="2359" h="760" extrusionOk="0">
                    <a:moveTo>
                      <a:pt x="326" y="475"/>
                    </a:moveTo>
                    <a:cubicBezTo>
                      <a:pt x="420" y="542"/>
                      <a:pt x="501" y="596"/>
                      <a:pt x="610" y="651"/>
                    </a:cubicBezTo>
                    <a:cubicBezTo>
                      <a:pt x="799" y="719"/>
                      <a:pt x="976" y="759"/>
                      <a:pt x="1179" y="759"/>
                    </a:cubicBezTo>
                    <a:lnTo>
                      <a:pt x="1179" y="759"/>
                    </a:lnTo>
                    <a:lnTo>
                      <a:pt x="1193" y="759"/>
                    </a:lnTo>
                    <a:cubicBezTo>
                      <a:pt x="1206" y="759"/>
                      <a:pt x="1260" y="746"/>
                      <a:pt x="1260" y="746"/>
                    </a:cubicBezTo>
                    <a:cubicBezTo>
                      <a:pt x="1491" y="719"/>
                      <a:pt x="1667" y="651"/>
                      <a:pt x="1870" y="542"/>
                    </a:cubicBezTo>
                    <a:cubicBezTo>
                      <a:pt x="1897" y="529"/>
                      <a:pt x="2006" y="448"/>
                      <a:pt x="2033" y="421"/>
                    </a:cubicBezTo>
                    <a:cubicBezTo>
                      <a:pt x="2087" y="380"/>
                      <a:pt x="2358" y="150"/>
                      <a:pt x="2263" y="69"/>
                    </a:cubicBezTo>
                    <a:cubicBezTo>
                      <a:pt x="2195" y="0"/>
                      <a:pt x="1979" y="190"/>
                      <a:pt x="1897" y="231"/>
                    </a:cubicBezTo>
                    <a:cubicBezTo>
                      <a:pt x="1856" y="271"/>
                      <a:pt x="1802" y="298"/>
                      <a:pt x="1748" y="325"/>
                    </a:cubicBezTo>
                    <a:cubicBezTo>
                      <a:pt x="1572" y="407"/>
                      <a:pt x="1423" y="461"/>
                      <a:pt x="1233" y="475"/>
                    </a:cubicBezTo>
                    <a:lnTo>
                      <a:pt x="1179" y="475"/>
                    </a:lnTo>
                    <a:lnTo>
                      <a:pt x="1166" y="488"/>
                    </a:lnTo>
                    <a:lnTo>
                      <a:pt x="1166" y="475"/>
                    </a:lnTo>
                    <a:cubicBezTo>
                      <a:pt x="1003" y="488"/>
                      <a:pt x="868" y="461"/>
                      <a:pt x="705" y="407"/>
                    </a:cubicBezTo>
                    <a:cubicBezTo>
                      <a:pt x="624" y="367"/>
                      <a:pt x="555" y="340"/>
                      <a:pt x="474" y="285"/>
                    </a:cubicBezTo>
                    <a:cubicBezTo>
                      <a:pt x="393" y="231"/>
                      <a:pt x="163" y="27"/>
                      <a:pt x="95" y="82"/>
                    </a:cubicBezTo>
                    <a:cubicBezTo>
                      <a:pt x="0" y="163"/>
                      <a:pt x="284" y="434"/>
                      <a:pt x="326" y="475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59" name="Google Shape;1959;p44"/>
              <p:cNvSpPr/>
              <p:nvPr/>
            </p:nvSpPr>
            <p:spPr>
              <a:xfrm>
                <a:off x="5736675" y="1887075"/>
                <a:ext cx="152825" cy="57950"/>
              </a:xfrm>
              <a:custGeom>
                <a:avLst/>
                <a:gdLst/>
                <a:ahLst/>
                <a:cxnLst/>
                <a:rect l="l" t="t" r="r" b="b"/>
                <a:pathLst>
                  <a:path w="6113" h="2318" extrusionOk="0">
                    <a:moveTo>
                      <a:pt x="4770" y="177"/>
                    </a:moveTo>
                    <a:cubicBezTo>
                      <a:pt x="4797" y="68"/>
                      <a:pt x="4906" y="1"/>
                      <a:pt x="5014" y="28"/>
                    </a:cubicBezTo>
                    <a:cubicBezTo>
                      <a:pt x="5122" y="55"/>
                      <a:pt x="5191" y="163"/>
                      <a:pt x="5164" y="272"/>
                    </a:cubicBezTo>
                    <a:cubicBezTo>
                      <a:pt x="5164" y="285"/>
                      <a:pt x="4933" y="1206"/>
                      <a:pt x="5922" y="1437"/>
                    </a:cubicBezTo>
                    <a:cubicBezTo>
                      <a:pt x="6031" y="1464"/>
                      <a:pt x="6112" y="1573"/>
                      <a:pt x="6085" y="1681"/>
                    </a:cubicBezTo>
                    <a:cubicBezTo>
                      <a:pt x="6058" y="1789"/>
                      <a:pt x="5950" y="1871"/>
                      <a:pt x="5827" y="1844"/>
                    </a:cubicBezTo>
                    <a:cubicBezTo>
                      <a:pt x="5462" y="1748"/>
                      <a:pt x="5204" y="1586"/>
                      <a:pt x="5041" y="1410"/>
                    </a:cubicBezTo>
                    <a:cubicBezTo>
                      <a:pt x="4784" y="1789"/>
                      <a:pt x="4215" y="2317"/>
                      <a:pt x="3050" y="2317"/>
                    </a:cubicBezTo>
                    <a:lnTo>
                      <a:pt x="3050" y="2317"/>
                    </a:lnTo>
                    <a:cubicBezTo>
                      <a:pt x="1885" y="2317"/>
                      <a:pt x="1316" y="1789"/>
                      <a:pt x="1072" y="1410"/>
                    </a:cubicBezTo>
                    <a:cubicBezTo>
                      <a:pt x="909" y="1586"/>
                      <a:pt x="651" y="1748"/>
                      <a:pt x="272" y="1844"/>
                    </a:cubicBezTo>
                    <a:cubicBezTo>
                      <a:pt x="163" y="1871"/>
                      <a:pt x="55" y="1789"/>
                      <a:pt x="28" y="1681"/>
                    </a:cubicBezTo>
                    <a:cubicBezTo>
                      <a:pt x="1" y="1573"/>
                      <a:pt x="69" y="1464"/>
                      <a:pt x="177" y="1437"/>
                    </a:cubicBezTo>
                    <a:cubicBezTo>
                      <a:pt x="1180" y="1206"/>
                      <a:pt x="936" y="285"/>
                      <a:pt x="936" y="272"/>
                    </a:cubicBezTo>
                    <a:cubicBezTo>
                      <a:pt x="909" y="163"/>
                      <a:pt x="976" y="55"/>
                      <a:pt x="1085" y="28"/>
                    </a:cubicBezTo>
                    <a:cubicBezTo>
                      <a:pt x="1193" y="1"/>
                      <a:pt x="1316" y="68"/>
                      <a:pt x="1343" y="177"/>
                    </a:cubicBezTo>
                    <a:cubicBezTo>
                      <a:pt x="1343" y="177"/>
                      <a:pt x="1437" y="570"/>
                      <a:pt x="1302" y="989"/>
                    </a:cubicBezTo>
                    <a:cubicBezTo>
                      <a:pt x="1397" y="1206"/>
                      <a:pt x="1803" y="1911"/>
                      <a:pt x="3050" y="1911"/>
                    </a:cubicBezTo>
                    <a:cubicBezTo>
                      <a:pt x="4310" y="1911"/>
                      <a:pt x="4703" y="1206"/>
                      <a:pt x="4797" y="989"/>
                    </a:cubicBezTo>
                    <a:cubicBezTo>
                      <a:pt x="4662" y="570"/>
                      <a:pt x="4770" y="177"/>
                      <a:pt x="4770" y="177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60" name="Google Shape;1960;p44"/>
              <p:cNvSpPr/>
              <p:nvPr/>
            </p:nvSpPr>
            <p:spPr>
              <a:xfrm>
                <a:off x="5581225" y="1835925"/>
                <a:ext cx="56250" cy="27475"/>
              </a:xfrm>
              <a:custGeom>
                <a:avLst/>
                <a:gdLst/>
                <a:ahLst/>
                <a:cxnLst/>
                <a:rect l="l" t="t" r="r" b="b"/>
                <a:pathLst>
                  <a:path w="2250" h="1099" extrusionOk="0">
                    <a:moveTo>
                      <a:pt x="407" y="990"/>
                    </a:moveTo>
                    <a:cubicBezTo>
                      <a:pt x="515" y="1030"/>
                      <a:pt x="609" y="1057"/>
                      <a:pt x="718" y="1071"/>
                    </a:cubicBezTo>
                    <a:cubicBezTo>
                      <a:pt x="935" y="1098"/>
                      <a:pt x="1097" y="1084"/>
                      <a:pt x="1301" y="1017"/>
                    </a:cubicBezTo>
                    <a:lnTo>
                      <a:pt x="1314" y="1003"/>
                    </a:lnTo>
                    <a:lnTo>
                      <a:pt x="1314" y="1003"/>
                    </a:lnTo>
                    <a:cubicBezTo>
                      <a:pt x="1328" y="1003"/>
                      <a:pt x="1382" y="976"/>
                      <a:pt x="1382" y="976"/>
                    </a:cubicBezTo>
                    <a:cubicBezTo>
                      <a:pt x="1599" y="882"/>
                      <a:pt x="1748" y="773"/>
                      <a:pt x="1897" y="597"/>
                    </a:cubicBezTo>
                    <a:cubicBezTo>
                      <a:pt x="1924" y="584"/>
                      <a:pt x="2005" y="475"/>
                      <a:pt x="2018" y="434"/>
                    </a:cubicBezTo>
                    <a:cubicBezTo>
                      <a:pt x="2060" y="394"/>
                      <a:pt x="2249" y="82"/>
                      <a:pt x="2141" y="27"/>
                    </a:cubicBezTo>
                    <a:cubicBezTo>
                      <a:pt x="2046" y="0"/>
                      <a:pt x="1897" y="231"/>
                      <a:pt x="1843" y="298"/>
                    </a:cubicBezTo>
                    <a:lnTo>
                      <a:pt x="1720" y="421"/>
                    </a:lnTo>
                    <a:cubicBezTo>
                      <a:pt x="1585" y="556"/>
                      <a:pt x="1449" y="651"/>
                      <a:pt x="1274" y="732"/>
                    </a:cubicBezTo>
                    <a:cubicBezTo>
                      <a:pt x="1274" y="732"/>
                      <a:pt x="1233" y="746"/>
                      <a:pt x="1220" y="746"/>
                    </a:cubicBezTo>
                    <a:lnTo>
                      <a:pt x="1220" y="746"/>
                    </a:lnTo>
                    <a:cubicBezTo>
                      <a:pt x="1206" y="746"/>
                      <a:pt x="1206" y="759"/>
                      <a:pt x="1206" y="759"/>
                    </a:cubicBezTo>
                    <a:cubicBezTo>
                      <a:pt x="1043" y="813"/>
                      <a:pt x="922" y="827"/>
                      <a:pt x="745" y="813"/>
                    </a:cubicBezTo>
                    <a:cubicBezTo>
                      <a:pt x="651" y="813"/>
                      <a:pt x="582" y="800"/>
                      <a:pt x="488" y="773"/>
                    </a:cubicBezTo>
                    <a:cubicBezTo>
                      <a:pt x="407" y="746"/>
                      <a:pt x="122" y="624"/>
                      <a:pt x="67" y="678"/>
                    </a:cubicBezTo>
                    <a:cubicBezTo>
                      <a:pt x="0" y="786"/>
                      <a:pt x="352" y="963"/>
                      <a:pt x="407" y="99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61" name="Google Shape;1961;p44"/>
              <p:cNvSpPr/>
              <p:nvPr/>
            </p:nvSpPr>
            <p:spPr>
              <a:xfrm>
                <a:off x="5633375" y="1837625"/>
                <a:ext cx="35950" cy="35925"/>
              </a:xfrm>
              <a:custGeom>
                <a:avLst/>
                <a:gdLst/>
                <a:ahLst/>
                <a:cxnLst/>
                <a:rect l="l" t="t" r="r" b="b"/>
                <a:pathLst>
                  <a:path w="1438" h="1437" extrusionOk="0">
                    <a:moveTo>
                      <a:pt x="718" y="1437"/>
                    </a:moveTo>
                    <a:cubicBezTo>
                      <a:pt x="1112" y="1437"/>
                      <a:pt x="1437" y="1112"/>
                      <a:pt x="1437" y="718"/>
                    </a:cubicBezTo>
                    <a:cubicBezTo>
                      <a:pt x="1437" y="326"/>
                      <a:pt x="1112" y="1"/>
                      <a:pt x="718" y="1"/>
                    </a:cubicBezTo>
                    <a:cubicBezTo>
                      <a:pt x="326" y="1"/>
                      <a:pt x="1" y="326"/>
                      <a:pt x="1" y="718"/>
                    </a:cubicBezTo>
                    <a:cubicBezTo>
                      <a:pt x="1" y="1112"/>
                      <a:pt x="326" y="1437"/>
                      <a:pt x="718" y="143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62" name="Google Shape;1962;p44"/>
              <p:cNvSpPr/>
              <p:nvPr/>
            </p:nvSpPr>
            <p:spPr>
              <a:xfrm>
                <a:off x="5919950" y="1825075"/>
                <a:ext cx="100975" cy="100975"/>
              </a:xfrm>
              <a:custGeom>
                <a:avLst/>
                <a:gdLst/>
                <a:ahLst/>
                <a:cxnLst/>
                <a:rect l="l" t="t" r="r" b="b"/>
                <a:pathLst>
                  <a:path w="4039" h="4039" extrusionOk="0">
                    <a:moveTo>
                      <a:pt x="2019" y="4039"/>
                    </a:moveTo>
                    <a:cubicBezTo>
                      <a:pt x="3130" y="4039"/>
                      <a:pt x="4038" y="3144"/>
                      <a:pt x="4038" y="2020"/>
                    </a:cubicBezTo>
                    <a:cubicBezTo>
                      <a:pt x="4038" y="909"/>
                      <a:pt x="3130" y="1"/>
                      <a:pt x="2019" y="1"/>
                    </a:cubicBezTo>
                    <a:cubicBezTo>
                      <a:pt x="908" y="1"/>
                      <a:pt x="1" y="909"/>
                      <a:pt x="1" y="2020"/>
                    </a:cubicBezTo>
                    <a:cubicBezTo>
                      <a:pt x="1" y="3144"/>
                      <a:pt x="908" y="4039"/>
                      <a:pt x="2019" y="4039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63" name="Google Shape;1963;p44"/>
              <p:cNvSpPr/>
              <p:nvPr/>
            </p:nvSpPr>
            <p:spPr>
              <a:xfrm>
                <a:off x="5983275" y="1820025"/>
                <a:ext cx="48800" cy="25400"/>
              </a:xfrm>
              <a:custGeom>
                <a:avLst/>
                <a:gdLst/>
                <a:ahLst/>
                <a:cxnLst/>
                <a:rect l="l" t="t" r="r" b="b"/>
                <a:pathLst>
                  <a:path w="1952" h="1016" extrusionOk="0">
                    <a:moveTo>
                      <a:pt x="1749" y="407"/>
                    </a:moveTo>
                    <a:cubicBezTo>
                      <a:pt x="1695" y="488"/>
                      <a:pt x="1641" y="555"/>
                      <a:pt x="1587" y="623"/>
                    </a:cubicBezTo>
                    <a:cubicBezTo>
                      <a:pt x="1451" y="759"/>
                      <a:pt x="1316" y="867"/>
                      <a:pt x="1153" y="934"/>
                    </a:cubicBezTo>
                    <a:lnTo>
                      <a:pt x="1139" y="934"/>
                    </a:lnTo>
                    <a:lnTo>
                      <a:pt x="1139" y="934"/>
                    </a:lnTo>
                    <a:cubicBezTo>
                      <a:pt x="1126" y="934"/>
                      <a:pt x="1112" y="949"/>
                      <a:pt x="1099" y="949"/>
                    </a:cubicBezTo>
                    <a:cubicBezTo>
                      <a:pt x="909" y="1016"/>
                      <a:pt x="747" y="1016"/>
                      <a:pt x="557" y="962"/>
                    </a:cubicBezTo>
                    <a:cubicBezTo>
                      <a:pt x="476" y="934"/>
                      <a:pt x="407" y="907"/>
                      <a:pt x="340" y="867"/>
                    </a:cubicBezTo>
                    <a:cubicBezTo>
                      <a:pt x="286" y="840"/>
                      <a:pt x="1" y="636"/>
                      <a:pt x="96" y="555"/>
                    </a:cubicBezTo>
                    <a:cubicBezTo>
                      <a:pt x="150" y="488"/>
                      <a:pt x="367" y="623"/>
                      <a:pt x="448" y="663"/>
                    </a:cubicBezTo>
                    <a:cubicBezTo>
                      <a:pt x="503" y="691"/>
                      <a:pt x="557" y="705"/>
                      <a:pt x="611" y="718"/>
                    </a:cubicBezTo>
                    <a:cubicBezTo>
                      <a:pt x="760" y="745"/>
                      <a:pt x="868" y="732"/>
                      <a:pt x="1018" y="691"/>
                    </a:cubicBezTo>
                    <a:cubicBezTo>
                      <a:pt x="1018" y="691"/>
                      <a:pt x="1031" y="678"/>
                      <a:pt x="1045" y="678"/>
                    </a:cubicBezTo>
                    <a:lnTo>
                      <a:pt x="1045" y="678"/>
                    </a:lnTo>
                    <a:lnTo>
                      <a:pt x="1045" y="678"/>
                    </a:lnTo>
                    <a:cubicBezTo>
                      <a:pt x="1193" y="623"/>
                      <a:pt x="1289" y="542"/>
                      <a:pt x="1397" y="447"/>
                    </a:cubicBezTo>
                    <a:cubicBezTo>
                      <a:pt x="1424" y="434"/>
                      <a:pt x="1532" y="311"/>
                      <a:pt x="1559" y="271"/>
                    </a:cubicBezTo>
                    <a:cubicBezTo>
                      <a:pt x="1614" y="217"/>
                      <a:pt x="1762" y="0"/>
                      <a:pt x="1843" y="27"/>
                    </a:cubicBezTo>
                    <a:cubicBezTo>
                      <a:pt x="1952" y="81"/>
                      <a:pt x="1789" y="365"/>
                      <a:pt x="1749" y="407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64" name="Google Shape;1964;p44"/>
              <p:cNvSpPr/>
              <p:nvPr/>
            </p:nvSpPr>
            <p:spPr>
              <a:xfrm>
                <a:off x="5983950" y="1835250"/>
                <a:ext cx="58975" cy="19000"/>
              </a:xfrm>
              <a:custGeom>
                <a:avLst/>
                <a:gdLst/>
                <a:ahLst/>
                <a:cxnLst/>
                <a:rect l="l" t="t" r="r" b="b"/>
                <a:pathLst>
                  <a:path w="2359" h="760" extrusionOk="0">
                    <a:moveTo>
                      <a:pt x="2020" y="475"/>
                    </a:moveTo>
                    <a:cubicBezTo>
                      <a:pt x="1939" y="542"/>
                      <a:pt x="1844" y="596"/>
                      <a:pt x="1749" y="651"/>
                    </a:cubicBezTo>
                    <a:cubicBezTo>
                      <a:pt x="1560" y="719"/>
                      <a:pt x="1383" y="759"/>
                      <a:pt x="1180" y="759"/>
                    </a:cubicBezTo>
                    <a:lnTo>
                      <a:pt x="1166" y="759"/>
                    </a:lnTo>
                    <a:lnTo>
                      <a:pt x="1153" y="759"/>
                    </a:lnTo>
                    <a:cubicBezTo>
                      <a:pt x="1139" y="759"/>
                      <a:pt x="1099" y="746"/>
                      <a:pt x="1085" y="746"/>
                    </a:cubicBezTo>
                    <a:cubicBezTo>
                      <a:pt x="855" y="719"/>
                      <a:pt x="678" y="651"/>
                      <a:pt x="476" y="542"/>
                    </a:cubicBezTo>
                    <a:cubicBezTo>
                      <a:pt x="449" y="529"/>
                      <a:pt x="340" y="448"/>
                      <a:pt x="313" y="421"/>
                    </a:cubicBezTo>
                    <a:cubicBezTo>
                      <a:pt x="272" y="380"/>
                      <a:pt x="1" y="150"/>
                      <a:pt x="82" y="69"/>
                    </a:cubicBezTo>
                    <a:cubicBezTo>
                      <a:pt x="163" y="0"/>
                      <a:pt x="380" y="190"/>
                      <a:pt x="449" y="231"/>
                    </a:cubicBezTo>
                    <a:cubicBezTo>
                      <a:pt x="503" y="271"/>
                      <a:pt x="543" y="298"/>
                      <a:pt x="597" y="325"/>
                    </a:cubicBezTo>
                    <a:cubicBezTo>
                      <a:pt x="774" y="407"/>
                      <a:pt x="922" y="461"/>
                      <a:pt x="1112" y="475"/>
                    </a:cubicBezTo>
                    <a:lnTo>
                      <a:pt x="1180" y="475"/>
                    </a:lnTo>
                    <a:lnTo>
                      <a:pt x="1180" y="488"/>
                    </a:lnTo>
                    <a:cubicBezTo>
                      <a:pt x="1180" y="488"/>
                      <a:pt x="1180" y="475"/>
                      <a:pt x="1193" y="475"/>
                    </a:cubicBezTo>
                    <a:cubicBezTo>
                      <a:pt x="1356" y="488"/>
                      <a:pt x="1478" y="461"/>
                      <a:pt x="1641" y="407"/>
                    </a:cubicBezTo>
                    <a:cubicBezTo>
                      <a:pt x="1735" y="367"/>
                      <a:pt x="1803" y="340"/>
                      <a:pt x="1885" y="285"/>
                    </a:cubicBezTo>
                    <a:cubicBezTo>
                      <a:pt x="1952" y="231"/>
                      <a:pt x="2183" y="27"/>
                      <a:pt x="2250" y="82"/>
                    </a:cubicBezTo>
                    <a:cubicBezTo>
                      <a:pt x="2358" y="163"/>
                      <a:pt x="2060" y="434"/>
                      <a:pt x="2020" y="475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65" name="Google Shape;1965;p44"/>
              <p:cNvSpPr/>
              <p:nvPr/>
            </p:nvSpPr>
            <p:spPr>
              <a:xfrm>
                <a:off x="5988700" y="1835925"/>
                <a:ext cx="56250" cy="27475"/>
              </a:xfrm>
              <a:custGeom>
                <a:avLst/>
                <a:gdLst/>
                <a:ahLst/>
                <a:cxnLst/>
                <a:rect l="l" t="t" r="r" b="b"/>
                <a:pathLst>
                  <a:path w="2250" h="1099" extrusionOk="0">
                    <a:moveTo>
                      <a:pt x="1830" y="990"/>
                    </a:moveTo>
                    <a:cubicBezTo>
                      <a:pt x="1735" y="1030"/>
                      <a:pt x="1641" y="1057"/>
                      <a:pt x="1518" y="1071"/>
                    </a:cubicBezTo>
                    <a:cubicBezTo>
                      <a:pt x="1315" y="1098"/>
                      <a:pt x="1139" y="1084"/>
                      <a:pt x="949" y="1017"/>
                    </a:cubicBezTo>
                    <a:cubicBezTo>
                      <a:pt x="936" y="1017"/>
                      <a:pt x="936" y="1017"/>
                      <a:pt x="936" y="1003"/>
                    </a:cubicBezTo>
                    <a:lnTo>
                      <a:pt x="922" y="1003"/>
                    </a:lnTo>
                    <a:cubicBezTo>
                      <a:pt x="909" y="1003"/>
                      <a:pt x="868" y="976"/>
                      <a:pt x="855" y="976"/>
                    </a:cubicBezTo>
                    <a:cubicBezTo>
                      <a:pt x="651" y="882"/>
                      <a:pt x="502" y="773"/>
                      <a:pt x="340" y="597"/>
                    </a:cubicBezTo>
                    <a:cubicBezTo>
                      <a:pt x="326" y="584"/>
                      <a:pt x="244" y="475"/>
                      <a:pt x="217" y="434"/>
                    </a:cubicBezTo>
                    <a:cubicBezTo>
                      <a:pt x="190" y="394"/>
                      <a:pt x="1" y="82"/>
                      <a:pt x="109" y="27"/>
                    </a:cubicBezTo>
                    <a:cubicBezTo>
                      <a:pt x="190" y="0"/>
                      <a:pt x="353" y="231"/>
                      <a:pt x="407" y="298"/>
                    </a:cubicBezTo>
                    <a:lnTo>
                      <a:pt x="530" y="421"/>
                    </a:lnTo>
                    <a:cubicBezTo>
                      <a:pt x="665" y="556"/>
                      <a:pt x="786" y="651"/>
                      <a:pt x="963" y="732"/>
                    </a:cubicBezTo>
                    <a:cubicBezTo>
                      <a:pt x="976" y="732"/>
                      <a:pt x="1017" y="746"/>
                      <a:pt x="1017" y="746"/>
                    </a:cubicBezTo>
                    <a:lnTo>
                      <a:pt x="1030" y="746"/>
                    </a:lnTo>
                    <a:lnTo>
                      <a:pt x="1030" y="759"/>
                    </a:lnTo>
                    <a:cubicBezTo>
                      <a:pt x="1193" y="813"/>
                      <a:pt x="1328" y="827"/>
                      <a:pt x="1491" y="813"/>
                    </a:cubicBezTo>
                    <a:cubicBezTo>
                      <a:pt x="1586" y="813"/>
                      <a:pt x="1668" y="800"/>
                      <a:pt x="1762" y="773"/>
                    </a:cubicBezTo>
                    <a:cubicBezTo>
                      <a:pt x="1843" y="746"/>
                      <a:pt x="2114" y="624"/>
                      <a:pt x="2168" y="678"/>
                    </a:cubicBezTo>
                    <a:cubicBezTo>
                      <a:pt x="2250" y="786"/>
                      <a:pt x="1884" y="963"/>
                      <a:pt x="1830" y="99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66" name="Google Shape;1966;p44"/>
              <p:cNvSpPr/>
              <p:nvPr/>
            </p:nvSpPr>
            <p:spPr>
              <a:xfrm>
                <a:off x="5956525" y="1837625"/>
                <a:ext cx="35950" cy="35925"/>
              </a:xfrm>
              <a:custGeom>
                <a:avLst/>
                <a:gdLst/>
                <a:ahLst/>
                <a:cxnLst/>
                <a:rect l="l" t="t" r="r" b="b"/>
                <a:pathLst>
                  <a:path w="1438" h="1437" extrusionOk="0">
                    <a:moveTo>
                      <a:pt x="718" y="1437"/>
                    </a:moveTo>
                    <a:cubicBezTo>
                      <a:pt x="1112" y="1437"/>
                      <a:pt x="1437" y="1112"/>
                      <a:pt x="1437" y="718"/>
                    </a:cubicBezTo>
                    <a:cubicBezTo>
                      <a:pt x="1437" y="326"/>
                      <a:pt x="1112" y="1"/>
                      <a:pt x="718" y="1"/>
                    </a:cubicBezTo>
                    <a:cubicBezTo>
                      <a:pt x="326" y="1"/>
                      <a:pt x="1" y="326"/>
                      <a:pt x="1" y="718"/>
                    </a:cubicBezTo>
                    <a:cubicBezTo>
                      <a:pt x="1" y="1112"/>
                      <a:pt x="326" y="1437"/>
                      <a:pt x="718" y="143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67" name="Google Shape;1967;p44"/>
              <p:cNvSpPr/>
              <p:nvPr/>
            </p:nvSpPr>
            <p:spPr>
              <a:xfrm>
                <a:off x="5616450" y="1937225"/>
                <a:ext cx="78600" cy="30500"/>
              </a:xfrm>
              <a:custGeom>
                <a:avLst/>
                <a:gdLst/>
                <a:ahLst/>
                <a:cxnLst/>
                <a:rect l="l" t="t" r="r" b="b"/>
                <a:pathLst>
                  <a:path w="3144" h="1220" extrusionOk="0">
                    <a:moveTo>
                      <a:pt x="1572" y="1220"/>
                    </a:moveTo>
                    <a:cubicBezTo>
                      <a:pt x="2439" y="1220"/>
                      <a:pt x="3144" y="949"/>
                      <a:pt x="3144" y="609"/>
                    </a:cubicBezTo>
                    <a:cubicBezTo>
                      <a:pt x="3144" y="271"/>
                      <a:pt x="2439" y="0"/>
                      <a:pt x="1572" y="0"/>
                    </a:cubicBezTo>
                    <a:cubicBezTo>
                      <a:pt x="705" y="0"/>
                      <a:pt x="0" y="271"/>
                      <a:pt x="0" y="609"/>
                    </a:cubicBezTo>
                    <a:cubicBezTo>
                      <a:pt x="0" y="949"/>
                      <a:pt x="705" y="1220"/>
                      <a:pt x="1572" y="1220"/>
                    </a:cubicBezTo>
                    <a:close/>
                  </a:path>
                </a:pathLst>
              </a:custGeom>
              <a:solidFill>
                <a:srgbClr val="F58CA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68" name="Google Shape;1968;p44"/>
              <p:cNvSpPr/>
              <p:nvPr/>
            </p:nvSpPr>
            <p:spPr>
              <a:xfrm>
                <a:off x="5931125" y="1937225"/>
                <a:ext cx="78600" cy="30500"/>
              </a:xfrm>
              <a:custGeom>
                <a:avLst/>
                <a:gdLst/>
                <a:ahLst/>
                <a:cxnLst/>
                <a:rect l="l" t="t" r="r" b="b"/>
                <a:pathLst>
                  <a:path w="3144" h="1220" extrusionOk="0">
                    <a:moveTo>
                      <a:pt x="1572" y="1220"/>
                    </a:moveTo>
                    <a:cubicBezTo>
                      <a:pt x="2439" y="1220"/>
                      <a:pt x="3144" y="949"/>
                      <a:pt x="3144" y="609"/>
                    </a:cubicBezTo>
                    <a:cubicBezTo>
                      <a:pt x="3144" y="271"/>
                      <a:pt x="2439" y="0"/>
                      <a:pt x="1572" y="0"/>
                    </a:cubicBezTo>
                    <a:cubicBezTo>
                      <a:pt x="705" y="0"/>
                      <a:pt x="0" y="271"/>
                      <a:pt x="0" y="609"/>
                    </a:cubicBezTo>
                    <a:cubicBezTo>
                      <a:pt x="0" y="949"/>
                      <a:pt x="705" y="1220"/>
                      <a:pt x="1572" y="1220"/>
                    </a:cubicBezTo>
                    <a:close/>
                  </a:path>
                </a:pathLst>
              </a:custGeom>
              <a:solidFill>
                <a:srgbClr val="F58CA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1969" name="Google Shape;1969;p44"/>
          <p:cNvGrpSpPr/>
          <p:nvPr/>
        </p:nvGrpSpPr>
        <p:grpSpPr>
          <a:xfrm>
            <a:off x="3344326" y="663952"/>
            <a:ext cx="976365" cy="965717"/>
            <a:chOff x="2214529" y="2433804"/>
            <a:chExt cx="2706110" cy="2676600"/>
          </a:xfrm>
        </p:grpSpPr>
        <p:sp>
          <p:nvSpPr>
            <p:cNvPr id="1970" name="Google Shape;1970;p44"/>
            <p:cNvSpPr/>
            <p:nvPr/>
          </p:nvSpPr>
          <p:spPr>
            <a:xfrm>
              <a:off x="3189613" y="2433804"/>
              <a:ext cx="775500" cy="2676600"/>
            </a:xfrm>
            <a:prstGeom prst="ellipse">
              <a:avLst/>
            </a:prstGeom>
            <a:noFill/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71" name="Google Shape;1971;p44"/>
            <p:cNvSpPr/>
            <p:nvPr/>
          </p:nvSpPr>
          <p:spPr>
            <a:xfrm rot="3599640">
              <a:off x="3179809" y="2422465"/>
              <a:ext cx="775659" cy="2676683"/>
            </a:xfrm>
            <a:prstGeom prst="ellipse">
              <a:avLst/>
            </a:prstGeom>
            <a:noFill/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72" name="Google Shape;1972;p44"/>
            <p:cNvSpPr/>
            <p:nvPr/>
          </p:nvSpPr>
          <p:spPr>
            <a:xfrm rot="7200360">
              <a:off x="3179699" y="2433806"/>
              <a:ext cx="775659" cy="2676683"/>
            </a:xfrm>
            <a:prstGeom prst="ellipse">
              <a:avLst/>
            </a:prstGeom>
            <a:noFill/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73" name="Google Shape;1973;p44"/>
            <p:cNvSpPr/>
            <p:nvPr/>
          </p:nvSpPr>
          <p:spPr>
            <a:xfrm>
              <a:off x="2316805" y="3196979"/>
              <a:ext cx="353700" cy="353700"/>
            </a:xfrm>
            <a:prstGeom prst="ellipse">
              <a:avLst/>
            </a:prstGeom>
            <a:gradFill>
              <a:gsLst>
                <a:gs pos="0">
                  <a:srgbClr val="C9CBFF"/>
                </a:gs>
                <a:gs pos="100000">
                  <a:schemeClr val="lt2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974" name="Google Shape;1974;p44"/>
            <p:cNvGrpSpPr/>
            <p:nvPr/>
          </p:nvGrpSpPr>
          <p:grpSpPr>
            <a:xfrm>
              <a:off x="2343091" y="3325866"/>
              <a:ext cx="301143" cy="95916"/>
              <a:chOff x="5581225" y="1820025"/>
              <a:chExt cx="463725" cy="147700"/>
            </a:xfrm>
          </p:grpSpPr>
          <p:sp>
            <p:nvSpPr>
              <p:cNvPr id="1975" name="Google Shape;1975;p44"/>
              <p:cNvSpPr/>
              <p:nvPr/>
            </p:nvSpPr>
            <p:spPr>
              <a:xfrm>
                <a:off x="5605250" y="1825075"/>
                <a:ext cx="100975" cy="100975"/>
              </a:xfrm>
              <a:custGeom>
                <a:avLst/>
                <a:gdLst/>
                <a:ahLst/>
                <a:cxnLst/>
                <a:rect l="l" t="t" r="r" b="b"/>
                <a:pathLst>
                  <a:path w="4039" h="4039" extrusionOk="0">
                    <a:moveTo>
                      <a:pt x="2020" y="4039"/>
                    </a:moveTo>
                    <a:cubicBezTo>
                      <a:pt x="3131" y="4039"/>
                      <a:pt x="4038" y="3144"/>
                      <a:pt x="4038" y="2020"/>
                    </a:cubicBezTo>
                    <a:cubicBezTo>
                      <a:pt x="4038" y="909"/>
                      <a:pt x="3131" y="1"/>
                      <a:pt x="2020" y="1"/>
                    </a:cubicBezTo>
                    <a:cubicBezTo>
                      <a:pt x="909" y="1"/>
                      <a:pt x="1" y="909"/>
                      <a:pt x="1" y="2020"/>
                    </a:cubicBezTo>
                    <a:cubicBezTo>
                      <a:pt x="1" y="3144"/>
                      <a:pt x="909" y="4039"/>
                      <a:pt x="2020" y="4039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76" name="Google Shape;1976;p44"/>
              <p:cNvSpPr/>
              <p:nvPr/>
            </p:nvSpPr>
            <p:spPr>
              <a:xfrm>
                <a:off x="5594100" y="1820025"/>
                <a:ext cx="48450" cy="25400"/>
              </a:xfrm>
              <a:custGeom>
                <a:avLst/>
                <a:gdLst/>
                <a:ahLst/>
                <a:cxnLst/>
                <a:rect l="l" t="t" r="r" b="b"/>
                <a:pathLst>
                  <a:path w="1938" h="1016" extrusionOk="0">
                    <a:moveTo>
                      <a:pt x="190" y="407"/>
                    </a:moveTo>
                    <a:cubicBezTo>
                      <a:pt x="244" y="488"/>
                      <a:pt x="298" y="555"/>
                      <a:pt x="365" y="623"/>
                    </a:cubicBezTo>
                    <a:cubicBezTo>
                      <a:pt x="488" y="759"/>
                      <a:pt x="623" y="867"/>
                      <a:pt x="799" y="934"/>
                    </a:cubicBezTo>
                    <a:lnTo>
                      <a:pt x="799" y="934"/>
                    </a:lnTo>
                    <a:lnTo>
                      <a:pt x="813" y="934"/>
                    </a:lnTo>
                    <a:lnTo>
                      <a:pt x="840" y="949"/>
                    </a:lnTo>
                    <a:cubicBezTo>
                      <a:pt x="1030" y="1016"/>
                      <a:pt x="1192" y="1016"/>
                      <a:pt x="1395" y="962"/>
                    </a:cubicBezTo>
                    <a:cubicBezTo>
                      <a:pt x="1476" y="934"/>
                      <a:pt x="1545" y="907"/>
                      <a:pt x="1612" y="867"/>
                    </a:cubicBezTo>
                    <a:cubicBezTo>
                      <a:pt x="1666" y="840"/>
                      <a:pt x="1937" y="636"/>
                      <a:pt x="1856" y="555"/>
                    </a:cubicBezTo>
                    <a:cubicBezTo>
                      <a:pt x="1789" y="488"/>
                      <a:pt x="1585" y="623"/>
                      <a:pt x="1503" y="663"/>
                    </a:cubicBezTo>
                    <a:cubicBezTo>
                      <a:pt x="1449" y="691"/>
                      <a:pt x="1395" y="705"/>
                      <a:pt x="1328" y="718"/>
                    </a:cubicBezTo>
                    <a:cubicBezTo>
                      <a:pt x="1192" y="745"/>
                      <a:pt x="1070" y="732"/>
                      <a:pt x="934" y="691"/>
                    </a:cubicBezTo>
                    <a:lnTo>
                      <a:pt x="907" y="678"/>
                    </a:lnTo>
                    <a:lnTo>
                      <a:pt x="907" y="678"/>
                    </a:lnTo>
                    <a:lnTo>
                      <a:pt x="894" y="678"/>
                    </a:lnTo>
                    <a:cubicBezTo>
                      <a:pt x="759" y="623"/>
                      <a:pt x="650" y="542"/>
                      <a:pt x="542" y="447"/>
                    </a:cubicBezTo>
                    <a:cubicBezTo>
                      <a:pt x="515" y="434"/>
                      <a:pt x="407" y="311"/>
                      <a:pt x="379" y="271"/>
                    </a:cubicBezTo>
                    <a:cubicBezTo>
                      <a:pt x="325" y="217"/>
                      <a:pt x="176" y="0"/>
                      <a:pt x="94" y="27"/>
                    </a:cubicBezTo>
                    <a:cubicBezTo>
                      <a:pt x="0" y="81"/>
                      <a:pt x="163" y="365"/>
                      <a:pt x="190" y="407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77" name="Google Shape;1977;p44"/>
              <p:cNvSpPr/>
              <p:nvPr/>
            </p:nvSpPr>
            <p:spPr>
              <a:xfrm>
                <a:off x="5583250" y="1835250"/>
                <a:ext cx="58975" cy="19000"/>
              </a:xfrm>
              <a:custGeom>
                <a:avLst/>
                <a:gdLst/>
                <a:ahLst/>
                <a:cxnLst/>
                <a:rect l="l" t="t" r="r" b="b"/>
                <a:pathLst>
                  <a:path w="2359" h="760" extrusionOk="0">
                    <a:moveTo>
                      <a:pt x="326" y="475"/>
                    </a:moveTo>
                    <a:cubicBezTo>
                      <a:pt x="420" y="542"/>
                      <a:pt x="501" y="596"/>
                      <a:pt x="610" y="651"/>
                    </a:cubicBezTo>
                    <a:cubicBezTo>
                      <a:pt x="799" y="719"/>
                      <a:pt x="976" y="759"/>
                      <a:pt x="1179" y="759"/>
                    </a:cubicBezTo>
                    <a:lnTo>
                      <a:pt x="1179" y="759"/>
                    </a:lnTo>
                    <a:lnTo>
                      <a:pt x="1193" y="759"/>
                    </a:lnTo>
                    <a:cubicBezTo>
                      <a:pt x="1206" y="759"/>
                      <a:pt x="1260" y="746"/>
                      <a:pt x="1260" y="746"/>
                    </a:cubicBezTo>
                    <a:cubicBezTo>
                      <a:pt x="1491" y="719"/>
                      <a:pt x="1667" y="651"/>
                      <a:pt x="1870" y="542"/>
                    </a:cubicBezTo>
                    <a:cubicBezTo>
                      <a:pt x="1897" y="529"/>
                      <a:pt x="2006" y="448"/>
                      <a:pt x="2033" y="421"/>
                    </a:cubicBezTo>
                    <a:cubicBezTo>
                      <a:pt x="2087" y="380"/>
                      <a:pt x="2358" y="150"/>
                      <a:pt x="2263" y="69"/>
                    </a:cubicBezTo>
                    <a:cubicBezTo>
                      <a:pt x="2195" y="0"/>
                      <a:pt x="1979" y="190"/>
                      <a:pt x="1897" y="231"/>
                    </a:cubicBezTo>
                    <a:cubicBezTo>
                      <a:pt x="1856" y="271"/>
                      <a:pt x="1802" y="298"/>
                      <a:pt x="1748" y="325"/>
                    </a:cubicBezTo>
                    <a:cubicBezTo>
                      <a:pt x="1572" y="407"/>
                      <a:pt x="1423" y="461"/>
                      <a:pt x="1233" y="475"/>
                    </a:cubicBezTo>
                    <a:lnTo>
                      <a:pt x="1179" y="475"/>
                    </a:lnTo>
                    <a:lnTo>
                      <a:pt x="1166" y="488"/>
                    </a:lnTo>
                    <a:lnTo>
                      <a:pt x="1166" y="475"/>
                    </a:lnTo>
                    <a:cubicBezTo>
                      <a:pt x="1003" y="488"/>
                      <a:pt x="868" y="461"/>
                      <a:pt x="705" y="407"/>
                    </a:cubicBezTo>
                    <a:cubicBezTo>
                      <a:pt x="624" y="367"/>
                      <a:pt x="555" y="340"/>
                      <a:pt x="474" y="285"/>
                    </a:cubicBezTo>
                    <a:cubicBezTo>
                      <a:pt x="393" y="231"/>
                      <a:pt x="163" y="27"/>
                      <a:pt x="95" y="82"/>
                    </a:cubicBezTo>
                    <a:cubicBezTo>
                      <a:pt x="0" y="163"/>
                      <a:pt x="284" y="434"/>
                      <a:pt x="326" y="475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78" name="Google Shape;1978;p44"/>
              <p:cNvSpPr/>
              <p:nvPr/>
            </p:nvSpPr>
            <p:spPr>
              <a:xfrm>
                <a:off x="5736675" y="1887075"/>
                <a:ext cx="152825" cy="57950"/>
              </a:xfrm>
              <a:custGeom>
                <a:avLst/>
                <a:gdLst/>
                <a:ahLst/>
                <a:cxnLst/>
                <a:rect l="l" t="t" r="r" b="b"/>
                <a:pathLst>
                  <a:path w="6113" h="2318" extrusionOk="0">
                    <a:moveTo>
                      <a:pt x="4770" y="177"/>
                    </a:moveTo>
                    <a:cubicBezTo>
                      <a:pt x="4797" y="68"/>
                      <a:pt x="4906" y="1"/>
                      <a:pt x="5014" y="28"/>
                    </a:cubicBezTo>
                    <a:cubicBezTo>
                      <a:pt x="5122" y="55"/>
                      <a:pt x="5191" y="163"/>
                      <a:pt x="5164" y="272"/>
                    </a:cubicBezTo>
                    <a:cubicBezTo>
                      <a:pt x="5164" y="285"/>
                      <a:pt x="4933" y="1206"/>
                      <a:pt x="5922" y="1437"/>
                    </a:cubicBezTo>
                    <a:cubicBezTo>
                      <a:pt x="6031" y="1464"/>
                      <a:pt x="6112" y="1573"/>
                      <a:pt x="6085" y="1681"/>
                    </a:cubicBezTo>
                    <a:cubicBezTo>
                      <a:pt x="6058" y="1789"/>
                      <a:pt x="5950" y="1871"/>
                      <a:pt x="5827" y="1844"/>
                    </a:cubicBezTo>
                    <a:cubicBezTo>
                      <a:pt x="5462" y="1748"/>
                      <a:pt x="5204" y="1586"/>
                      <a:pt x="5041" y="1410"/>
                    </a:cubicBezTo>
                    <a:cubicBezTo>
                      <a:pt x="4784" y="1789"/>
                      <a:pt x="4215" y="2317"/>
                      <a:pt x="3050" y="2317"/>
                    </a:cubicBezTo>
                    <a:lnTo>
                      <a:pt x="3050" y="2317"/>
                    </a:lnTo>
                    <a:cubicBezTo>
                      <a:pt x="1885" y="2317"/>
                      <a:pt x="1316" y="1789"/>
                      <a:pt x="1072" y="1410"/>
                    </a:cubicBezTo>
                    <a:cubicBezTo>
                      <a:pt x="909" y="1586"/>
                      <a:pt x="651" y="1748"/>
                      <a:pt x="272" y="1844"/>
                    </a:cubicBezTo>
                    <a:cubicBezTo>
                      <a:pt x="163" y="1871"/>
                      <a:pt x="55" y="1789"/>
                      <a:pt x="28" y="1681"/>
                    </a:cubicBezTo>
                    <a:cubicBezTo>
                      <a:pt x="1" y="1573"/>
                      <a:pt x="69" y="1464"/>
                      <a:pt x="177" y="1437"/>
                    </a:cubicBezTo>
                    <a:cubicBezTo>
                      <a:pt x="1180" y="1206"/>
                      <a:pt x="936" y="285"/>
                      <a:pt x="936" y="272"/>
                    </a:cubicBezTo>
                    <a:cubicBezTo>
                      <a:pt x="909" y="163"/>
                      <a:pt x="976" y="55"/>
                      <a:pt x="1085" y="28"/>
                    </a:cubicBezTo>
                    <a:cubicBezTo>
                      <a:pt x="1193" y="1"/>
                      <a:pt x="1316" y="68"/>
                      <a:pt x="1343" y="177"/>
                    </a:cubicBezTo>
                    <a:cubicBezTo>
                      <a:pt x="1343" y="177"/>
                      <a:pt x="1437" y="570"/>
                      <a:pt x="1302" y="989"/>
                    </a:cubicBezTo>
                    <a:cubicBezTo>
                      <a:pt x="1397" y="1206"/>
                      <a:pt x="1803" y="1911"/>
                      <a:pt x="3050" y="1911"/>
                    </a:cubicBezTo>
                    <a:cubicBezTo>
                      <a:pt x="4310" y="1911"/>
                      <a:pt x="4703" y="1206"/>
                      <a:pt x="4797" y="989"/>
                    </a:cubicBezTo>
                    <a:cubicBezTo>
                      <a:pt x="4662" y="570"/>
                      <a:pt x="4770" y="177"/>
                      <a:pt x="4770" y="177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79" name="Google Shape;1979;p44"/>
              <p:cNvSpPr/>
              <p:nvPr/>
            </p:nvSpPr>
            <p:spPr>
              <a:xfrm>
                <a:off x="5581225" y="1835925"/>
                <a:ext cx="56250" cy="27475"/>
              </a:xfrm>
              <a:custGeom>
                <a:avLst/>
                <a:gdLst/>
                <a:ahLst/>
                <a:cxnLst/>
                <a:rect l="l" t="t" r="r" b="b"/>
                <a:pathLst>
                  <a:path w="2250" h="1099" extrusionOk="0">
                    <a:moveTo>
                      <a:pt x="407" y="990"/>
                    </a:moveTo>
                    <a:cubicBezTo>
                      <a:pt x="515" y="1030"/>
                      <a:pt x="609" y="1057"/>
                      <a:pt x="718" y="1071"/>
                    </a:cubicBezTo>
                    <a:cubicBezTo>
                      <a:pt x="935" y="1098"/>
                      <a:pt x="1097" y="1084"/>
                      <a:pt x="1301" y="1017"/>
                    </a:cubicBezTo>
                    <a:lnTo>
                      <a:pt x="1314" y="1003"/>
                    </a:lnTo>
                    <a:lnTo>
                      <a:pt x="1314" y="1003"/>
                    </a:lnTo>
                    <a:cubicBezTo>
                      <a:pt x="1328" y="1003"/>
                      <a:pt x="1382" y="976"/>
                      <a:pt x="1382" y="976"/>
                    </a:cubicBezTo>
                    <a:cubicBezTo>
                      <a:pt x="1599" y="882"/>
                      <a:pt x="1748" y="773"/>
                      <a:pt x="1897" y="597"/>
                    </a:cubicBezTo>
                    <a:cubicBezTo>
                      <a:pt x="1924" y="584"/>
                      <a:pt x="2005" y="475"/>
                      <a:pt x="2018" y="434"/>
                    </a:cubicBezTo>
                    <a:cubicBezTo>
                      <a:pt x="2060" y="394"/>
                      <a:pt x="2249" y="82"/>
                      <a:pt x="2141" y="27"/>
                    </a:cubicBezTo>
                    <a:cubicBezTo>
                      <a:pt x="2046" y="0"/>
                      <a:pt x="1897" y="231"/>
                      <a:pt x="1843" y="298"/>
                    </a:cubicBezTo>
                    <a:lnTo>
                      <a:pt x="1720" y="421"/>
                    </a:lnTo>
                    <a:cubicBezTo>
                      <a:pt x="1585" y="556"/>
                      <a:pt x="1449" y="651"/>
                      <a:pt x="1274" y="732"/>
                    </a:cubicBezTo>
                    <a:cubicBezTo>
                      <a:pt x="1274" y="732"/>
                      <a:pt x="1233" y="746"/>
                      <a:pt x="1220" y="746"/>
                    </a:cubicBezTo>
                    <a:lnTo>
                      <a:pt x="1220" y="746"/>
                    </a:lnTo>
                    <a:cubicBezTo>
                      <a:pt x="1206" y="746"/>
                      <a:pt x="1206" y="759"/>
                      <a:pt x="1206" y="759"/>
                    </a:cubicBezTo>
                    <a:cubicBezTo>
                      <a:pt x="1043" y="813"/>
                      <a:pt x="922" y="827"/>
                      <a:pt x="745" y="813"/>
                    </a:cubicBezTo>
                    <a:cubicBezTo>
                      <a:pt x="651" y="813"/>
                      <a:pt x="582" y="800"/>
                      <a:pt x="488" y="773"/>
                    </a:cubicBezTo>
                    <a:cubicBezTo>
                      <a:pt x="407" y="746"/>
                      <a:pt x="122" y="624"/>
                      <a:pt x="67" y="678"/>
                    </a:cubicBezTo>
                    <a:cubicBezTo>
                      <a:pt x="0" y="786"/>
                      <a:pt x="352" y="963"/>
                      <a:pt x="407" y="99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80" name="Google Shape;1980;p44"/>
              <p:cNvSpPr/>
              <p:nvPr/>
            </p:nvSpPr>
            <p:spPr>
              <a:xfrm>
                <a:off x="5633375" y="1837625"/>
                <a:ext cx="35950" cy="35925"/>
              </a:xfrm>
              <a:custGeom>
                <a:avLst/>
                <a:gdLst/>
                <a:ahLst/>
                <a:cxnLst/>
                <a:rect l="l" t="t" r="r" b="b"/>
                <a:pathLst>
                  <a:path w="1438" h="1437" extrusionOk="0">
                    <a:moveTo>
                      <a:pt x="718" y="1437"/>
                    </a:moveTo>
                    <a:cubicBezTo>
                      <a:pt x="1112" y="1437"/>
                      <a:pt x="1437" y="1112"/>
                      <a:pt x="1437" y="718"/>
                    </a:cubicBezTo>
                    <a:cubicBezTo>
                      <a:pt x="1437" y="326"/>
                      <a:pt x="1112" y="1"/>
                      <a:pt x="718" y="1"/>
                    </a:cubicBezTo>
                    <a:cubicBezTo>
                      <a:pt x="326" y="1"/>
                      <a:pt x="1" y="326"/>
                      <a:pt x="1" y="718"/>
                    </a:cubicBezTo>
                    <a:cubicBezTo>
                      <a:pt x="1" y="1112"/>
                      <a:pt x="326" y="1437"/>
                      <a:pt x="718" y="143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81" name="Google Shape;1981;p44"/>
              <p:cNvSpPr/>
              <p:nvPr/>
            </p:nvSpPr>
            <p:spPr>
              <a:xfrm>
                <a:off x="5919950" y="1825075"/>
                <a:ext cx="100975" cy="100975"/>
              </a:xfrm>
              <a:custGeom>
                <a:avLst/>
                <a:gdLst/>
                <a:ahLst/>
                <a:cxnLst/>
                <a:rect l="l" t="t" r="r" b="b"/>
                <a:pathLst>
                  <a:path w="4039" h="4039" extrusionOk="0">
                    <a:moveTo>
                      <a:pt x="2019" y="4039"/>
                    </a:moveTo>
                    <a:cubicBezTo>
                      <a:pt x="3130" y="4039"/>
                      <a:pt x="4038" y="3144"/>
                      <a:pt x="4038" y="2020"/>
                    </a:cubicBezTo>
                    <a:cubicBezTo>
                      <a:pt x="4038" y="909"/>
                      <a:pt x="3130" y="1"/>
                      <a:pt x="2019" y="1"/>
                    </a:cubicBezTo>
                    <a:cubicBezTo>
                      <a:pt x="908" y="1"/>
                      <a:pt x="1" y="909"/>
                      <a:pt x="1" y="2020"/>
                    </a:cubicBezTo>
                    <a:cubicBezTo>
                      <a:pt x="1" y="3144"/>
                      <a:pt x="908" y="4039"/>
                      <a:pt x="2019" y="4039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82" name="Google Shape;1982;p44"/>
              <p:cNvSpPr/>
              <p:nvPr/>
            </p:nvSpPr>
            <p:spPr>
              <a:xfrm>
                <a:off x="5983275" y="1820025"/>
                <a:ext cx="48800" cy="25400"/>
              </a:xfrm>
              <a:custGeom>
                <a:avLst/>
                <a:gdLst/>
                <a:ahLst/>
                <a:cxnLst/>
                <a:rect l="l" t="t" r="r" b="b"/>
                <a:pathLst>
                  <a:path w="1952" h="1016" extrusionOk="0">
                    <a:moveTo>
                      <a:pt x="1749" y="407"/>
                    </a:moveTo>
                    <a:cubicBezTo>
                      <a:pt x="1695" y="488"/>
                      <a:pt x="1641" y="555"/>
                      <a:pt x="1587" y="623"/>
                    </a:cubicBezTo>
                    <a:cubicBezTo>
                      <a:pt x="1451" y="759"/>
                      <a:pt x="1316" y="867"/>
                      <a:pt x="1153" y="934"/>
                    </a:cubicBezTo>
                    <a:lnTo>
                      <a:pt x="1139" y="934"/>
                    </a:lnTo>
                    <a:lnTo>
                      <a:pt x="1139" y="934"/>
                    </a:lnTo>
                    <a:cubicBezTo>
                      <a:pt x="1126" y="934"/>
                      <a:pt x="1112" y="949"/>
                      <a:pt x="1099" y="949"/>
                    </a:cubicBezTo>
                    <a:cubicBezTo>
                      <a:pt x="909" y="1016"/>
                      <a:pt x="747" y="1016"/>
                      <a:pt x="557" y="962"/>
                    </a:cubicBezTo>
                    <a:cubicBezTo>
                      <a:pt x="476" y="934"/>
                      <a:pt x="407" y="907"/>
                      <a:pt x="340" y="867"/>
                    </a:cubicBezTo>
                    <a:cubicBezTo>
                      <a:pt x="286" y="840"/>
                      <a:pt x="1" y="636"/>
                      <a:pt x="96" y="555"/>
                    </a:cubicBezTo>
                    <a:cubicBezTo>
                      <a:pt x="150" y="488"/>
                      <a:pt x="367" y="623"/>
                      <a:pt x="448" y="663"/>
                    </a:cubicBezTo>
                    <a:cubicBezTo>
                      <a:pt x="503" y="691"/>
                      <a:pt x="557" y="705"/>
                      <a:pt x="611" y="718"/>
                    </a:cubicBezTo>
                    <a:cubicBezTo>
                      <a:pt x="760" y="745"/>
                      <a:pt x="868" y="732"/>
                      <a:pt x="1018" y="691"/>
                    </a:cubicBezTo>
                    <a:cubicBezTo>
                      <a:pt x="1018" y="691"/>
                      <a:pt x="1031" y="678"/>
                      <a:pt x="1045" y="678"/>
                    </a:cubicBezTo>
                    <a:lnTo>
                      <a:pt x="1045" y="678"/>
                    </a:lnTo>
                    <a:lnTo>
                      <a:pt x="1045" y="678"/>
                    </a:lnTo>
                    <a:cubicBezTo>
                      <a:pt x="1193" y="623"/>
                      <a:pt x="1289" y="542"/>
                      <a:pt x="1397" y="447"/>
                    </a:cubicBezTo>
                    <a:cubicBezTo>
                      <a:pt x="1424" y="434"/>
                      <a:pt x="1532" y="311"/>
                      <a:pt x="1559" y="271"/>
                    </a:cubicBezTo>
                    <a:cubicBezTo>
                      <a:pt x="1614" y="217"/>
                      <a:pt x="1762" y="0"/>
                      <a:pt x="1843" y="27"/>
                    </a:cubicBezTo>
                    <a:cubicBezTo>
                      <a:pt x="1952" y="81"/>
                      <a:pt x="1789" y="365"/>
                      <a:pt x="1749" y="407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83" name="Google Shape;1983;p44"/>
              <p:cNvSpPr/>
              <p:nvPr/>
            </p:nvSpPr>
            <p:spPr>
              <a:xfrm>
                <a:off x="5983950" y="1835250"/>
                <a:ext cx="58975" cy="19000"/>
              </a:xfrm>
              <a:custGeom>
                <a:avLst/>
                <a:gdLst/>
                <a:ahLst/>
                <a:cxnLst/>
                <a:rect l="l" t="t" r="r" b="b"/>
                <a:pathLst>
                  <a:path w="2359" h="760" extrusionOk="0">
                    <a:moveTo>
                      <a:pt x="2020" y="475"/>
                    </a:moveTo>
                    <a:cubicBezTo>
                      <a:pt x="1939" y="542"/>
                      <a:pt x="1844" y="596"/>
                      <a:pt x="1749" y="651"/>
                    </a:cubicBezTo>
                    <a:cubicBezTo>
                      <a:pt x="1560" y="719"/>
                      <a:pt x="1383" y="759"/>
                      <a:pt x="1180" y="759"/>
                    </a:cubicBezTo>
                    <a:lnTo>
                      <a:pt x="1166" y="759"/>
                    </a:lnTo>
                    <a:lnTo>
                      <a:pt x="1153" y="759"/>
                    </a:lnTo>
                    <a:cubicBezTo>
                      <a:pt x="1139" y="759"/>
                      <a:pt x="1099" y="746"/>
                      <a:pt x="1085" y="746"/>
                    </a:cubicBezTo>
                    <a:cubicBezTo>
                      <a:pt x="855" y="719"/>
                      <a:pt x="678" y="651"/>
                      <a:pt x="476" y="542"/>
                    </a:cubicBezTo>
                    <a:cubicBezTo>
                      <a:pt x="449" y="529"/>
                      <a:pt x="340" y="448"/>
                      <a:pt x="313" y="421"/>
                    </a:cubicBezTo>
                    <a:cubicBezTo>
                      <a:pt x="272" y="380"/>
                      <a:pt x="1" y="150"/>
                      <a:pt x="82" y="69"/>
                    </a:cubicBezTo>
                    <a:cubicBezTo>
                      <a:pt x="163" y="0"/>
                      <a:pt x="380" y="190"/>
                      <a:pt x="449" y="231"/>
                    </a:cubicBezTo>
                    <a:cubicBezTo>
                      <a:pt x="503" y="271"/>
                      <a:pt x="543" y="298"/>
                      <a:pt x="597" y="325"/>
                    </a:cubicBezTo>
                    <a:cubicBezTo>
                      <a:pt x="774" y="407"/>
                      <a:pt x="922" y="461"/>
                      <a:pt x="1112" y="475"/>
                    </a:cubicBezTo>
                    <a:lnTo>
                      <a:pt x="1180" y="475"/>
                    </a:lnTo>
                    <a:lnTo>
                      <a:pt x="1180" y="488"/>
                    </a:lnTo>
                    <a:cubicBezTo>
                      <a:pt x="1180" y="488"/>
                      <a:pt x="1180" y="475"/>
                      <a:pt x="1193" y="475"/>
                    </a:cubicBezTo>
                    <a:cubicBezTo>
                      <a:pt x="1356" y="488"/>
                      <a:pt x="1478" y="461"/>
                      <a:pt x="1641" y="407"/>
                    </a:cubicBezTo>
                    <a:cubicBezTo>
                      <a:pt x="1735" y="367"/>
                      <a:pt x="1803" y="340"/>
                      <a:pt x="1885" y="285"/>
                    </a:cubicBezTo>
                    <a:cubicBezTo>
                      <a:pt x="1952" y="231"/>
                      <a:pt x="2183" y="27"/>
                      <a:pt x="2250" y="82"/>
                    </a:cubicBezTo>
                    <a:cubicBezTo>
                      <a:pt x="2358" y="163"/>
                      <a:pt x="2060" y="434"/>
                      <a:pt x="2020" y="475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84" name="Google Shape;1984;p44"/>
              <p:cNvSpPr/>
              <p:nvPr/>
            </p:nvSpPr>
            <p:spPr>
              <a:xfrm>
                <a:off x="5988700" y="1835925"/>
                <a:ext cx="56250" cy="27475"/>
              </a:xfrm>
              <a:custGeom>
                <a:avLst/>
                <a:gdLst/>
                <a:ahLst/>
                <a:cxnLst/>
                <a:rect l="l" t="t" r="r" b="b"/>
                <a:pathLst>
                  <a:path w="2250" h="1099" extrusionOk="0">
                    <a:moveTo>
                      <a:pt x="1830" y="990"/>
                    </a:moveTo>
                    <a:cubicBezTo>
                      <a:pt x="1735" y="1030"/>
                      <a:pt x="1641" y="1057"/>
                      <a:pt x="1518" y="1071"/>
                    </a:cubicBezTo>
                    <a:cubicBezTo>
                      <a:pt x="1315" y="1098"/>
                      <a:pt x="1139" y="1084"/>
                      <a:pt x="949" y="1017"/>
                    </a:cubicBezTo>
                    <a:cubicBezTo>
                      <a:pt x="936" y="1017"/>
                      <a:pt x="936" y="1017"/>
                      <a:pt x="936" y="1003"/>
                    </a:cubicBezTo>
                    <a:lnTo>
                      <a:pt x="922" y="1003"/>
                    </a:lnTo>
                    <a:cubicBezTo>
                      <a:pt x="909" y="1003"/>
                      <a:pt x="868" y="976"/>
                      <a:pt x="855" y="976"/>
                    </a:cubicBezTo>
                    <a:cubicBezTo>
                      <a:pt x="651" y="882"/>
                      <a:pt x="502" y="773"/>
                      <a:pt x="340" y="597"/>
                    </a:cubicBezTo>
                    <a:cubicBezTo>
                      <a:pt x="326" y="584"/>
                      <a:pt x="244" y="475"/>
                      <a:pt x="217" y="434"/>
                    </a:cubicBezTo>
                    <a:cubicBezTo>
                      <a:pt x="190" y="394"/>
                      <a:pt x="1" y="82"/>
                      <a:pt x="109" y="27"/>
                    </a:cubicBezTo>
                    <a:cubicBezTo>
                      <a:pt x="190" y="0"/>
                      <a:pt x="353" y="231"/>
                      <a:pt x="407" y="298"/>
                    </a:cubicBezTo>
                    <a:lnTo>
                      <a:pt x="530" y="421"/>
                    </a:lnTo>
                    <a:cubicBezTo>
                      <a:pt x="665" y="556"/>
                      <a:pt x="786" y="651"/>
                      <a:pt x="963" y="732"/>
                    </a:cubicBezTo>
                    <a:cubicBezTo>
                      <a:pt x="976" y="732"/>
                      <a:pt x="1017" y="746"/>
                      <a:pt x="1017" y="746"/>
                    </a:cubicBezTo>
                    <a:lnTo>
                      <a:pt x="1030" y="746"/>
                    </a:lnTo>
                    <a:lnTo>
                      <a:pt x="1030" y="759"/>
                    </a:lnTo>
                    <a:cubicBezTo>
                      <a:pt x="1193" y="813"/>
                      <a:pt x="1328" y="827"/>
                      <a:pt x="1491" y="813"/>
                    </a:cubicBezTo>
                    <a:cubicBezTo>
                      <a:pt x="1586" y="813"/>
                      <a:pt x="1668" y="800"/>
                      <a:pt x="1762" y="773"/>
                    </a:cubicBezTo>
                    <a:cubicBezTo>
                      <a:pt x="1843" y="746"/>
                      <a:pt x="2114" y="624"/>
                      <a:pt x="2168" y="678"/>
                    </a:cubicBezTo>
                    <a:cubicBezTo>
                      <a:pt x="2250" y="786"/>
                      <a:pt x="1884" y="963"/>
                      <a:pt x="1830" y="99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85" name="Google Shape;1985;p44"/>
              <p:cNvSpPr/>
              <p:nvPr/>
            </p:nvSpPr>
            <p:spPr>
              <a:xfrm>
                <a:off x="5956525" y="1837625"/>
                <a:ext cx="35950" cy="35925"/>
              </a:xfrm>
              <a:custGeom>
                <a:avLst/>
                <a:gdLst/>
                <a:ahLst/>
                <a:cxnLst/>
                <a:rect l="l" t="t" r="r" b="b"/>
                <a:pathLst>
                  <a:path w="1438" h="1437" extrusionOk="0">
                    <a:moveTo>
                      <a:pt x="718" y="1437"/>
                    </a:moveTo>
                    <a:cubicBezTo>
                      <a:pt x="1112" y="1437"/>
                      <a:pt x="1437" y="1112"/>
                      <a:pt x="1437" y="718"/>
                    </a:cubicBezTo>
                    <a:cubicBezTo>
                      <a:pt x="1437" y="326"/>
                      <a:pt x="1112" y="1"/>
                      <a:pt x="718" y="1"/>
                    </a:cubicBezTo>
                    <a:cubicBezTo>
                      <a:pt x="326" y="1"/>
                      <a:pt x="1" y="326"/>
                      <a:pt x="1" y="718"/>
                    </a:cubicBezTo>
                    <a:cubicBezTo>
                      <a:pt x="1" y="1112"/>
                      <a:pt x="326" y="1437"/>
                      <a:pt x="718" y="143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86" name="Google Shape;1986;p44"/>
              <p:cNvSpPr/>
              <p:nvPr/>
            </p:nvSpPr>
            <p:spPr>
              <a:xfrm>
                <a:off x="5616450" y="1937225"/>
                <a:ext cx="78600" cy="30500"/>
              </a:xfrm>
              <a:custGeom>
                <a:avLst/>
                <a:gdLst/>
                <a:ahLst/>
                <a:cxnLst/>
                <a:rect l="l" t="t" r="r" b="b"/>
                <a:pathLst>
                  <a:path w="3144" h="1220" extrusionOk="0">
                    <a:moveTo>
                      <a:pt x="1572" y="1220"/>
                    </a:moveTo>
                    <a:cubicBezTo>
                      <a:pt x="2439" y="1220"/>
                      <a:pt x="3144" y="949"/>
                      <a:pt x="3144" y="609"/>
                    </a:cubicBezTo>
                    <a:cubicBezTo>
                      <a:pt x="3144" y="271"/>
                      <a:pt x="2439" y="0"/>
                      <a:pt x="1572" y="0"/>
                    </a:cubicBezTo>
                    <a:cubicBezTo>
                      <a:pt x="705" y="0"/>
                      <a:pt x="0" y="271"/>
                      <a:pt x="0" y="609"/>
                    </a:cubicBezTo>
                    <a:cubicBezTo>
                      <a:pt x="0" y="949"/>
                      <a:pt x="705" y="1220"/>
                      <a:pt x="1572" y="1220"/>
                    </a:cubicBezTo>
                    <a:close/>
                  </a:path>
                </a:pathLst>
              </a:custGeom>
              <a:solidFill>
                <a:srgbClr val="F58CA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87" name="Google Shape;1987;p44"/>
              <p:cNvSpPr/>
              <p:nvPr/>
            </p:nvSpPr>
            <p:spPr>
              <a:xfrm>
                <a:off x="5931125" y="1937225"/>
                <a:ext cx="78600" cy="30500"/>
              </a:xfrm>
              <a:custGeom>
                <a:avLst/>
                <a:gdLst/>
                <a:ahLst/>
                <a:cxnLst/>
                <a:rect l="l" t="t" r="r" b="b"/>
                <a:pathLst>
                  <a:path w="3144" h="1220" extrusionOk="0">
                    <a:moveTo>
                      <a:pt x="1572" y="1220"/>
                    </a:moveTo>
                    <a:cubicBezTo>
                      <a:pt x="2439" y="1220"/>
                      <a:pt x="3144" y="949"/>
                      <a:pt x="3144" y="609"/>
                    </a:cubicBezTo>
                    <a:cubicBezTo>
                      <a:pt x="3144" y="271"/>
                      <a:pt x="2439" y="0"/>
                      <a:pt x="1572" y="0"/>
                    </a:cubicBezTo>
                    <a:cubicBezTo>
                      <a:pt x="705" y="0"/>
                      <a:pt x="0" y="271"/>
                      <a:pt x="0" y="609"/>
                    </a:cubicBezTo>
                    <a:cubicBezTo>
                      <a:pt x="0" y="949"/>
                      <a:pt x="705" y="1220"/>
                      <a:pt x="1572" y="1220"/>
                    </a:cubicBezTo>
                    <a:close/>
                  </a:path>
                </a:pathLst>
              </a:custGeom>
              <a:solidFill>
                <a:srgbClr val="F58CA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988" name="Google Shape;1988;p44"/>
            <p:cNvSpPr/>
            <p:nvPr/>
          </p:nvSpPr>
          <p:spPr>
            <a:xfrm>
              <a:off x="4354930" y="3338379"/>
              <a:ext cx="353700" cy="353700"/>
            </a:xfrm>
            <a:prstGeom prst="ellipse">
              <a:avLst/>
            </a:prstGeom>
            <a:gradFill>
              <a:gsLst>
                <a:gs pos="0">
                  <a:srgbClr val="C9CBFF"/>
                </a:gs>
                <a:gs pos="100000">
                  <a:schemeClr val="lt2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989" name="Google Shape;1989;p44"/>
            <p:cNvGrpSpPr/>
            <p:nvPr/>
          </p:nvGrpSpPr>
          <p:grpSpPr>
            <a:xfrm>
              <a:off x="4381216" y="3467266"/>
              <a:ext cx="301143" cy="95916"/>
              <a:chOff x="5581225" y="1820025"/>
              <a:chExt cx="463725" cy="147700"/>
            </a:xfrm>
          </p:grpSpPr>
          <p:sp>
            <p:nvSpPr>
              <p:cNvPr id="1990" name="Google Shape;1990;p44"/>
              <p:cNvSpPr/>
              <p:nvPr/>
            </p:nvSpPr>
            <p:spPr>
              <a:xfrm>
                <a:off x="5605250" y="1825075"/>
                <a:ext cx="100975" cy="100975"/>
              </a:xfrm>
              <a:custGeom>
                <a:avLst/>
                <a:gdLst/>
                <a:ahLst/>
                <a:cxnLst/>
                <a:rect l="l" t="t" r="r" b="b"/>
                <a:pathLst>
                  <a:path w="4039" h="4039" extrusionOk="0">
                    <a:moveTo>
                      <a:pt x="2020" y="4039"/>
                    </a:moveTo>
                    <a:cubicBezTo>
                      <a:pt x="3131" y="4039"/>
                      <a:pt x="4038" y="3144"/>
                      <a:pt x="4038" y="2020"/>
                    </a:cubicBezTo>
                    <a:cubicBezTo>
                      <a:pt x="4038" y="909"/>
                      <a:pt x="3131" y="1"/>
                      <a:pt x="2020" y="1"/>
                    </a:cubicBezTo>
                    <a:cubicBezTo>
                      <a:pt x="909" y="1"/>
                      <a:pt x="1" y="909"/>
                      <a:pt x="1" y="2020"/>
                    </a:cubicBezTo>
                    <a:cubicBezTo>
                      <a:pt x="1" y="3144"/>
                      <a:pt x="909" y="4039"/>
                      <a:pt x="2020" y="4039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91" name="Google Shape;1991;p44"/>
              <p:cNvSpPr/>
              <p:nvPr/>
            </p:nvSpPr>
            <p:spPr>
              <a:xfrm>
                <a:off x="5594100" y="1820025"/>
                <a:ext cx="48450" cy="25400"/>
              </a:xfrm>
              <a:custGeom>
                <a:avLst/>
                <a:gdLst/>
                <a:ahLst/>
                <a:cxnLst/>
                <a:rect l="l" t="t" r="r" b="b"/>
                <a:pathLst>
                  <a:path w="1938" h="1016" extrusionOk="0">
                    <a:moveTo>
                      <a:pt x="190" y="407"/>
                    </a:moveTo>
                    <a:cubicBezTo>
                      <a:pt x="244" y="488"/>
                      <a:pt x="298" y="555"/>
                      <a:pt x="365" y="623"/>
                    </a:cubicBezTo>
                    <a:cubicBezTo>
                      <a:pt x="488" y="759"/>
                      <a:pt x="623" y="867"/>
                      <a:pt x="799" y="934"/>
                    </a:cubicBezTo>
                    <a:lnTo>
                      <a:pt x="799" y="934"/>
                    </a:lnTo>
                    <a:lnTo>
                      <a:pt x="813" y="934"/>
                    </a:lnTo>
                    <a:lnTo>
                      <a:pt x="840" y="949"/>
                    </a:lnTo>
                    <a:cubicBezTo>
                      <a:pt x="1030" y="1016"/>
                      <a:pt x="1192" y="1016"/>
                      <a:pt x="1395" y="962"/>
                    </a:cubicBezTo>
                    <a:cubicBezTo>
                      <a:pt x="1476" y="934"/>
                      <a:pt x="1545" y="907"/>
                      <a:pt x="1612" y="867"/>
                    </a:cubicBezTo>
                    <a:cubicBezTo>
                      <a:pt x="1666" y="840"/>
                      <a:pt x="1937" y="636"/>
                      <a:pt x="1856" y="555"/>
                    </a:cubicBezTo>
                    <a:cubicBezTo>
                      <a:pt x="1789" y="488"/>
                      <a:pt x="1585" y="623"/>
                      <a:pt x="1503" y="663"/>
                    </a:cubicBezTo>
                    <a:cubicBezTo>
                      <a:pt x="1449" y="691"/>
                      <a:pt x="1395" y="705"/>
                      <a:pt x="1328" y="718"/>
                    </a:cubicBezTo>
                    <a:cubicBezTo>
                      <a:pt x="1192" y="745"/>
                      <a:pt x="1070" y="732"/>
                      <a:pt x="934" y="691"/>
                    </a:cubicBezTo>
                    <a:lnTo>
                      <a:pt x="907" y="678"/>
                    </a:lnTo>
                    <a:lnTo>
                      <a:pt x="907" y="678"/>
                    </a:lnTo>
                    <a:lnTo>
                      <a:pt x="894" y="678"/>
                    </a:lnTo>
                    <a:cubicBezTo>
                      <a:pt x="759" y="623"/>
                      <a:pt x="650" y="542"/>
                      <a:pt x="542" y="447"/>
                    </a:cubicBezTo>
                    <a:cubicBezTo>
                      <a:pt x="515" y="434"/>
                      <a:pt x="407" y="311"/>
                      <a:pt x="379" y="271"/>
                    </a:cubicBezTo>
                    <a:cubicBezTo>
                      <a:pt x="325" y="217"/>
                      <a:pt x="176" y="0"/>
                      <a:pt x="94" y="27"/>
                    </a:cubicBezTo>
                    <a:cubicBezTo>
                      <a:pt x="0" y="81"/>
                      <a:pt x="163" y="365"/>
                      <a:pt x="190" y="407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92" name="Google Shape;1992;p44"/>
              <p:cNvSpPr/>
              <p:nvPr/>
            </p:nvSpPr>
            <p:spPr>
              <a:xfrm>
                <a:off x="5583250" y="1835250"/>
                <a:ext cx="58975" cy="19000"/>
              </a:xfrm>
              <a:custGeom>
                <a:avLst/>
                <a:gdLst/>
                <a:ahLst/>
                <a:cxnLst/>
                <a:rect l="l" t="t" r="r" b="b"/>
                <a:pathLst>
                  <a:path w="2359" h="760" extrusionOk="0">
                    <a:moveTo>
                      <a:pt x="326" y="475"/>
                    </a:moveTo>
                    <a:cubicBezTo>
                      <a:pt x="420" y="542"/>
                      <a:pt x="501" y="596"/>
                      <a:pt x="610" y="651"/>
                    </a:cubicBezTo>
                    <a:cubicBezTo>
                      <a:pt x="799" y="719"/>
                      <a:pt x="976" y="759"/>
                      <a:pt x="1179" y="759"/>
                    </a:cubicBezTo>
                    <a:lnTo>
                      <a:pt x="1179" y="759"/>
                    </a:lnTo>
                    <a:lnTo>
                      <a:pt x="1193" y="759"/>
                    </a:lnTo>
                    <a:cubicBezTo>
                      <a:pt x="1206" y="759"/>
                      <a:pt x="1260" y="746"/>
                      <a:pt x="1260" y="746"/>
                    </a:cubicBezTo>
                    <a:cubicBezTo>
                      <a:pt x="1491" y="719"/>
                      <a:pt x="1667" y="651"/>
                      <a:pt x="1870" y="542"/>
                    </a:cubicBezTo>
                    <a:cubicBezTo>
                      <a:pt x="1897" y="529"/>
                      <a:pt x="2006" y="448"/>
                      <a:pt x="2033" y="421"/>
                    </a:cubicBezTo>
                    <a:cubicBezTo>
                      <a:pt x="2087" y="380"/>
                      <a:pt x="2358" y="150"/>
                      <a:pt x="2263" y="69"/>
                    </a:cubicBezTo>
                    <a:cubicBezTo>
                      <a:pt x="2195" y="0"/>
                      <a:pt x="1979" y="190"/>
                      <a:pt x="1897" y="231"/>
                    </a:cubicBezTo>
                    <a:cubicBezTo>
                      <a:pt x="1856" y="271"/>
                      <a:pt x="1802" y="298"/>
                      <a:pt x="1748" y="325"/>
                    </a:cubicBezTo>
                    <a:cubicBezTo>
                      <a:pt x="1572" y="407"/>
                      <a:pt x="1423" y="461"/>
                      <a:pt x="1233" y="475"/>
                    </a:cubicBezTo>
                    <a:lnTo>
                      <a:pt x="1179" y="475"/>
                    </a:lnTo>
                    <a:lnTo>
                      <a:pt x="1166" y="488"/>
                    </a:lnTo>
                    <a:lnTo>
                      <a:pt x="1166" y="475"/>
                    </a:lnTo>
                    <a:cubicBezTo>
                      <a:pt x="1003" y="488"/>
                      <a:pt x="868" y="461"/>
                      <a:pt x="705" y="407"/>
                    </a:cubicBezTo>
                    <a:cubicBezTo>
                      <a:pt x="624" y="367"/>
                      <a:pt x="555" y="340"/>
                      <a:pt x="474" y="285"/>
                    </a:cubicBezTo>
                    <a:cubicBezTo>
                      <a:pt x="393" y="231"/>
                      <a:pt x="163" y="27"/>
                      <a:pt x="95" y="82"/>
                    </a:cubicBezTo>
                    <a:cubicBezTo>
                      <a:pt x="0" y="163"/>
                      <a:pt x="284" y="434"/>
                      <a:pt x="326" y="475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93" name="Google Shape;1993;p44"/>
              <p:cNvSpPr/>
              <p:nvPr/>
            </p:nvSpPr>
            <p:spPr>
              <a:xfrm>
                <a:off x="5736675" y="1887075"/>
                <a:ext cx="152825" cy="57950"/>
              </a:xfrm>
              <a:custGeom>
                <a:avLst/>
                <a:gdLst/>
                <a:ahLst/>
                <a:cxnLst/>
                <a:rect l="l" t="t" r="r" b="b"/>
                <a:pathLst>
                  <a:path w="6113" h="2318" extrusionOk="0">
                    <a:moveTo>
                      <a:pt x="4770" y="177"/>
                    </a:moveTo>
                    <a:cubicBezTo>
                      <a:pt x="4797" y="68"/>
                      <a:pt x="4906" y="1"/>
                      <a:pt x="5014" y="28"/>
                    </a:cubicBezTo>
                    <a:cubicBezTo>
                      <a:pt x="5122" y="55"/>
                      <a:pt x="5191" y="163"/>
                      <a:pt x="5164" y="272"/>
                    </a:cubicBezTo>
                    <a:cubicBezTo>
                      <a:pt x="5164" y="285"/>
                      <a:pt x="4933" y="1206"/>
                      <a:pt x="5922" y="1437"/>
                    </a:cubicBezTo>
                    <a:cubicBezTo>
                      <a:pt x="6031" y="1464"/>
                      <a:pt x="6112" y="1573"/>
                      <a:pt x="6085" y="1681"/>
                    </a:cubicBezTo>
                    <a:cubicBezTo>
                      <a:pt x="6058" y="1789"/>
                      <a:pt x="5950" y="1871"/>
                      <a:pt x="5827" y="1844"/>
                    </a:cubicBezTo>
                    <a:cubicBezTo>
                      <a:pt x="5462" y="1748"/>
                      <a:pt x="5204" y="1586"/>
                      <a:pt x="5041" y="1410"/>
                    </a:cubicBezTo>
                    <a:cubicBezTo>
                      <a:pt x="4784" y="1789"/>
                      <a:pt x="4215" y="2317"/>
                      <a:pt x="3050" y="2317"/>
                    </a:cubicBezTo>
                    <a:lnTo>
                      <a:pt x="3050" y="2317"/>
                    </a:lnTo>
                    <a:cubicBezTo>
                      <a:pt x="1885" y="2317"/>
                      <a:pt x="1316" y="1789"/>
                      <a:pt x="1072" y="1410"/>
                    </a:cubicBezTo>
                    <a:cubicBezTo>
                      <a:pt x="909" y="1586"/>
                      <a:pt x="651" y="1748"/>
                      <a:pt x="272" y="1844"/>
                    </a:cubicBezTo>
                    <a:cubicBezTo>
                      <a:pt x="163" y="1871"/>
                      <a:pt x="55" y="1789"/>
                      <a:pt x="28" y="1681"/>
                    </a:cubicBezTo>
                    <a:cubicBezTo>
                      <a:pt x="1" y="1573"/>
                      <a:pt x="69" y="1464"/>
                      <a:pt x="177" y="1437"/>
                    </a:cubicBezTo>
                    <a:cubicBezTo>
                      <a:pt x="1180" y="1206"/>
                      <a:pt x="936" y="285"/>
                      <a:pt x="936" y="272"/>
                    </a:cubicBezTo>
                    <a:cubicBezTo>
                      <a:pt x="909" y="163"/>
                      <a:pt x="976" y="55"/>
                      <a:pt x="1085" y="28"/>
                    </a:cubicBezTo>
                    <a:cubicBezTo>
                      <a:pt x="1193" y="1"/>
                      <a:pt x="1316" y="68"/>
                      <a:pt x="1343" y="177"/>
                    </a:cubicBezTo>
                    <a:cubicBezTo>
                      <a:pt x="1343" y="177"/>
                      <a:pt x="1437" y="570"/>
                      <a:pt x="1302" y="989"/>
                    </a:cubicBezTo>
                    <a:cubicBezTo>
                      <a:pt x="1397" y="1206"/>
                      <a:pt x="1803" y="1911"/>
                      <a:pt x="3050" y="1911"/>
                    </a:cubicBezTo>
                    <a:cubicBezTo>
                      <a:pt x="4310" y="1911"/>
                      <a:pt x="4703" y="1206"/>
                      <a:pt x="4797" y="989"/>
                    </a:cubicBezTo>
                    <a:cubicBezTo>
                      <a:pt x="4662" y="570"/>
                      <a:pt x="4770" y="177"/>
                      <a:pt x="4770" y="177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94" name="Google Shape;1994;p44"/>
              <p:cNvSpPr/>
              <p:nvPr/>
            </p:nvSpPr>
            <p:spPr>
              <a:xfrm>
                <a:off x="5581225" y="1835925"/>
                <a:ext cx="56250" cy="27475"/>
              </a:xfrm>
              <a:custGeom>
                <a:avLst/>
                <a:gdLst/>
                <a:ahLst/>
                <a:cxnLst/>
                <a:rect l="l" t="t" r="r" b="b"/>
                <a:pathLst>
                  <a:path w="2250" h="1099" extrusionOk="0">
                    <a:moveTo>
                      <a:pt x="407" y="990"/>
                    </a:moveTo>
                    <a:cubicBezTo>
                      <a:pt x="515" y="1030"/>
                      <a:pt x="609" y="1057"/>
                      <a:pt x="718" y="1071"/>
                    </a:cubicBezTo>
                    <a:cubicBezTo>
                      <a:pt x="935" y="1098"/>
                      <a:pt x="1097" y="1084"/>
                      <a:pt x="1301" y="1017"/>
                    </a:cubicBezTo>
                    <a:lnTo>
                      <a:pt x="1314" y="1003"/>
                    </a:lnTo>
                    <a:lnTo>
                      <a:pt x="1314" y="1003"/>
                    </a:lnTo>
                    <a:cubicBezTo>
                      <a:pt x="1328" y="1003"/>
                      <a:pt x="1382" y="976"/>
                      <a:pt x="1382" y="976"/>
                    </a:cubicBezTo>
                    <a:cubicBezTo>
                      <a:pt x="1599" y="882"/>
                      <a:pt x="1748" y="773"/>
                      <a:pt x="1897" y="597"/>
                    </a:cubicBezTo>
                    <a:cubicBezTo>
                      <a:pt x="1924" y="584"/>
                      <a:pt x="2005" y="475"/>
                      <a:pt x="2018" y="434"/>
                    </a:cubicBezTo>
                    <a:cubicBezTo>
                      <a:pt x="2060" y="394"/>
                      <a:pt x="2249" y="82"/>
                      <a:pt x="2141" y="27"/>
                    </a:cubicBezTo>
                    <a:cubicBezTo>
                      <a:pt x="2046" y="0"/>
                      <a:pt x="1897" y="231"/>
                      <a:pt x="1843" y="298"/>
                    </a:cubicBezTo>
                    <a:lnTo>
                      <a:pt x="1720" y="421"/>
                    </a:lnTo>
                    <a:cubicBezTo>
                      <a:pt x="1585" y="556"/>
                      <a:pt x="1449" y="651"/>
                      <a:pt x="1274" y="732"/>
                    </a:cubicBezTo>
                    <a:cubicBezTo>
                      <a:pt x="1274" y="732"/>
                      <a:pt x="1233" y="746"/>
                      <a:pt x="1220" y="746"/>
                    </a:cubicBezTo>
                    <a:lnTo>
                      <a:pt x="1220" y="746"/>
                    </a:lnTo>
                    <a:cubicBezTo>
                      <a:pt x="1206" y="746"/>
                      <a:pt x="1206" y="759"/>
                      <a:pt x="1206" y="759"/>
                    </a:cubicBezTo>
                    <a:cubicBezTo>
                      <a:pt x="1043" y="813"/>
                      <a:pt x="922" y="827"/>
                      <a:pt x="745" y="813"/>
                    </a:cubicBezTo>
                    <a:cubicBezTo>
                      <a:pt x="651" y="813"/>
                      <a:pt x="582" y="800"/>
                      <a:pt x="488" y="773"/>
                    </a:cubicBezTo>
                    <a:cubicBezTo>
                      <a:pt x="407" y="746"/>
                      <a:pt x="122" y="624"/>
                      <a:pt x="67" y="678"/>
                    </a:cubicBezTo>
                    <a:cubicBezTo>
                      <a:pt x="0" y="786"/>
                      <a:pt x="352" y="963"/>
                      <a:pt x="407" y="99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95" name="Google Shape;1995;p44"/>
              <p:cNvSpPr/>
              <p:nvPr/>
            </p:nvSpPr>
            <p:spPr>
              <a:xfrm>
                <a:off x="5633375" y="1837625"/>
                <a:ext cx="35950" cy="35925"/>
              </a:xfrm>
              <a:custGeom>
                <a:avLst/>
                <a:gdLst/>
                <a:ahLst/>
                <a:cxnLst/>
                <a:rect l="l" t="t" r="r" b="b"/>
                <a:pathLst>
                  <a:path w="1438" h="1437" extrusionOk="0">
                    <a:moveTo>
                      <a:pt x="718" y="1437"/>
                    </a:moveTo>
                    <a:cubicBezTo>
                      <a:pt x="1112" y="1437"/>
                      <a:pt x="1437" y="1112"/>
                      <a:pt x="1437" y="718"/>
                    </a:cubicBezTo>
                    <a:cubicBezTo>
                      <a:pt x="1437" y="326"/>
                      <a:pt x="1112" y="1"/>
                      <a:pt x="718" y="1"/>
                    </a:cubicBezTo>
                    <a:cubicBezTo>
                      <a:pt x="326" y="1"/>
                      <a:pt x="1" y="326"/>
                      <a:pt x="1" y="718"/>
                    </a:cubicBezTo>
                    <a:cubicBezTo>
                      <a:pt x="1" y="1112"/>
                      <a:pt x="326" y="1437"/>
                      <a:pt x="718" y="143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96" name="Google Shape;1996;p44"/>
              <p:cNvSpPr/>
              <p:nvPr/>
            </p:nvSpPr>
            <p:spPr>
              <a:xfrm>
                <a:off x="5919950" y="1825075"/>
                <a:ext cx="100975" cy="100975"/>
              </a:xfrm>
              <a:custGeom>
                <a:avLst/>
                <a:gdLst/>
                <a:ahLst/>
                <a:cxnLst/>
                <a:rect l="l" t="t" r="r" b="b"/>
                <a:pathLst>
                  <a:path w="4039" h="4039" extrusionOk="0">
                    <a:moveTo>
                      <a:pt x="2019" y="4039"/>
                    </a:moveTo>
                    <a:cubicBezTo>
                      <a:pt x="3130" y="4039"/>
                      <a:pt x="4038" y="3144"/>
                      <a:pt x="4038" y="2020"/>
                    </a:cubicBezTo>
                    <a:cubicBezTo>
                      <a:pt x="4038" y="909"/>
                      <a:pt x="3130" y="1"/>
                      <a:pt x="2019" y="1"/>
                    </a:cubicBezTo>
                    <a:cubicBezTo>
                      <a:pt x="908" y="1"/>
                      <a:pt x="1" y="909"/>
                      <a:pt x="1" y="2020"/>
                    </a:cubicBezTo>
                    <a:cubicBezTo>
                      <a:pt x="1" y="3144"/>
                      <a:pt x="908" y="4039"/>
                      <a:pt x="2019" y="4039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97" name="Google Shape;1997;p44"/>
              <p:cNvSpPr/>
              <p:nvPr/>
            </p:nvSpPr>
            <p:spPr>
              <a:xfrm>
                <a:off x="5983275" y="1820025"/>
                <a:ext cx="48800" cy="25400"/>
              </a:xfrm>
              <a:custGeom>
                <a:avLst/>
                <a:gdLst/>
                <a:ahLst/>
                <a:cxnLst/>
                <a:rect l="l" t="t" r="r" b="b"/>
                <a:pathLst>
                  <a:path w="1952" h="1016" extrusionOk="0">
                    <a:moveTo>
                      <a:pt x="1749" y="407"/>
                    </a:moveTo>
                    <a:cubicBezTo>
                      <a:pt x="1695" y="488"/>
                      <a:pt x="1641" y="555"/>
                      <a:pt x="1587" y="623"/>
                    </a:cubicBezTo>
                    <a:cubicBezTo>
                      <a:pt x="1451" y="759"/>
                      <a:pt x="1316" y="867"/>
                      <a:pt x="1153" y="934"/>
                    </a:cubicBezTo>
                    <a:lnTo>
                      <a:pt x="1139" y="934"/>
                    </a:lnTo>
                    <a:lnTo>
                      <a:pt x="1139" y="934"/>
                    </a:lnTo>
                    <a:cubicBezTo>
                      <a:pt x="1126" y="934"/>
                      <a:pt x="1112" y="949"/>
                      <a:pt x="1099" y="949"/>
                    </a:cubicBezTo>
                    <a:cubicBezTo>
                      <a:pt x="909" y="1016"/>
                      <a:pt x="747" y="1016"/>
                      <a:pt x="557" y="962"/>
                    </a:cubicBezTo>
                    <a:cubicBezTo>
                      <a:pt x="476" y="934"/>
                      <a:pt x="407" y="907"/>
                      <a:pt x="340" y="867"/>
                    </a:cubicBezTo>
                    <a:cubicBezTo>
                      <a:pt x="286" y="840"/>
                      <a:pt x="1" y="636"/>
                      <a:pt x="96" y="555"/>
                    </a:cubicBezTo>
                    <a:cubicBezTo>
                      <a:pt x="150" y="488"/>
                      <a:pt x="367" y="623"/>
                      <a:pt x="448" y="663"/>
                    </a:cubicBezTo>
                    <a:cubicBezTo>
                      <a:pt x="503" y="691"/>
                      <a:pt x="557" y="705"/>
                      <a:pt x="611" y="718"/>
                    </a:cubicBezTo>
                    <a:cubicBezTo>
                      <a:pt x="760" y="745"/>
                      <a:pt x="868" y="732"/>
                      <a:pt x="1018" y="691"/>
                    </a:cubicBezTo>
                    <a:cubicBezTo>
                      <a:pt x="1018" y="691"/>
                      <a:pt x="1031" y="678"/>
                      <a:pt x="1045" y="678"/>
                    </a:cubicBezTo>
                    <a:lnTo>
                      <a:pt x="1045" y="678"/>
                    </a:lnTo>
                    <a:lnTo>
                      <a:pt x="1045" y="678"/>
                    </a:lnTo>
                    <a:cubicBezTo>
                      <a:pt x="1193" y="623"/>
                      <a:pt x="1289" y="542"/>
                      <a:pt x="1397" y="447"/>
                    </a:cubicBezTo>
                    <a:cubicBezTo>
                      <a:pt x="1424" y="434"/>
                      <a:pt x="1532" y="311"/>
                      <a:pt x="1559" y="271"/>
                    </a:cubicBezTo>
                    <a:cubicBezTo>
                      <a:pt x="1614" y="217"/>
                      <a:pt x="1762" y="0"/>
                      <a:pt x="1843" y="27"/>
                    </a:cubicBezTo>
                    <a:cubicBezTo>
                      <a:pt x="1952" y="81"/>
                      <a:pt x="1789" y="365"/>
                      <a:pt x="1749" y="407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98" name="Google Shape;1998;p44"/>
              <p:cNvSpPr/>
              <p:nvPr/>
            </p:nvSpPr>
            <p:spPr>
              <a:xfrm>
                <a:off x="5983950" y="1835250"/>
                <a:ext cx="58975" cy="19000"/>
              </a:xfrm>
              <a:custGeom>
                <a:avLst/>
                <a:gdLst/>
                <a:ahLst/>
                <a:cxnLst/>
                <a:rect l="l" t="t" r="r" b="b"/>
                <a:pathLst>
                  <a:path w="2359" h="760" extrusionOk="0">
                    <a:moveTo>
                      <a:pt x="2020" y="475"/>
                    </a:moveTo>
                    <a:cubicBezTo>
                      <a:pt x="1939" y="542"/>
                      <a:pt x="1844" y="596"/>
                      <a:pt x="1749" y="651"/>
                    </a:cubicBezTo>
                    <a:cubicBezTo>
                      <a:pt x="1560" y="719"/>
                      <a:pt x="1383" y="759"/>
                      <a:pt x="1180" y="759"/>
                    </a:cubicBezTo>
                    <a:lnTo>
                      <a:pt x="1166" y="759"/>
                    </a:lnTo>
                    <a:lnTo>
                      <a:pt x="1153" y="759"/>
                    </a:lnTo>
                    <a:cubicBezTo>
                      <a:pt x="1139" y="759"/>
                      <a:pt x="1099" y="746"/>
                      <a:pt x="1085" y="746"/>
                    </a:cubicBezTo>
                    <a:cubicBezTo>
                      <a:pt x="855" y="719"/>
                      <a:pt x="678" y="651"/>
                      <a:pt x="476" y="542"/>
                    </a:cubicBezTo>
                    <a:cubicBezTo>
                      <a:pt x="449" y="529"/>
                      <a:pt x="340" y="448"/>
                      <a:pt x="313" y="421"/>
                    </a:cubicBezTo>
                    <a:cubicBezTo>
                      <a:pt x="272" y="380"/>
                      <a:pt x="1" y="150"/>
                      <a:pt x="82" y="69"/>
                    </a:cubicBezTo>
                    <a:cubicBezTo>
                      <a:pt x="163" y="0"/>
                      <a:pt x="380" y="190"/>
                      <a:pt x="449" y="231"/>
                    </a:cubicBezTo>
                    <a:cubicBezTo>
                      <a:pt x="503" y="271"/>
                      <a:pt x="543" y="298"/>
                      <a:pt x="597" y="325"/>
                    </a:cubicBezTo>
                    <a:cubicBezTo>
                      <a:pt x="774" y="407"/>
                      <a:pt x="922" y="461"/>
                      <a:pt x="1112" y="475"/>
                    </a:cubicBezTo>
                    <a:lnTo>
                      <a:pt x="1180" y="475"/>
                    </a:lnTo>
                    <a:lnTo>
                      <a:pt x="1180" y="488"/>
                    </a:lnTo>
                    <a:cubicBezTo>
                      <a:pt x="1180" y="488"/>
                      <a:pt x="1180" y="475"/>
                      <a:pt x="1193" y="475"/>
                    </a:cubicBezTo>
                    <a:cubicBezTo>
                      <a:pt x="1356" y="488"/>
                      <a:pt x="1478" y="461"/>
                      <a:pt x="1641" y="407"/>
                    </a:cubicBezTo>
                    <a:cubicBezTo>
                      <a:pt x="1735" y="367"/>
                      <a:pt x="1803" y="340"/>
                      <a:pt x="1885" y="285"/>
                    </a:cubicBezTo>
                    <a:cubicBezTo>
                      <a:pt x="1952" y="231"/>
                      <a:pt x="2183" y="27"/>
                      <a:pt x="2250" y="82"/>
                    </a:cubicBezTo>
                    <a:cubicBezTo>
                      <a:pt x="2358" y="163"/>
                      <a:pt x="2060" y="434"/>
                      <a:pt x="2020" y="475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99" name="Google Shape;1999;p44"/>
              <p:cNvSpPr/>
              <p:nvPr/>
            </p:nvSpPr>
            <p:spPr>
              <a:xfrm>
                <a:off x="5988700" y="1835925"/>
                <a:ext cx="56250" cy="27475"/>
              </a:xfrm>
              <a:custGeom>
                <a:avLst/>
                <a:gdLst/>
                <a:ahLst/>
                <a:cxnLst/>
                <a:rect l="l" t="t" r="r" b="b"/>
                <a:pathLst>
                  <a:path w="2250" h="1099" extrusionOk="0">
                    <a:moveTo>
                      <a:pt x="1830" y="990"/>
                    </a:moveTo>
                    <a:cubicBezTo>
                      <a:pt x="1735" y="1030"/>
                      <a:pt x="1641" y="1057"/>
                      <a:pt x="1518" y="1071"/>
                    </a:cubicBezTo>
                    <a:cubicBezTo>
                      <a:pt x="1315" y="1098"/>
                      <a:pt x="1139" y="1084"/>
                      <a:pt x="949" y="1017"/>
                    </a:cubicBezTo>
                    <a:cubicBezTo>
                      <a:pt x="936" y="1017"/>
                      <a:pt x="936" y="1017"/>
                      <a:pt x="936" y="1003"/>
                    </a:cubicBezTo>
                    <a:lnTo>
                      <a:pt x="922" y="1003"/>
                    </a:lnTo>
                    <a:cubicBezTo>
                      <a:pt x="909" y="1003"/>
                      <a:pt x="868" y="976"/>
                      <a:pt x="855" y="976"/>
                    </a:cubicBezTo>
                    <a:cubicBezTo>
                      <a:pt x="651" y="882"/>
                      <a:pt x="502" y="773"/>
                      <a:pt x="340" y="597"/>
                    </a:cubicBezTo>
                    <a:cubicBezTo>
                      <a:pt x="326" y="584"/>
                      <a:pt x="244" y="475"/>
                      <a:pt x="217" y="434"/>
                    </a:cubicBezTo>
                    <a:cubicBezTo>
                      <a:pt x="190" y="394"/>
                      <a:pt x="1" y="82"/>
                      <a:pt x="109" y="27"/>
                    </a:cubicBezTo>
                    <a:cubicBezTo>
                      <a:pt x="190" y="0"/>
                      <a:pt x="353" y="231"/>
                      <a:pt x="407" y="298"/>
                    </a:cubicBezTo>
                    <a:lnTo>
                      <a:pt x="530" y="421"/>
                    </a:lnTo>
                    <a:cubicBezTo>
                      <a:pt x="665" y="556"/>
                      <a:pt x="786" y="651"/>
                      <a:pt x="963" y="732"/>
                    </a:cubicBezTo>
                    <a:cubicBezTo>
                      <a:pt x="976" y="732"/>
                      <a:pt x="1017" y="746"/>
                      <a:pt x="1017" y="746"/>
                    </a:cubicBezTo>
                    <a:lnTo>
                      <a:pt x="1030" y="746"/>
                    </a:lnTo>
                    <a:lnTo>
                      <a:pt x="1030" y="759"/>
                    </a:lnTo>
                    <a:cubicBezTo>
                      <a:pt x="1193" y="813"/>
                      <a:pt x="1328" y="827"/>
                      <a:pt x="1491" y="813"/>
                    </a:cubicBezTo>
                    <a:cubicBezTo>
                      <a:pt x="1586" y="813"/>
                      <a:pt x="1668" y="800"/>
                      <a:pt x="1762" y="773"/>
                    </a:cubicBezTo>
                    <a:cubicBezTo>
                      <a:pt x="1843" y="746"/>
                      <a:pt x="2114" y="624"/>
                      <a:pt x="2168" y="678"/>
                    </a:cubicBezTo>
                    <a:cubicBezTo>
                      <a:pt x="2250" y="786"/>
                      <a:pt x="1884" y="963"/>
                      <a:pt x="1830" y="99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00" name="Google Shape;2000;p44"/>
              <p:cNvSpPr/>
              <p:nvPr/>
            </p:nvSpPr>
            <p:spPr>
              <a:xfrm>
                <a:off x="5956525" y="1837625"/>
                <a:ext cx="35950" cy="35925"/>
              </a:xfrm>
              <a:custGeom>
                <a:avLst/>
                <a:gdLst/>
                <a:ahLst/>
                <a:cxnLst/>
                <a:rect l="l" t="t" r="r" b="b"/>
                <a:pathLst>
                  <a:path w="1438" h="1437" extrusionOk="0">
                    <a:moveTo>
                      <a:pt x="718" y="1437"/>
                    </a:moveTo>
                    <a:cubicBezTo>
                      <a:pt x="1112" y="1437"/>
                      <a:pt x="1437" y="1112"/>
                      <a:pt x="1437" y="718"/>
                    </a:cubicBezTo>
                    <a:cubicBezTo>
                      <a:pt x="1437" y="326"/>
                      <a:pt x="1112" y="1"/>
                      <a:pt x="718" y="1"/>
                    </a:cubicBezTo>
                    <a:cubicBezTo>
                      <a:pt x="326" y="1"/>
                      <a:pt x="1" y="326"/>
                      <a:pt x="1" y="718"/>
                    </a:cubicBezTo>
                    <a:cubicBezTo>
                      <a:pt x="1" y="1112"/>
                      <a:pt x="326" y="1437"/>
                      <a:pt x="718" y="143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01" name="Google Shape;2001;p44"/>
              <p:cNvSpPr/>
              <p:nvPr/>
            </p:nvSpPr>
            <p:spPr>
              <a:xfrm>
                <a:off x="5616450" y="1937225"/>
                <a:ext cx="78600" cy="30500"/>
              </a:xfrm>
              <a:custGeom>
                <a:avLst/>
                <a:gdLst/>
                <a:ahLst/>
                <a:cxnLst/>
                <a:rect l="l" t="t" r="r" b="b"/>
                <a:pathLst>
                  <a:path w="3144" h="1220" extrusionOk="0">
                    <a:moveTo>
                      <a:pt x="1572" y="1220"/>
                    </a:moveTo>
                    <a:cubicBezTo>
                      <a:pt x="2439" y="1220"/>
                      <a:pt x="3144" y="949"/>
                      <a:pt x="3144" y="609"/>
                    </a:cubicBezTo>
                    <a:cubicBezTo>
                      <a:pt x="3144" y="271"/>
                      <a:pt x="2439" y="0"/>
                      <a:pt x="1572" y="0"/>
                    </a:cubicBezTo>
                    <a:cubicBezTo>
                      <a:pt x="705" y="0"/>
                      <a:pt x="0" y="271"/>
                      <a:pt x="0" y="609"/>
                    </a:cubicBezTo>
                    <a:cubicBezTo>
                      <a:pt x="0" y="949"/>
                      <a:pt x="705" y="1220"/>
                      <a:pt x="1572" y="1220"/>
                    </a:cubicBezTo>
                    <a:close/>
                  </a:path>
                </a:pathLst>
              </a:custGeom>
              <a:solidFill>
                <a:srgbClr val="F58CA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02" name="Google Shape;2002;p44"/>
              <p:cNvSpPr/>
              <p:nvPr/>
            </p:nvSpPr>
            <p:spPr>
              <a:xfrm>
                <a:off x="5931125" y="1937225"/>
                <a:ext cx="78600" cy="30500"/>
              </a:xfrm>
              <a:custGeom>
                <a:avLst/>
                <a:gdLst/>
                <a:ahLst/>
                <a:cxnLst/>
                <a:rect l="l" t="t" r="r" b="b"/>
                <a:pathLst>
                  <a:path w="3144" h="1220" extrusionOk="0">
                    <a:moveTo>
                      <a:pt x="1572" y="1220"/>
                    </a:moveTo>
                    <a:cubicBezTo>
                      <a:pt x="2439" y="1220"/>
                      <a:pt x="3144" y="949"/>
                      <a:pt x="3144" y="609"/>
                    </a:cubicBezTo>
                    <a:cubicBezTo>
                      <a:pt x="3144" y="271"/>
                      <a:pt x="2439" y="0"/>
                      <a:pt x="1572" y="0"/>
                    </a:cubicBezTo>
                    <a:cubicBezTo>
                      <a:pt x="705" y="0"/>
                      <a:pt x="0" y="271"/>
                      <a:pt x="0" y="609"/>
                    </a:cubicBezTo>
                    <a:cubicBezTo>
                      <a:pt x="0" y="949"/>
                      <a:pt x="705" y="1220"/>
                      <a:pt x="1572" y="1220"/>
                    </a:cubicBezTo>
                    <a:close/>
                  </a:path>
                </a:pathLst>
              </a:custGeom>
              <a:solidFill>
                <a:srgbClr val="F58CA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2003" name="Google Shape;2003;p44"/>
            <p:cNvSpPr/>
            <p:nvPr/>
          </p:nvSpPr>
          <p:spPr>
            <a:xfrm>
              <a:off x="3163480" y="4603504"/>
              <a:ext cx="353700" cy="353700"/>
            </a:xfrm>
            <a:prstGeom prst="ellipse">
              <a:avLst/>
            </a:prstGeom>
            <a:gradFill>
              <a:gsLst>
                <a:gs pos="0">
                  <a:srgbClr val="C9CBFF"/>
                </a:gs>
                <a:gs pos="100000">
                  <a:schemeClr val="lt2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2004" name="Google Shape;2004;p44"/>
            <p:cNvGrpSpPr/>
            <p:nvPr/>
          </p:nvGrpSpPr>
          <p:grpSpPr>
            <a:xfrm>
              <a:off x="3189766" y="4732391"/>
              <a:ext cx="301143" cy="95916"/>
              <a:chOff x="5581225" y="1820025"/>
              <a:chExt cx="463725" cy="147700"/>
            </a:xfrm>
          </p:grpSpPr>
          <p:sp>
            <p:nvSpPr>
              <p:cNvPr id="2005" name="Google Shape;2005;p44"/>
              <p:cNvSpPr/>
              <p:nvPr/>
            </p:nvSpPr>
            <p:spPr>
              <a:xfrm>
                <a:off x="5605250" y="1825075"/>
                <a:ext cx="100975" cy="100975"/>
              </a:xfrm>
              <a:custGeom>
                <a:avLst/>
                <a:gdLst/>
                <a:ahLst/>
                <a:cxnLst/>
                <a:rect l="l" t="t" r="r" b="b"/>
                <a:pathLst>
                  <a:path w="4039" h="4039" extrusionOk="0">
                    <a:moveTo>
                      <a:pt x="2020" y="4039"/>
                    </a:moveTo>
                    <a:cubicBezTo>
                      <a:pt x="3131" y="4039"/>
                      <a:pt x="4038" y="3144"/>
                      <a:pt x="4038" y="2020"/>
                    </a:cubicBezTo>
                    <a:cubicBezTo>
                      <a:pt x="4038" y="909"/>
                      <a:pt x="3131" y="1"/>
                      <a:pt x="2020" y="1"/>
                    </a:cubicBezTo>
                    <a:cubicBezTo>
                      <a:pt x="909" y="1"/>
                      <a:pt x="1" y="909"/>
                      <a:pt x="1" y="2020"/>
                    </a:cubicBezTo>
                    <a:cubicBezTo>
                      <a:pt x="1" y="3144"/>
                      <a:pt x="909" y="4039"/>
                      <a:pt x="2020" y="4039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06" name="Google Shape;2006;p44"/>
              <p:cNvSpPr/>
              <p:nvPr/>
            </p:nvSpPr>
            <p:spPr>
              <a:xfrm>
                <a:off x="5594100" y="1820025"/>
                <a:ext cx="48450" cy="25400"/>
              </a:xfrm>
              <a:custGeom>
                <a:avLst/>
                <a:gdLst/>
                <a:ahLst/>
                <a:cxnLst/>
                <a:rect l="l" t="t" r="r" b="b"/>
                <a:pathLst>
                  <a:path w="1938" h="1016" extrusionOk="0">
                    <a:moveTo>
                      <a:pt x="190" y="407"/>
                    </a:moveTo>
                    <a:cubicBezTo>
                      <a:pt x="244" y="488"/>
                      <a:pt x="298" y="555"/>
                      <a:pt x="365" y="623"/>
                    </a:cubicBezTo>
                    <a:cubicBezTo>
                      <a:pt x="488" y="759"/>
                      <a:pt x="623" y="867"/>
                      <a:pt x="799" y="934"/>
                    </a:cubicBezTo>
                    <a:lnTo>
                      <a:pt x="799" y="934"/>
                    </a:lnTo>
                    <a:lnTo>
                      <a:pt x="813" y="934"/>
                    </a:lnTo>
                    <a:lnTo>
                      <a:pt x="840" y="949"/>
                    </a:lnTo>
                    <a:cubicBezTo>
                      <a:pt x="1030" y="1016"/>
                      <a:pt x="1192" y="1016"/>
                      <a:pt x="1395" y="962"/>
                    </a:cubicBezTo>
                    <a:cubicBezTo>
                      <a:pt x="1476" y="934"/>
                      <a:pt x="1545" y="907"/>
                      <a:pt x="1612" y="867"/>
                    </a:cubicBezTo>
                    <a:cubicBezTo>
                      <a:pt x="1666" y="840"/>
                      <a:pt x="1937" y="636"/>
                      <a:pt x="1856" y="555"/>
                    </a:cubicBezTo>
                    <a:cubicBezTo>
                      <a:pt x="1789" y="488"/>
                      <a:pt x="1585" y="623"/>
                      <a:pt x="1503" y="663"/>
                    </a:cubicBezTo>
                    <a:cubicBezTo>
                      <a:pt x="1449" y="691"/>
                      <a:pt x="1395" y="705"/>
                      <a:pt x="1328" y="718"/>
                    </a:cubicBezTo>
                    <a:cubicBezTo>
                      <a:pt x="1192" y="745"/>
                      <a:pt x="1070" y="732"/>
                      <a:pt x="934" y="691"/>
                    </a:cubicBezTo>
                    <a:lnTo>
                      <a:pt x="907" y="678"/>
                    </a:lnTo>
                    <a:lnTo>
                      <a:pt x="907" y="678"/>
                    </a:lnTo>
                    <a:lnTo>
                      <a:pt x="894" y="678"/>
                    </a:lnTo>
                    <a:cubicBezTo>
                      <a:pt x="759" y="623"/>
                      <a:pt x="650" y="542"/>
                      <a:pt x="542" y="447"/>
                    </a:cubicBezTo>
                    <a:cubicBezTo>
                      <a:pt x="515" y="434"/>
                      <a:pt x="407" y="311"/>
                      <a:pt x="379" y="271"/>
                    </a:cubicBezTo>
                    <a:cubicBezTo>
                      <a:pt x="325" y="217"/>
                      <a:pt x="176" y="0"/>
                      <a:pt x="94" y="27"/>
                    </a:cubicBezTo>
                    <a:cubicBezTo>
                      <a:pt x="0" y="81"/>
                      <a:pt x="163" y="365"/>
                      <a:pt x="190" y="407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07" name="Google Shape;2007;p44"/>
              <p:cNvSpPr/>
              <p:nvPr/>
            </p:nvSpPr>
            <p:spPr>
              <a:xfrm>
                <a:off x="5583250" y="1835250"/>
                <a:ext cx="58975" cy="19000"/>
              </a:xfrm>
              <a:custGeom>
                <a:avLst/>
                <a:gdLst/>
                <a:ahLst/>
                <a:cxnLst/>
                <a:rect l="l" t="t" r="r" b="b"/>
                <a:pathLst>
                  <a:path w="2359" h="760" extrusionOk="0">
                    <a:moveTo>
                      <a:pt x="326" y="475"/>
                    </a:moveTo>
                    <a:cubicBezTo>
                      <a:pt x="420" y="542"/>
                      <a:pt x="501" y="596"/>
                      <a:pt x="610" y="651"/>
                    </a:cubicBezTo>
                    <a:cubicBezTo>
                      <a:pt x="799" y="719"/>
                      <a:pt x="976" y="759"/>
                      <a:pt x="1179" y="759"/>
                    </a:cubicBezTo>
                    <a:lnTo>
                      <a:pt x="1179" y="759"/>
                    </a:lnTo>
                    <a:lnTo>
                      <a:pt x="1193" y="759"/>
                    </a:lnTo>
                    <a:cubicBezTo>
                      <a:pt x="1206" y="759"/>
                      <a:pt x="1260" y="746"/>
                      <a:pt x="1260" y="746"/>
                    </a:cubicBezTo>
                    <a:cubicBezTo>
                      <a:pt x="1491" y="719"/>
                      <a:pt x="1667" y="651"/>
                      <a:pt x="1870" y="542"/>
                    </a:cubicBezTo>
                    <a:cubicBezTo>
                      <a:pt x="1897" y="529"/>
                      <a:pt x="2006" y="448"/>
                      <a:pt x="2033" y="421"/>
                    </a:cubicBezTo>
                    <a:cubicBezTo>
                      <a:pt x="2087" y="380"/>
                      <a:pt x="2358" y="150"/>
                      <a:pt x="2263" y="69"/>
                    </a:cubicBezTo>
                    <a:cubicBezTo>
                      <a:pt x="2195" y="0"/>
                      <a:pt x="1979" y="190"/>
                      <a:pt x="1897" y="231"/>
                    </a:cubicBezTo>
                    <a:cubicBezTo>
                      <a:pt x="1856" y="271"/>
                      <a:pt x="1802" y="298"/>
                      <a:pt x="1748" y="325"/>
                    </a:cubicBezTo>
                    <a:cubicBezTo>
                      <a:pt x="1572" y="407"/>
                      <a:pt x="1423" y="461"/>
                      <a:pt x="1233" y="475"/>
                    </a:cubicBezTo>
                    <a:lnTo>
                      <a:pt x="1179" y="475"/>
                    </a:lnTo>
                    <a:lnTo>
                      <a:pt x="1166" y="488"/>
                    </a:lnTo>
                    <a:lnTo>
                      <a:pt x="1166" y="475"/>
                    </a:lnTo>
                    <a:cubicBezTo>
                      <a:pt x="1003" y="488"/>
                      <a:pt x="868" y="461"/>
                      <a:pt x="705" y="407"/>
                    </a:cubicBezTo>
                    <a:cubicBezTo>
                      <a:pt x="624" y="367"/>
                      <a:pt x="555" y="340"/>
                      <a:pt x="474" y="285"/>
                    </a:cubicBezTo>
                    <a:cubicBezTo>
                      <a:pt x="393" y="231"/>
                      <a:pt x="163" y="27"/>
                      <a:pt x="95" y="82"/>
                    </a:cubicBezTo>
                    <a:cubicBezTo>
                      <a:pt x="0" y="163"/>
                      <a:pt x="284" y="434"/>
                      <a:pt x="326" y="475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08" name="Google Shape;2008;p44"/>
              <p:cNvSpPr/>
              <p:nvPr/>
            </p:nvSpPr>
            <p:spPr>
              <a:xfrm>
                <a:off x="5736675" y="1887075"/>
                <a:ext cx="152825" cy="57950"/>
              </a:xfrm>
              <a:custGeom>
                <a:avLst/>
                <a:gdLst/>
                <a:ahLst/>
                <a:cxnLst/>
                <a:rect l="l" t="t" r="r" b="b"/>
                <a:pathLst>
                  <a:path w="6113" h="2318" extrusionOk="0">
                    <a:moveTo>
                      <a:pt x="4770" y="177"/>
                    </a:moveTo>
                    <a:cubicBezTo>
                      <a:pt x="4797" y="68"/>
                      <a:pt x="4906" y="1"/>
                      <a:pt x="5014" y="28"/>
                    </a:cubicBezTo>
                    <a:cubicBezTo>
                      <a:pt x="5122" y="55"/>
                      <a:pt x="5191" y="163"/>
                      <a:pt x="5164" y="272"/>
                    </a:cubicBezTo>
                    <a:cubicBezTo>
                      <a:pt x="5164" y="285"/>
                      <a:pt x="4933" y="1206"/>
                      <a:pt x="5922" y="1437"/>
                    </a:cubicBezTo>
                    <a:cubicBezTo>
                      <a:pt x="6031" y="1464"/>
                      <a:pt x="6112" y="1573"/>
                      <a:pt x="6085" y="1681"/>
                    </a:cubicBezTo>
                    <a:cubicBezTo>
                      <a:pt x="6058" y="1789"/>
                      <a:pt x="5950" y="1871"/>
                      <a:pt x="5827" y="1844"/>
                    </a:cubicBezTo>
                    <a:cubicBezTo>
                      <a:pt x="5462" y="1748"/>
                      <a:pt x="5204" y="1586"/>
                      <a:pt x="5041" y="1410"/>
                    </a:cubicBezTo>
                    <a:cubicBezTo>
                      <a:pt x="4784" y="1789"/>
                      <a:pt x="4215" y="2317"/>
                      <a:pt x="3050" y="2317"/>
                    </a:cubicBezTo>
                    <a:lnTo>
                      <a:pt x="3050" y="2317"/>
                    </a:lnTo>
                    <a:cubicBezTo>
                      <a:pt x="1885" y="2317"/>
                      <a:pt x="1316" y="1789"/>
                      <a:pt x="1072" y="1410"/>
                    </a:cubicBezTo>
                    <a:cubicBezTo>
                      <a:pt x="909" y="1586"/>
                      <a:pt x="651" y="1748"/>
                      <a:pt x="272" y="1844"/>
                    </a:cubicBezTo>
                    <a:cubicBezTo>
                      <a:pt x="163" y="1871"/>
                      <a:pt x="55" y="1789"/>
                      <a:pt x="28" y="1681"/>
                    </a:cubicBezTo>
                    <a:cubicBezTo>
                      <a:pt x="1" y="1573"/>
                      <a:pt x="69" y="1464"/>
                      <a:pt x="177" y="1437"/>
                    </a:cubicBezTo>
                    <a:cubicBezTo>
                      <a:pt x="1180" y="1206"/>
                      <a:pt x="936" y="285"/>
                      <a:pt x="936" y="272"/>
                    </a:cubicBezTo>
                    <a:cubicBezTo>
                      <a:pt x="909" y="163"/>
                      <a:pt x="976" y="55"/>
                      <a:pt x="1085" y="28"/>
                    </a:cubicBezTo>
                    <a:cubicBezTo>
                      <a:pt x="1193" y="1"/>
                      <a:pt x="1316" y="68"/>
                      <a:pt x="1343" y="177"/>
                    </a:cubicBezTo>
                    <a:cubicBezTo>
                      <a:pt x="1343" y="177"/>
                      <a:pt x="1437" y="570"/>
                      <a:pt x="1302" y="989"/>
                    </a:cubicBezTo>
                    <a:cubicBezTo>
                      <a:pt x="1397" y="1206"/>
                      <a:pt x="1803" y="1911"/>
                      <a:pt x="3050" y="1911"/>
                    </a:cubicBezTo>
                    <a:cubicBezTo>
                      <a:pt x="4310" y="1911"/>
                      <a:pt x="4703" y="1206"/>
                      <a:pt x="4797" y="989"/>
                    </a:cubicBezTo>
                    <a:cubicBezTo>
                      <a:pt x="4662" y="570"/>
                      <a:pt x="4770" y="177"/>
                      <a:pt x="4770" y="177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09" name="Google Shape;2009;p44"/>
              <p:cNvSpPr/>
              <p:nvPr/>
            </p:nvSpPr>
            <p:spPr>
              <a:xfrm>
                <a:off x="5581225" y="1835925"/>
                <a:ext cx="56250" cy="27475"/>
              </a:xfrm>
              <a:custGeom>
                <a:avLst/>
                <a:gdLst/>
                <a:ahLst/>
                <a:cxnLst/>
                <a:rect l="l" t="t" r="r" b="b"/>
                <a:pathLst>
                  <a:path w="2250" h="1099" extrusionOk="0">
                    <a:moveTo>
                      <a:pt x="407" y="990"/>
                    </a:moveTo>
                    <a:cubicBezTo>
                      <a:pt x="515" y="1030"/>
                      <a:pt x="609" y="1057"/>
                      <a:pt x="718" y="1071"/>
                    </a:cubicBezTo>
                    <a:cubicBezTo>
                      <a:pt x="935" y="1098"/>
                      <a:pt x="1097" y="1084"/>
                      <a:pt x="1301" y="1017"/>
                    </a:cubicBezTo>
                    <a:lnTo>
                      <a:pt x="1314" y="1003"/>
                    </a:lnTo>
                    <a:lnTo>
                      <a:pt x="1314" y="1003"/>
                    </a:lnTo>
                    <a:cubicBezTo>
                      <a:pt x="1328" y="1003"/>
                      <a:pt x="1382" y="976"/>
                      <a:pt x="1382" y="976"/>
                    </a:cubicBezTo>
                    <a:cubicBezTo>
                      <a:pt x="1599" y="882"/>
                      <a:pt x="1748" y="773"/>
                      <a:pt x="1897" y="597"/>
                    </a:cubicBezTo>
                    <a:cubicBezTo>
                      <a:pt x="1924" y="584"/>
                      <a:pt x="2005" y="475"/>
                      <a:pt x="2018" y="434"/>
                    </a:cubicBezTo>
                    <a:cubicBezTo>
                      <a:pt x="2060" y="394"/>
                      <a:pt x="2249" y="82"/>
                      <a:pt x="2141" y="27"/>
                    </a:cubicBezTo>
                    <a:cubicBezTo>
                      <a:pt x="2046" y="0"/>
                      <a:pt x="1897" y="231"/>
                      <a:pt x="1843" y="298"/>
                    </a:cubicBezTo>
                    <a:lnTo>
                      <a:pt x="1720" y="421"/>
                    </a:lnTo>
                    <a:cubicBezTo>
                      <a:pt x="1585" y="556"/>
                      <a:pt x="1449" y="651"/>
                      <a:pt x="1274" y="732"/>
                    </a:cubicBezTo>
                    <a:cubicBezTo>
                      <a:pt x="1274" y="732"/>
                      <a:pt x="1233" y="746"/>
                      <a:pt x="1220" y="746"/>
                    </a:cubicBezTo>
                    <a:lnTo>
                      <a:pt x="1220" y="746"/>
                    </a:lnTo>
                    <a:cubicBezTo>
                      <a:pt x="1206" y="746"/>
                      <a:pt x="1206" y="759"/>
                      <a:pt x="1206" y="759"/>
                    </a:cubicBezTo>
                    <a:cubicBezTo>
                      <a:pt x="1043" y="813"/>
                      <a:pt x="922" y="827"/>
                      <a:pt x="745" y="813"/>
                    </a:cubicBezTo>
                    <a:cubicBezTo>
                      <a:pt x="651" y="813"/>
                      <a:pt x="582" y="800"/>
                      <a:pt x="488" y="773"/>
                    </a:cubicBezTo>
                    <a:cubicBezTo>
                      <a:pt x="407" y="746"/>
                      <a:pt x="122" y="624"/>
                      <a:pt x="67" y="678"/>
                    </a:cubicBezTo>
                    <a:cubicBezTo>
                      <a:pt x="0" y="786"/>
                      <a:pt x="352" y="963"/>
                      <a:pt x="407" y="99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10" name="Google Shape;2010;p44"/>
              <p:cNvSpPr/>
              <p:nvPr/>
            </p:nvSpPr>
            <p:spPr>
              <a:xfrm>
                <a:off x="5633375" y="1837625"/>
                <a:ext cx="35950" cy="35925"/>
              </a:xfrm>
              <a:custGeom>
                <a:avLst/>
                <a:gdLst/>
                <a:ahLst/>
                <a:cxnLst/>
                <a:rect l="l" t="t" r="r" b="b"/>
                <a:pathLst>
                  <a:path w="1438" h="1437" extrusionOk="0">
                    <a:moveTo>
                      <a:pt x="718" y="1437"/>
                    </a:moveTo>
                    <a:cubicBezTo>
                      <a:pt x="1112" y="1437"/>
                      <a:pt x="1437" y="1112"/>
                      <a:pt x="1437" y="718"/>
                    </a:cubicBezTo>
                    <a:cubicBezTo>
                      <a:pt x="1437" y="326"/>
                      <a:pt x="1112" y="1"/>
                      <a:pt x="718" y="1"/>
                    </a:cubicBezTo>
                    <a:cubicBezTo>
                      <a:pt x="326" y="1"/>
                      <a:pt x="1" y="326"/>
                      <a:pt x="1" y="718"/>
                    </a:cubicBezTo>
                    <a:cubicBezTo>
                      <a:pt x="1" y="1112"/>
                      <a:pt x="326" y="1437"/>
                      <a:pt x="718" y="143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11" name="Google Shape;2011;p44"/>
              <p:cNvSpPr/>
              <p:nvPr/>
            </p:nvSpPr>
            <p:spPr>
              <a:xfrm>
                <a:off x="5919950" y="1825075"/>
                <a:ext cx="100975" cy="100975"/>
              </a:xfrm>
              <a:custGeom>
                <a:avLst/>
                <a:gdLst/>
                <a:ahLst/>
                <a:cxnLst/>
                <a:rect l="l" t="t" r="r" b="b"/>
                <a:pathLst>
                  <a:path w="4039" h="4039" extrusionOk="0">
                    <a:moveTo>
                      <a:pt x="2019" y="4039"/>
                    </a:moveTo>
                    <a:cubicBezTo>
                      <a:pt x="3130" y="4039"/>
                      <a:pt x="4038" y="3144"/>
                      <a:pt x="4038" y="2020"/>
                    </a:cubicBezTo>
                    <a:cubicBezTo>
                      <a:pt x="4038" y="909"/>
                      <a:pt x="3130" y="1"/>
                      <a:pt x="2019" y="1"/>
                    </a:cubicBezTo>
                    <a:cubicBezTo>
                      <a:pt x="908" y="1"/>
                      <a:pt x="1" y="909"/>
                      <a:pt x="1" y="2020"/>
                    </a:cubicBezTo>
                    <a:cubicBezTo>
                      <a:pt x="1" y="3144"/>
                      <a:pt x="908" y="4039"/>
                      <a:pt x="2019" y="4039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12" name="Google Shape;2012;p44"/>
              <p:cNvSpPr/>
              <p:nvPr/>
            </p:nvSpPr>
            <p:spPr>
              <a:xfrm>
                <a:off x="5983275" y="1820025"/>
                <a:ext cx="48800" cy="25400"/>
              </a:xfrm>
              <a:custGeom>
                <a:avLst/>
                <a:gdLst/>
                <a:ahLst/>
                <a:cxnLst/>
                <a:rect l="l" t="t" r="r" b="b"/>
                <a:pathLst>
                  <a:path w="1952" h="1016" extrusionOk="0">
                    <a:moveTo>
                      <a:pt x="1749" y="407"/>
                    </a:moveTo>
                    <a:cubicBezTo>
                      <a:pt x="1695" y="488"/>
                      <a:pt x="1641" y="555"/>
                      <a:pt x="1587" y="623"/>
                    </a:cubicBezTo>
                    <a:cubicBezTo>
                      <a:pt x="1451" y="759"/>
                      <a:pt x="1316" y="867"/>
                      <a:pt x="1153" y="934"/>
                    </a:cubicBezTo>
                    <a:lnTo>
                      <a:pt x="1139" y="934"/>
                    </a:lnTo>
                    <a:lnTo>
                      <a:pt x="1139" y="934"/>
                    </a:lnTo>
                    <a:cubicBezTo>
                      <a:pt x="1126" y="934"/>
                      <a:pt x="1112" y="949"/>
                      <a:pt x="1099" y="949"/>
                    </a:cubicBezTo>
                    <a:cubicBezTo>
                      <a:pt x="909" y="1016"/>
                      <a:pt x="747" y="1016"/>
                      <a:pt x="557" y="962"/>
                    </a:cubicBezTo>
                    <a:cubicBezTo>
                      <a:pt x="476" y="934"/>
                      <a:pt x="407" y="907"/>
                      <a:pt x="340" y="867"/>
                    </a:cubicBezTo>
                    <a:cubicBezTo>
                      <a:pt x="286" y="840"/>
                      <a:pt x="1" y="636"/>
                      <a:pt x="96" y="555"/>
                    </a:cubicBezTo>
                    <a:cubicBezTo>
                      <a:pt x="150" y="488"/>
                      <a:pt x="367" y="623"/>
                      <a:pt x="448" y="663"/>
                    </a:cubicBezTo>
                    <a:cubicBezTo>
                      <a:pt x="503" y="691"/>
                      <a:pt x="557" y="705"/>
                      <a:pt x="611" y="718"/>
                    </a:cubicBezTo>
                    <a:cubicBezTo>
                      <a:pt x="760" y="745"/>
                      <a:pt x="868" y="732"/>
                      <a:pt x="1018" y="691"/>
                    </a:cubicBezTo>
                    <a:cubicBezTo>
                      <a:pt x="1018" y="691"/>
                      <a:pt x="1031" y="678"/>
                      <a:pt x="1045" y="678"/>
                    </a:cubicBezTo>
                    <a:lnTo>
                      <a:pt x="1045" y="678"/>
                    </a:lnTo>
                    <a:lnTo>
                      <a:pt x="1045" y="678"/>
                    </a:lnTo>
                    <a:cubicBezTo>
                      <a:pt x="1193" y="623"/>
                      <a:pt x="1289" y="542"/>
                      <a:pt x="1397" y="447"/>
                    </a:cubicBezTo>
                    <a:cubicBezTo>
                      <a:pt x="1424" y="434"/>
                      <a:pt x="1532" y="311"/>
                      <a:pt x="1559" y="271"/>
                    </a:cubicBezTo>
                    <a:cubicBezTo>
                      <a:pt x="1614" y="217"/>
                      <a:pt x="1762" y="0"/>
                      <a:pt x="1843" y="27"/>
                    </a:cubicBezTo>
                    <a:cubicBezTo>
                      <a:pt x="1952" y="81"/>
                      <a:pt x="1789" y="365"/>
                      <a:pt x="1749" y="407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13" name="Google Shape;2013;p44"/>
              <p:cNvSpPr/>
              <p:nvPr/>
            </p:nvSpPr>
            <p:spPr>
              <a:xfrm>
                <a:off x="5983950" y="1835250"/>
                <a:ext cx="58975" cy="19000"/>
              </a:xfrm>
              <a:custGeom>
                <a:avLst/>
                <a:gdLst/>
                <a:ahLst/>
                <a:cxnLst/>
                <a:rect l="l" t="t" r="r" b="b"/>
                <a:pathLst>
                  <a:path w="2359" h="760" extrusionOk="0">
                    <a:moveTo>
                      <a:pt x="2020" y="475"/>
                    </a:moveTo>
                    <a:cubicBezTo>
                      <a:pt x="1939" y="542"/>
                      <a:pt x="1844" y="596"/>
                      <a:pt x="1749" y="651"/>
                    </a:cubicBezTo>
                    <a:cubicBezTo>
                      <a:pt x="1560" y="719"/>
                      <a:pt x="1383" y="759"/>
                      <a:pt x="1180" y="759"/>
                    </a:cubicBezTo>
                    <a:lnTo>
                      <a:pt x="1166" y="759"/>
                    </a:lnTo>
                    <a:lnTo>
                      <a:pt x="1153" y="759"/>
                    </a:lnTo>
                    <a:cubicBezTo>
                      <a:pt x="1139" y="759"/>
                      <a:pt x="1099" y="746"/>
                      <a:pt x="1085" y="746"/>
                    </a:cubicBezTo>
                    <a:cubicBezTo>
                      <a:pt x="855" y="719"/>
                      <a:pt x="678" y="651"/>
                      <a:pt x="476" y="542"/>
                    </a:cubicBezTo>
                    <a:cubicBezTo>
                      <a:pt x="449" y="529"/>
                      <a:pt x="340" y="448"/>
                      <a:pt x="313" y="421"/>
                    </a:cubicBezTo>
                    <a:cubicBezTo>
                      <a:pt x="272" y="380"/>
                      <a:pt x="1" y="150"/>
                      <a:pt x="82" y="69"/>
                    </a:cubicBezTo>
                    <a:cubicBezTo>
                      <a:pt x="163" y="0"/>
                      <a:pt x="380" y="190"/>
                      <a:pt x="449" y="231"/>
                    </a:cubicBezTo>
                    <a:cubicBezTo>
                      <a:pt x="503" y="271"/>
                      <a:pt x="543" y="298"/>
                      <a:pt x="597" y="325"/>
                    </a:cubicBezTo>
                    <a:cubicBezTo>
                      <a:pt x="774" y="407"/>
                      <a:pt x="922" y="461"/>
                      <a:pt x="1112" y="475"/>
                    </a:cubicBezTo>
                    <a:lnTo>
                      <a:pt x="1180" y="475"/>
                    </a:lnTo>
                    <a:lnTo>
                      <a:pt x="1180" y="488"/>
                    </a:lnTo>
                    <a:cubicBezTo>
                      <a:pt x="1180" y="488"/>
                      <a:pt x="1180" y="475"/>
                      <a:pt x="1193" y="475"/>
                    </a:cubicBezTo>
                    <a:cubicBezTo>
                      <a:pt x="1356" y="488"/>
                      <a:pt x="1478" y="461"/>
                      <a:pt x="1641" y="407"/>
                    </a:cubicBezTo>
                    <a:cubicBezTo>
                      <a:pt x="1735" y="367"/>
                      <a:pt x="1803" y="340"/>
                      <a:pt x="1885" y="285"/>
                    </a:cubicBezTo>
                    <a:cubicBezTo>
                      <a:pt x="1952" y="231"/>
                      <a:pt x="2183" y="27"/>
                      <a:pt x="2250" y="82"/>
                    </a:cubicBezTo>
                    <a:cubicBezTo>
                      <a:pt x="2358" y="163"/>
                      <a:pt x="2060" y="434"/>
                      <a:pt x="2020" y="475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14" name="Google Shape;2014;p44"/>
              <p:cNvSpPr/>
              <p:nvPr/>
            </p:nvSpPr>
            <p:spPr>
              <a:xfrm>
                <a:off x="5988700" y="1835925"/>
                <a:ext cx="56250" cy="27475"/>
              </a:xfrm>
              <a:custGeom>
                <a:avLst/>
                <a:gdLst/>
                <a:ahLst/>
                <a:cxnLst/>
                <a:rect l="l" t="t" r="r" b="b"/>
                <a:pathLst>
                  <a:path w="2250" h="1099" extrusionOk="0">
                    <a:moveTo>
                      <a:pt x="1830" y="990"/>
                    </a:moveTo>
                    <a:cubicBezTo>
                      <a:pt x="1735" y="1030"/>
                      <a:pt x="1641" y="1057"/>
                      <a:pt x="1518" y="1071"/>
                    </a:cubicBezTo>
                    <a:cubicBezTo>
                      <a:pt x="1315" y="1098"/>
                      <a:pt x="1139" y="1084"/>
                      <a:pt x="949" y="1017"/>
                    </a:cubicBezTo>
                    <a:cubicBezTo>
                      <a:pt x="936" y="1017"/>
                      <a:pt x="936" y="1017"/>
                      <a:pt x="936" y="1003"/>
                    </a:cubicBezTo>
                    <a:lnTo>
                      <a:pt x="922" y="1003"/>
                    </a:lnTo>
                    <a:cubicBezTo>
                      <a:pt x="909" y="1003"/>
                      <a:pt x="868" y="976"/>
                      <a:pt x="855" y="976"/>
                    </a:cubicBezTo>
                    <a:cubicBezTo>
                      <a:pt x="651" y="882"/>
                      <a:pt x="502" y="773"/>
                      <a:pt x="340" y="597"/>
                    </a:cubicBezTo>
                    <a:cubicBezTo>
                      <a:pt x="326" y="584"/>
                      <a:pt x="244" y="475"/>
                      <a:pt x="217" y="434"/>
                    </a:cubicBezTo>
                    <a:cubicBezTo>
                      <a:pt x="190" y="394"/>
                      <a:pt x="1" y="82"/>
                      <a:pt x="109" y="27"/>
                    </a:cubicBezTo>
                    <a:cubicBezTo>
                      <a:pt x="190" y="0"/>
                      <a:pt x="353" y="231"/>
                      <a:pt x="407" y="298"/>
                    </a:cubicBezTo>
                    <a:lnTo>
                      <a:pt x="530" y="421"/>
                    </a:lnTo>
                    <a:cubicBezTo>
                      <a:pt x="665" y="556"/>
                      <a:pt x="786" y="651"/>
                      <a:pt x="963" y="732"/>
                    </a:cubicBezTo>
                    <a:cubicBezTo>
                      <a:pt x="976" y="732"/>
                      <a:pt x="1017" y="746"/>
                      <a:pt x="1017" y="746"/>
                    </a:cubicBezTo>
                    <a:lnTo>
                      <a:pt x="1030" y="746"/>
                    </a:lnTo>
                    <a:lnTo>
                      <a:pt x="1030" y="759"/>
                    </a:lnTo>
                    <a:cubicBezTo>
                      <a:pt x="1193" y="813"/>
                      <a:pt x="1328" y="827"/>
                      <a:pt x="1491" y="813"/>
                    </a:cubicBezTo>
                    <a:cubicBezTo>
                      <a:pt x="1586" y="813"/>
                      <a:pt x="1668" y="800"/>
                      <a:pt x="1762" y="773"/>
                    </a:cubicBezTo>
                    <a:cubicBezTo>
                      <a:pt x="1843" y="746"/>
                      <a:pt x="2114" y="624"/>
                      <a:pt x="2168" y="678"/>
                    </a:cubicBezTo>
                    <a:cubicBezTo>
                      <a:pt x="2250" y="786"/>
                      <a:pt x="1884" y="963"/>
                      <a:pt x="1830" y="99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15" name="Google Shape;2015;p44"/>
              <p:cNvSpPr/>
              <p:nvPr/>
            </p:nvSpPr>
            <p:spPr>
              <a:xfrm>
                <a:off x="5956525" y="1837625"/>
                <a:ext cx="35950" cy="35925"/>
              </a:xfrm>
              <a:custGeom>
                <a:avLst/>
                <a:gdLst/>
                <a:ahLst/>
                <a:cxnLst/>
                <a:rect l="l" t="t" r="r" b="b"/>
                <a:pathLst>
                  <a:path w="1438" h="1437" extrusionOk="0">
                    <a:moveTo>
                      <a:pt x="718" y="1437"/>
                    </a:moveTo>
                    <a:cubicBezTo>
                      <a:pt x="1112" y="1437"/>
                      <a:pt x="1437" y="1112"/>
                      <a:pt x="1437" y="718"/>
                    </a:cubicBezTo>
                    <a:cubicBezTo>
                      <a:pt x="1437" y="326"/>
                      <a:pt x="1112" y="1"/>
                      <a:pt x="718" y="1"/>
                    </a:cubicBezTo>
                    <a:cubicBezTo>
                      <a:pt x="326" y="1"/>
                      <a:pt x="1" y="326"/>
                      <a:pt x="1" y="718"/>
                    </a:cubicBezTo>
                    <a:cubicBezTo>
                      <a:pt x="1" y="1112"/>
                      <a:pt x="326" y="1437"/>
                      <a:pt x="718" y="143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16" name="Google Shape;2016;p44"/>
              <p:cNvSpPr/>
              <p:nvPr/>
            </p:nvSpPr>
            <p:spPr>
              <a:xfrm>
                <a:off x="5616450" y="1937225"/>
                <a:ext cx="78600" cy="30500"/>
              </a:xfrm>
              <a:custGeom>
                <a:avLst/>
                <a:gdLst/>
                <a:ahLst/>
                <a:cxnLst/>
                <a:rect l="l" t="t" r="r" b="b"/>
                <a:pathLst>
                  <a:path w="3144" h="1220" extrusionOk="0">
                    <a:moveTo>
                      <a:pt x="1572" y="1220"/>
                    </a:moveTo>
                    <a:cubicBezTo>
                      <a:pt x="2439" y="1220"/>
                      <a:pt x="3144" y="949"/>
                      <a:pt x="3144" y="609"/>
                    </a:cubicBezTo>
                    <a:cubicBezTo>
                      <a:pt x="3144" y="271"/>
                      <a:pt x="2439" y="0"/>
                      <a:pt x="1572" y="0"/>
                    </a:cubicBezTo>
                    <a:cubicBezTo>
                      <a:pt x="705" y="0"/>
                      <a:pt x="0" y="271"/>
                      <a:pt x="0" y="609"/>
                    </a:cubicBezTo>
                    <a:cubicBezTo>
                      <a:pt x="0" y="949"/>
                      <a:pt x="705" y="1220"/>
                      <a:pt x="1572" y="1220"/>
                    </a:cubicBezTo>
                    <a:close/>
                  </a:path>
                </a:pathLst>
              </a:custGeom>
              <a:solidFill>
                <a:srgbClr val="F58CA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17" name="Google Shape;2017;p44"/>
              <p:cNvSpPr/>
              <p:nvPr/>
            </p:nvSpPr>
            <p:spPr>
              <a:xfrm>
                <a:off x="5931125" y="1937225"/>
                <a:ext cx="78600" cy="30500"/>
              </a:xfrm>
              <a:custGeom>
                <a:avLst/>
                <a:gdLst/>
                <a:ahLst/>
                <a:cxnLst/>
                <a:rect l="l" t="t" r="r" b="b"/>
                <a:pathLst>
                  <a:path w="3144" h="1220" extrusionOk="0">
                    <a:moveTo>
                      <a:pt x="1572" y="1220"/>
                    </a:moveTo>
                    <a:cubicBezTo>
                      <a:pt x="2439" y="1220"/>
                      <a:pt x="3144" y="949"/>
                      <a:pt x="3144" y="609"/>
                    </a:cubicBezTo>
                    <a:cubicBezTo>
                      <a:pt x="3144" y="271"/>
                      <a:pt x="2439" y="0"/>
                      <a:pt x="1572" y="0"/>
                    </a:cubicBezTo>
                    <a:cubicBezTo>
                      <a:pt x="705" y="0"/>
                      <a:pt x="0" y="271"/>
                      <a:pt x="0" y="609"/>
                    </a:cubicBezTo>
                    <a:cubicBezTo>
                      <a:pt x="0" y="949"/>
                      <a:pt x="705" y="1220"/>
                      <a:pt x="1572" y="1220"/>
                    </a:cubicBezTo>
                    <a:close/>
                  </a:path>
                </a:pathLst>
              </a:custGeom>
              <a:solidFill>
                <a:srgbClr val="F58CA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2018" name="Google Shape;2018;p44"/>
            <p:cNvSpPr/>
            <p:nvPr/>
          </p:nvSpPr>
          <p:spPr>
            <a:xfrm rot="367083">
              <a:off x="3328261" y="3532838"/>
              <a:ext cx="478525" cy="478525"/>
            </a:xfrm>
            <a:prstGeom prst="ellipse">
              <a:avLst/>
            </a:prstGeom>
            <a:gradFill>
              <a:gsLst>
                <a:gs pos="0">
                  <a:srgbClr val="FFE8CD"/>
                </a:gs>
                <a:gs pos="100000">
                  <a:schemeClr val="accent1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2019" name="Google Shape;2019;p44"/>
            <p:cNvGrpSpPr/>
            <p:nvPr/>
          </p:nvGrpSpPr>
          <p:grpSpPr>
            <a:xfrm>
              <a:off x="3390682" y="3715768"/>
              <a:ext cx="353683" cy="112666"/>
              <a:chOff x="5581225" y="1820025"/>
              <a:chExt cx="463725" cy="147700"/>
            </a:xfrm>
          </p:grpSpPr>
          <p:sp>
            <p:nvSpPr>
              <p:cNvPr id="2020" name="Google Shape;2020;p44"/>
              <p:cNvSpPr/>
              <p:nvPr/>
            </p:nvSpPr>
            <p:spPr>
              <a:xfrm>
                <a:off x="5605250" y="1825075"/>
                <a:ext cx="100975" cy="100975"/>
              </a:xfrm>
              <a:custGeom>
                <a:avLst/>
                <a:gdLst/>
                <a:ahLst/>
                <a:cxnLst/>
                <a:rect l="l" t="t" r="r" b="b"/>
                <a:pathLst>
                  <a:path w="4039" h="4039" extrusionOk="0">
                    <a:moveTo>
                      <a:pt x="2020" y="4039"/>
                    </a:moveTo>
                    <a:cubicBezTo>
                      <a:pt x="3131" y="4039"/>
                      <a:pt x="4038" y="3144"/>
                      <a:pt x="4038" y="2020"/>
                    </a:cubicBezTo>
                    <a:cubicBezTo>
                      <a:pt x="4038" y="909"/>
                      <a:pt x="3131" y="1"/>
                      <a:pt x="2020" y="1"/>
                    </a:cubicBezTo>
                    <a:cubicBezTo>
                      <a:pt x="909" y="1"/>
                      <a:pt x="1" y="909"/>
                      <a:pt x="1" y="2020"/>
                    </a:cubicBezTo>
                    <a:cubicBezTo>
                      <a:pt x="1" y="3144"/>
                      <a:pt x="909" y="4039"/>
                      <a:pt x="2020" y="4039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21" name="Google Shape;2021;p44"/>
              <p:cNvSpPr/>
              <p:nvPr/>
            </p:nvSpPr>
            <p:spPr>
              <a:xfrm>
                <a:off x="5594100" y="1820025"/>
                <a:ext cx="48450" cy="25400"/>
              </a:xfrm>
              <a:custGeom>
                <a:avLst/>
                <a:gdLst/>
                <a:ahLst/>
                <a:cxnLst/>
                <a:rect l="l" t="t" r="r" b="b"/>
                <a:pathLst>
                  <a:path w="1938" h="1016" extrusionOk="0">
                    <a:moveTo>
                      <a:pt x="190" y="407"/>
                    </a:moveTo>
                    <a:cubicBezTo>
                      <a:pt x="244" y="488"/>
                      <a:pt x="298" y="555"/>
                      <a:pt x="365" y="623"/>
                    </a:cubicBezTo>
                    <a:cubicBezTo>
                      <a:pt x="488" y="759"/>
                      <a:pt x="623" y="867"/>
                      <a:pt x="799" y="934"/>
                    </a:cubicBezTo>
                    <a:lnTo>
                      <a:pt x="799" y="934"/>
                    </a:lnTo>
                    <a:lnTo>
                      <a:pt x="813" y="934"/>
                    </a:lnTo>
                    <a:lnTo>
                      <a:pt x="840" y="949"/>
                    </a:lnTo>
                    <a:cubicBezTo>
                      <a:pt x="1030" y="1016"/>
                      <a:pt x="1192" y="1016"/>
                      <a:pt x="1395" y="962"/>
                    </a:cubicBezTo>
                    <a:cubicBezTo>
                      <a:pt x="1476" y="934"/>
                      <a:pt x="1545" y="907"/>
                      <a:pt x="1612" y="867"/>
                    </a:cubicBezTo>
                    <a:cubicBezTo>
                      <a:pt x="1666" y="840"/>
                      <a:pt x="1937" y="636"/>
                      <a:pt x="1856" y="555"/>
                    </a:cubicBezTo>
                    <a:cubicBezTo>
                      <a:pt x="1789" y="488"/>
                      <a:pt x="1585" y="623"/>
                      <a:pt x="1503" y="663"/>
                    </a:cubicBezTo>
                    <a:cubicBezTo>
                      <a:pt x="1449" y="691"/>
                      <a:pt x="1395" y="705"/>
                      <a:pt x="1328" y="718"/>
                    </a:cubicBezTo>
                    <a:cubicBezTo>
                      <a:pt x="1192" y="745"/>
                      <a:pt x="1070" y="732"/>
                      <a:pt x="934" y="691"/>
                    </a:cubicBezTo>
                    <a:lnTo>
                      <a:pt x="907" y="678"/>
                    </a:lnTo>
                    <a:lnTo>
                      <a:pt x="907" y="678"/>
                    </a:lnTo>
                    <a:lnTo>
                      <a:pt x="894" y="678"/>
                    </a:lnTo>
                    <a:cubicBezTo>
                      <a:pt x="759" y="623"/>
                      <a:pt x="650" y="542"/>
                      <a:pt x="542" y="447"/>
                    </a:cubicBezTo>
                    <a:cubicBezTo>
                      <a:pt x="515" y="434"/>
                      <a:pt x="407" y="311"/>
                      <a:pt x="379" y="271"/>
                    </a:cubicBezTo>
                    <a:cubicBezTo>
                      <a:pt x="325" y="217"/>
                      <a:pt x="176" y="0"/>
                      <a:pt x="94" y="27"/>
                    </a:cubicBezTo>
                    <a:cubicBezTo>
                      <a:pt x="0" y="81"/>
                      <a:pt x="163" y="365"/>
                      <a:pt x="190" y="407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22" name="Google Shape;2022;p44"/>
              <p:cNvSpPr/>
              <p:nvPr/>
            </p:nvSpPr>
            <p:spPr>
              <a:xfrm>
                <a:off x="5583250" y="1835250"/>
                <a:ext cx="58975" cy="19000"/>
              </a:xfrm>
              <a:custGeom>
                <a:avLst/>
                <a:gdLst/>
                <a:ahLst/>
                <a:cxnLst/>
                <a:rect l="l" t="t" r="r" b="b"/>
                <a:pathLst>
                  <a:path w="2359" h="760" extrusionOk="0">
                    <a:moveTo>
                      <a:pt x="326" y="475"/>
                    </a:moveTo>
                    <a:cubicBezTo>
                      <a:pt x="420" y="542"/>
                      <a:pt x="501" y="596"/>
                      <a:pt x="610" y="651"/>
                    </a:cubicBezTo>
                    <a:cubicBezTo>
                      <a:pt x="799" y="719"/>
                      <a:pt x="976" y="759"/>
                      <a:pt x="1179" y="759"/>
                    </a:cubicBezTo>
                    <a:lnTo>
                      <a:pt x="1179" y="759"/>
                    </a:lnTo>
                    <a:lnTo>
                      <a:pt x="1193" y="759"/>
                    </a:lnTo>
                    <a:cubicBezTo>
                      <a:pt x="1206" y="759"/>
                      <a:pt x="1260" y="746"/>
                      <a:pt x="1260" y="746"/>
                    </a:cubicBezTo>
                    <a:cubicBezTo>
                      <a:pt x="1491" y="719"/>
                      <a:pt x="1667" y="651"/>
                      <a:pt x="1870" y="542"/>
                    </a:cubicBezTo>
                    <a:cubicBezTo>
                      <a:pt x="1897" y="529"/>
                      <a:pt x="2006" y="448"/>
                      <a:pt x="2033" y="421"/>
                    </a:cubicBezTo>
                    <a:cubicBezTo>
                      <a:pt x="2087" y="380"/>
                      <a:pt x="2358" y="150"/>
                      <a:pt x="2263" y="69"/>
                    </a:cubicBezTo>
                    <a:cubicBezTo>
                      <a:pt x="2195" y="0"/>
                      <a:pt x="1979" y="190"/>
                      <a:pt x="1897" y="231"/>
                    </a:cubicBezTo>
                    <a:cubicBezTo>
                      <a:pt x="1856" y="271"/>
                      <a:pt x="1802" y="298"/>
                      <a:pt x="1748" y="325"/>
                    </a:cubicBezTo>
                    <a:cubicBezTo>
                      <a:pt x="1572" y="407"/>
                      <a:pt x="1423" y="461"/>
                      <a:pt x="1233" y="475"/>
                    </a:cubicBezTo>
                    <a:lnTo>
                      <a:pt x="1179" y="475"/>
                    </a:lnTo>
                    <a:lnTo>
                      <a:pt x="1166" y="488"/>
                    </a:lnTo>
                    <a:lnTo>
                      <a:pt x="1166" y="475"/>
                    </a:lnTo>
                    <a:cubicBezTo>
                      <a:pt x="1003" y="488"/>
                      <a:pt x="868" y="461"/>
                      <a:pt x="705" y="407"/>
                    </a:cubicBezTo>
                    <a:cubicBezTo>
                      <a:pt x="624" y="367"/>
                      <a:pt x="555" y="340"/>
                      <a:pt x="474" y="285"/>
                    </a:cubicBezTo>
                    <a:cubicBezTo>
                      <a:pt x="393" y="231"/>
                      <a:pt x="163" y="27"/>
                      <a:pt x="95" y="82"/>
                    </a:cubicBezTo>
                    <a:cubicBezTo>
                      <a:pt x="0" y="163"/>
                      <a:pt x="284" y="434"/>
                      <a:pt x="326" y="475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23" name="Google Shape;2023;p44"/>
              <p:cNvSpPr/>
              <p:nvPr/>
            </p:nvSpPr>
            <p:spPr>
              <a:xfrm>
                <a:off x="5736675" y="1887075"/>
                <a:ext cx="152825" cy="57950"/>
              </a:xfrm>
              <a:custGeom>
                <a:avLst/>
                <a:gdLst/>
                <a:ahLst/>
                <a:cxnLst/>
                <a:rect l="l" t="t" r="r" b="b"/>
                <a:pathLst>
                  <a:path w="6113" h="2318" extrusionOk="0">
                    <a:moveTo>
                      <a:pt x="4770" y="177"/>
                    </a:moveTo>
                    <a:cubicBezTo>
                      <a:pt x="4797" y="68"/>
                      <a:pt x="4906" y="1"/>
                      <a:pt x="5014" y="28"/>
                    </a:cubicBezTo>
                    <a:cubicBezTo>
                      <a:pt x="5122" y="55"/>
                      <a:pt x="5191" y="163"/>
                      <a:pt x="5164" y="272"/>
                    </a:cubicBezTo>
                    <a:cubicBezTo>
                      <a:pt x="5164" y="285"/>
                      <a:pt x="4933" y="1206"/>
                      <a:pt x="5922" y="1437"/>
                    </a:cubicBezTo>
                    <a:cubicBezTo>
                      <a:pt x="6031" y="1464"/>
                      <a:pt x="6112" y="1573"/>
                      <a:pt x="6085" y="1681"/>
                    </a:cubicBezTo>
                    <a:cubicBezTo>
                      <a:pt x="6058" y="1789"/>
                      <a:pt x="5950" y="1871"/>
                      <a:pt x="5827" y="1844"/>
                    </a:cubicBezTo>
                    <a:cubicBezTo>
                      <a:pt x="5462" y="1748"/>
                      <a:pt x="5204" y="1586"/>
                      <a:pt x="5041" y="1410"/>
                    </a:cubicBezTo>
                    <a:cubicBezTo>
                      <a:pt x="4784" y="1789"/>
                      <a:pt x="4215" y="2317"/>
                      <a:pt x="3050" y="2317"/>
                    </a:cubicBezTo>
                    <a:lnTo>
                      <a:pt x="3050" y="2317"/>
                    </a:lnTo>
                    <a:cubicBezTo>
                      <a:pt x="1885" y="2317"/>
                      <a:pt x="1316" y="1789"/>
                      <a:pt x="1072" y="1410"/>
                    </a:cubicBezTo>
                    <a:cubicBezTo>
                      <a:pt x="909" y="1586"/>
                      <a:pt x="651" y="1748"/>
                      <a:pt x="272" y="1844"/>
                    </a:cubicBezTo>
                    <a:cubicBezTo>
                      <a:pt x="163" y="1871"/>
                      <a:pt x="55" y="1789"/>
                      <a:pt x="28" y="1681"/>
                    </a:cubicBezTo>
                    <a:cubicBezTo>
                      <a:pt x="1" y="1573"/>
                      <a:pt x="69" y="1464"/>
                      <a:pt x="177" y="1437"/>
                    </a:cubicBezTo>
                    <a:cubicBezTo>
                      <a:pt x="1180" y="1206"/>
                      <a:pt x="936" y="285"/>
                      <a:pt x="936" y="272"/>
                    </a:cubicBezTo>
                    <a:cubicBezTo>
                      <a:pt x="909" y="163"/>
                      <a:pt x="976" y="55"/>
                      <a:pt x="1085" y="28"/>
                    </a:cubicBezTo>
                    <a:cubicBezTo>
                      <a:pt x="1193" y="1"/>
                      <a:pt x="1316" y="68"/>
                      <a:pt x="1343" y="177"/>
                    </a:cubicBezTo>
                    <a:cubicBezTo>
                      <a:pt x="1343" y="177"/>
                      <a:pt x="1437" y="570"/>
                      <a:pt x="1302" y="989"/>
                    </a:cubicBezTo>
                    <a:cubicBezTo>
                      <a:pt x="1397" y="1206"/>
                      <a:pt x="1803" y="1911"/>
                      <a:pt x="3050" y="1911"/>
                    </a:cubicBezTo>
                    <a:cubicBezTo>
                      <a:pt x="4310" y="1911"/>
                      <a:pt x="4703" y="1206"/>
                      <a:pt x="4797" y="989"/>
                    </a:cubicBezTo>
                    <a:cubicBezTo>
                      <a:pt x="4662" y="570"/>
                      <a:pt x="4770" y="177"/>
                      <a:pt x="4770" y="177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24" name="Google Shape;2024;p44"/>
              <p:cNvSpPr/>
              <p:nvPr/>
            </p:nvSpPr>
            <p:spPr>
              <a:xfrm>
                <a:off x="5581225" y="1835925"/>
                <a:ext cx="56250" cy="27475"/>
              </a:xfrm>
              <a:custGeom>
                <a:avLst/>
                <a:gdLst/>
                <a:ahLst/>
                <a:cxnLst/>
                <a:rect l="l" t="t" r="r" b="b"/>
                <a:pathLst>
                  <a:path w="2250" h="1099" extrusionOk="0">
                    <a:moveTo>
                      <a:pt x="407" y="990"/>
                    </a:moveTo>
                    <a:cubicBezTo>
                      <a:pt x="515" y="1030"/>
                      <a:pt x="609" y="1057"/>
                      <a:pt x="718" y="1071"/>
                    </a:cubicBezTo>
                    <a:cubicBezTo>
                      <a:pt x="935" y="1098"/>
                      <a:pt x="1097" y="1084"/>
                      <a:pt x="1301" y="1017"/>
                    </a:cubicBezTo>
                    <a:lnTo>
                      <a:pt x="1314" y="1003"/>
                    </a:lnTo>
                    <a:lnTo>
                      <a:pt x="1314" y="1003"/>
                    </a:lnTo>
                    <a:cubicBezTo>
                      <a:pt x="1328" y="1003"/>
                      <a:pt x="1382" y="976"/>
                      <a:pt x="1382" y="976"/>
                    </a:cubicBezTo>
                    <a:cubicBezTo>
                      <a:pt x="1599" y="882"/>
                      <a:pt x="1748" y="773"/>
                      <a:pt x="1897" y="597"/>
                    </a:cubicBezTo>
                    <a:cubicBezTo>
                      <a:pt x="1924" y="584"/>
                      <a:pt x="2005" y="475"/>
                      <a:pt x="2018" y="434"/>
                    </a:cubicBezTo>
                    <a:cubicBezTo>
                      <a:pt x="2060" y="394"/>
                      <a:pt x="2249" y="82"/>
                      <a:pt x="2141" y="27"/>
                    </a:cubicBezTo>
                    <a:cubicBezTo>
                      <a:pt x="2046" y="0"/>
                      <a:pt x="1897" y="231"/>
                      <a:pt x="1843" y="298"/>
                    </a:cubicBezTo>
                    <a:lnTo>
                      <a:pt x="1720" y="421"/>
                    </a:lnTo>
                    <a:cubicBezTo>
                      <a:pt x="1585" y="556"/>
                      <a:pt x="1449" y="651"/>
                      <a:pt x="1274" y="732"/>
                    </a:cubicBezTo>
                    <a:cubicBezTo>
                      <a:pt x="1274" y="732"/>
                      <a:pt x="1233" y="746"/>
                      <a:pt x="1220" y="746"/>
                    </a:cubicBezTo>
                    <a:lnTo>
                      <a:pt x="1220" y="746"/>
                    </a:lnTo>
                    <a:cubicBezTo>
                      <a:pt x="1206" y="746"/>
                      <a:pt x="1206" y="759"/>
                      <a:pt x="1206" y="759"/>
                    </a:cubicBezTo>
                    <a:cubicBezTo>
                      <a:pt x="1043" y="813"/>
                      <a:pt x="922" y="827"/>
                      <a:pt x="745" y="813"/>
                    </a:cubicBezTo>
                    <a:cubicBezTo>
                      <a:pt x="651" y="813"/>
                      <a:pt x="582" y="800"/>
                      <a:pt x="488" y="773"/>
                    </a:cubicBezTo>
                    <a:cubicBezTo>
                      <a:pt x="407" y="746"/>
                      <a:pt x="122" y="624"/>
                      <a:pt x="67" y="678"/>
                    </a:cubicBezTo>
                    <a:cubicBezTo>
                      <a:pt x="0" y="786"/>
                      <a:pt x="352" y="963"/>
                      <a:pt x="407" y="99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25" name="Google Shape;2025;p44"/>
              <p:cNvSpPr/>
              <p:nvPr/>
            </p:nvSpPr>
            <p:spPr>
              <a:xfrm>
                <a:off x="5633375" y="1837625"/>
                <a:ext cx="35950" cy="35925"/>
              </a:xfrm>
              <a:custGeom>
                <a:avLst/>
                <a:gdLst/>
                <a:ahLst/>
                <a:cxnLst/>
                <a:rect l="l" t="t" r="r" b="b"/>
                <a:pathLst>
                  <a:path w="1438" h="1437" extrusionOk="0">
                    <a:moveTo>
                      <a:pt x="718" y="1437"/>
                    </a:moveTo>
                    <a:cubicBezTo>
                      <a:pt x="1112" y="1437"/>
                      <a:pt x="1437" y="1112"/>
                      <a:pt x="1437" y="718"/>
                    </a:cubicBezTo>
                    <a:cubicBezTo>
                      <a:pt x="1437" y="326"/>
                      <a:pt x="1112" y="1"/>
                      <a:pt x="718" y="1"/>
                    </a:cubicBezTo>
                    <a:cubicBezTo>
                      <a:pt x="326" y="1"/>
                      <a:pt x="1" y="326"/>
                      <a:pt x="1" y="718"/>
                    </a:cubicBezTo>
                    <a:cubicBezTo>
                      <a:pt x="1" y="1112"/>
                      <a:pt x="326" y="1437"/>
                      <a:pt x="718" y="143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26" name="Google Shape;2026;p44"/>
              <p:cNvSpPr/>
              <p:nvPr/>
            </p:nvSpPr>
            <p:spPr>
              <a:xfrm>
                <a:off x="5919950" y="1825075"/>
                <a:ext cx="100975" cy="100975"/>
              </a:xfrm>
              <a:custGeom>
                <a:avLst/>
                <a:gdLst/>
                <a:ahLst/>
                <a:cxnLst/>
                <a:rect l="l" t="t" r="r" b="b"/>
                <a:pathLst>
                  <a:path w="4039" h="4039" extrusionOk="0">
                    <a:moveTo>
                      <a:pt x="2019" y="4039"/>
                    </a:moveTo>
                    <a:cubicBezTo>
                      <a:pt x="3130" y="4039"/>
                      <a:pt x="4038" y="3144"/>
                      <a:pt x="4038" y="2020"/>
                    </a:cubicBezTo>
                    <a:cubicBezTo>
                      <a:pt x="4038" y="909"/>
                      <a:pt x="3130" y="1"/>
                      <a:pt x="2019" y="1"/>
                    </a:cubicBezTo>
                    <a:cubicBezTo>
                      <a:pt x="908" y="1"/>
                      <a:pt x="1" y="909"/>
                      <a:pt x="1" y="2020"/>
                    </a:cubicBezTo>
                    <a:cubicBezTo>
                      <a:pt x="1" y="3144"/>
                      <a:pt x="908" y="4039"/>
                      <a:pt x="2019" y="4039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27" name="Google Shape;2027;p44"/>
              <p:cNvSpPr/>
              <p:nvPr/>
            </p:nvSpPr>
            <p:spPr>
              <a:xfrm>
                <a:off x="5983275" y="1820025"/>
                <a:ext cx="48800" cy="25400"/>
              </a:xfrm>
              <a:custGeom>
                <a:avLst/>
                <a:gdLst/>
                <a:ahLst/>
                <a:cxnLst/>
                <a:rect l="l" t="t" r="r" b="b"/>
                <a:pathLst>
                  <a:path w="1952" h="1016" extrusionOk="0">
                    <a:moveTo>
                      <a:pt x="1749" y="407"/>
                    </a:moveTo>
                    <a:cubicBezTo>
                      <a:pt x="1695" y="488"/>
                      <a:pt x="1641" y="555"/>
                      <a:pt x="1587" y="623"/>
                    </a:cubicBezTo>
                    <a:cubicBezTo>
                      <a:pt x="1451" y="759"/>
                      <a:pt x="1316" y="867"/>
                      <a:pt x="1153" y="934"/>
                    </a:cubicBezTo>
                    <a:lnTo>
                      <a:pt x="1139" y="934"/>
                    </a:lnTo>
                    <a:lnTo>
                      <a:pt x="1139" y="934"/>
                    </a:lnTo>
                    <a:cubicBezTo>
                      <a:pt x="1126" y="934"/>
                      <a:pt x="1112" y="949"/>
                      <a:pt x="1099" y="949"/>
                    </a:cubicBezTo>
                    <a:cubicBezTo>
                      <a:pt x="909" y="1016"/>
                      <a:pt x="747" y="1016"/>
                      <a:pt x="557" y="962"/>
                    </a:cubicBezTo>
                    <a:cubicBezTo>
                      <a:pt x="476" y="934"/>
                      <a:pt x="407" y="907"/>
                      <a:pt x="340" y="867"/>
                    </a:cubicBezTo>
                    <a:cubicBezTo>
                      <a:pt x="286" y="840"/>
                      <a:pt x="1" y="636"/>
                      <a:pt x="96" y="555"/>
                    </a:cubicBezTo>
                    <a:cubicBezTo>
                      <a:pt x="150" y="488"/>
                      <a:pt x="367" y="623"/>
                      <a:pt x="448" y="663"/>
                    </a:cubicBezTo>
                    <a:cubicBezTo>
                      <a:pt x="503" y="691"/>
                      <a:pt x="557" y="705"/>
                      <a:pt x="611" y="718"/>
                    </a:cubicBezTo>
                    <a:cubicBezTo>
                      <a:pt x="760" y="745"/>
                      <a:pt x="868" y="732"/>
                      <a:pt x="1018" y="691"/>
                    </a:cubicBezTo>
                    <a:cubicBezTo>
                      <a:pt x="1018" y="691"/>
                      <a:pt x="1031" y="678"/>
                      <a:pt x="1045" y="678"/>
                    </a:cubicBezTo>
                    <a:lnTo>
                      <a:pt x="1045" y="678"/>
                    </a:lnTo>
                    <a:lnTo>
                      <a:pt x="1045" y="678"/>
                    </a:lnTo>
                    <a:cubicBezTo>
                      <a:pt x="1193" y="623"/>
                      <a:pt x="1289" y="542"/>
                      <a:pt x="1397" y="447"/>
                    </a:cubicBezTo>
                    <a:cubicBezTo>
                      <a:pt x="1424" y="434"/>
                      <a:pt x="1532" y="311"/>
                      <a:pt x="1559" y="271"/>
                    </a:cubicBezTo>
                    <a:cubicBezTo>
                      <a:pt x="1614" y="217"/>
                      <a:pt x="1762" y="0"/>
                      <a:pt x="1843" y="27"/>
                    </a:cubicBezTo>
                    <a:cubicBezTo>
                      <a:pt x="1952" y="81"/>
                      <a:pt x="1789" y="365"/>
                      <a:pt x="1749" y="407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28" name="Google Shape;2028;p44"/>
              <p:cNvSpPr/>
              <p:nvPr/>
            </p:nvSpPr>
            <p:spPr>
              <a:xfrm>
                <a:off x="5983950" y="1835250"/>
                <a:ext cx="58975" cy="19000"/>
              </a:xfrm>
              <a:custGeom>
                <a:avLst/>
                <a:gdLst/>
                <a:ahLst/>
                <a:cxnLst/>
                <a:rect l="l" t="t" r="r" b="b"/>
                <a:pathLst>
                  <a:path w="2359" h="760" extrusionOk="0">
                    <a:moveTo>
                      <a:pt x="2020" y="475"/>
                    </a:moveTo>
                    <a:cubicBezTo>
                      <a:pt x="1939" y="542"/>
                      <a:pt x="1844" y="596"/>
                      <a:pt x="1749" y="651"/>
                    </a:cubicBezTo>
                    <a:cubicBezTo>
                      <a:pt x="1560" y="719"/>
                      <a:pt x="1383" y="759"/>
                      <a:pt x="1180" y="759"/>
                    </a:cubicBezTo>
                    <a:lnTo>
                      <a:pt x="1166" y="759"/>
                    </a:lnTo>
                    <a:lnTo>
                      <a:pt x="1153" y="759"/>
                    </a:lnTo>
                    <a:cubicBezTo>
                      <a:pt x="1139" y="759"/>
                      <a:pt x="1099" y="746"/>
                      <a:pt x="1085" y="746"/>
                    </a:cubicBezTo>
                    <a:cubicBezTo>
                      <a:pt x="855" y="719"/>
                      <a:pt x="678" y="651"/>
                      <a:pt x="476" y="542"/>
                    </a:cubicBezTo>
                    <a:cubicBezTo>
                      <a:pt x="449" y="529"/>
                      <a:pt x="340" y="448"/>
                      <a:pt x="313" y="421"/>
                    </a:cubicBezTo>
                    <a:cubicBezTo>
                      <a:pt x="272" y="380"/>
                      <a:pt x="1" y="150"/>
                      <a:pt x="82" y="69"/>
                    </a:cubicBezTo>
                    <a:cubicBezTo>
                      <a:pt x="163" y="0"/>
                      <a:pt x="380" y="190"/>
                      <a:pt x="449" y="231"/>
                    </a:cubicBezTo>
                    <a:cubicBezTo>
                      <a:pt x="503" y="271"/>
                      <a:pt x="543" y="298"/>
                      <a:pt x="597" y="325"/>
                    </a:cubicBezTo>
                    <a:cubicBezTo>
                      <a:pt x="774" y="407"/>
                      <a:pt x="922" y="461"/>
                      <a:pt x="1112" y="475"/>
                    </a:cubicBezTo>
                    <a:lnTo>
                      <a:pt x="1180" y="475"/>
                    </a:lnTo>
                    <a:lnTo>
                      <a:pt x="1180" y="488"/>
                    </a:lnTo>
                    <a:cubicBezTo>
                      <a:pt x="1180" y="488"/>
                      <a:pt x="1180" y="475"/>
                      <a:pt x="1193" y="475"/>
                    </a:cubicBezTo>
                    <a:cubicBezTo>
                      <a:pt x="1356" y="488"/>
                      <a:pt x="1478" y="461"/>
                      <a:pt x="1641" y="407"/>
                    </a:cubicBezTo>
                    <a:cubicBezTo>
                      <a:pt x="1735" y="367"/>
                      <a:pt x="1803" y="340"/>
                      <a:pt x="1885" y="285"/>
                    </a:cubicBezTo>
                    <a:cubicBezTo>
                      <a:pt x="1952" y="231"/>
                      <a:pt x="2183" y="27"/>
                      <a:pt x="2250" y="82"/>
                    </a:cubicBezTo>
                    <a:cubicBezTo>
                      <a:pt x="2358" y="163"/>
                      <a:pt x="2060" y="434"/>
                      <a:pt x="2020" y="475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29" name="Google Shape;2029;p44"/>
              <p:cNvSpPr/>
              <p:nvPr/>
            </p:nvSpPr>
            <p:spPr>
              <a:xfrm>
                <a:off x="5988700" y="1835925"/>
                <a:ext cx="56250" cy="27475"/>
              </a:xfrm>
              <a:custGeom>
                <a:avLst/>
                <a:gdLst/>
                <a:ahLst/>
                <a:cxnLst/>
                <a:rect l="l" t="t" r="r" b="b"/>
                <a:pathLst>
                  <a:path w="2250" h="1099" extrusionOk="0">
                    <a:moveTo>
                      <a:pt x="1830" y="990"/>
                    </a:moveTo>
                    <a:cubicBezTo>
                      <a:pt x="1735" y="1030"/>
                      <a:pt x="1641" y="1057"/>
                      <a:pt x="1518" y="1071"/>
                    </a:cubicBezTo>
                    <a:cubicBezTo>
                      <a:pt x="1315" y="1098"/>
                      <a:pt x="1139" y="1084"/>
                      <a:pt x="949" y="1017"/>
                    </a:cubicBezTo>
                    <a:cubicBezTo>
                      <a:pt x="936" y="1017"/>
                      <a:pt x="936" y="1017"/>
                      <a:pt x="936" y="1003"/>
                    </a:cubicBezTo>
                    <a:lnTo>
                      <a:pt x="922" y="1003"/>
                    </a:lnTo>
                    <a:cubicBezTo>
                      <a:pt x="909" y="1003"/>
                      <a:pt x="868" y="976"/>
                      <a:pt x="855" y="976"/>
                    </a:cubicBezTo>
                    <a:cubicBezTo>
                      <a:pt x="651" y="882"/>
                      <a:pt x="502" y="773"/>
                      <a:pt x="340" y="597"/>
                    </a:cubicBezTo>
                    <a:cubicBezTo>
                      <a:pt x="326" y="584"/>
                      <a:pt x="244" y="475"/>
                      <a:pt x="217" y="434"/>
                    </a:cubicBezTo>
                    <a:cubicBezTo>
                      <a:pt x="190" y="394"/>
                      <a:pt x="1" y="82"/>
                      <a:pt x="109" y="27"/>
                    </a:cubicBezTo>
                    <a:cubicBezTo>
                      <a:pt x="190" y="0"/>
                      <a:pt x="353" y="231"/>
                      <a:pt x="407" y="298"/>
                    </a:cubicBezTo>
                    <a:lnTo>
                      <a:pt x="530" y="421"/>
                    </a:lnTo>
                    <a:cubicBezTo>
                      <a:pt x="665" y="556"/>
                      <a:pt x="786" y="651"/>
                      <a:pt x="963" y="732"/>
                    </a:cubicBezTo>
                    <a:cubicBezTo>
                      <a:pt x="976" y="732"/>
                      <a:pt x="1017" y="746"/>
                      <a:pt x="1017" y="746"/>
                    </a:cubicBezTo>
                    <a:lnTo>
                      <a:pt x="1030" y="746"/>
                    </a:lnTo>
                    <a:lnTo>
                      <a:pt x="1030" y="759"/>
                    </a:lnTo>
                    <a:cubicBezTo>
                      <a:pt x="1193" y="813"/>
                      <a:pt x="1328" y="827"/>
                      <a:pt x="1491" y="813"/>
                    </a:cubicBezTo>
                    <a:cubicBezTo>
                      <a:pt x="1586" y="813"/>
                      <a:pt x="1668" y="800"/>
                      <a:pt x="1762" y="773"/>
                    </a:cubicBezTo>
                    <a:cubicBezTo>
                      <a:pt x="1843" y="746"/>
                      <a:pt x="2114" y="624"/>
                      <a:pt x="2168" y="678"/>
                    </a:cubicBezTo>
                    <a:cubicBezTo>
                      <a:pt x="2250" y="786"/>
                      <a:pt x="1884" y="963"/>
                      <a:pt x="1830" y="99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30" name="Google Shape;2030;p44"/>
              <p:cNvSpPr/>
              <p:nvPr/>
            </p:nvSpPr>
            <p:spPr>
              <a:xfrm>
                <a:off x="5956525" y="1837625"/>
                <a:ext cx="35950" cy="35925"/>
              </a:xfrm>
              <a:custGeom>
                <a:avLst/>
                <a:gdLst/>
                <a:ahLst/>
                <a:cxnLst/>
                <a:rect l="l" t="t" r="r" b="b"/>
                <a:pathLst>
                  <a:path w="1438" h="1437" extrusionOk="0">
                    <a:moveTo>
                      <a:pt x="718" y="1437"/>
                    </a:moveTo>
                    <a:cubicBezTo>
                      <a:pt x="1112" y="1437"/>
                      <a:pt x="1437" y="1112"/>
                      <a:pt x="1437" y="718"/>
                    </a:cubicBezTo>
                    <a:cubicBezTo>
                      <a:pt x="1437" y="326"/>
                      <a:pt x="1112" y="1"/>
                      <a:pt x="718" y="1"/>
                    </a:cubicBezTo>
                    <a:cubicBezTo>
                      <a:pt x="326" y="1"/>
                      <a:pt x="1" y="326"/>
                      <a:pt x="1" y="718"/>
                    </a:cubicBezTo>
                    <a:cubicBezTo>
                      <a:pt x="1" y="1112"/>
                      <a:pt x="326" y="1437"/>
                      <a:pt x="718" y="143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31" name="Google Shape;2031;p44"/>
              <p:cNvSpPr/>
              <p:nvPr/>
            </p:nvSpPr>
            <p:spPr>
              <a:xfrm>
                <a:off x="5616450" y="1937225"/>
                <a:ext cx="78600" cy="30500"/>
              </a:xfrm>
              <a:custGeom>
                <a:avLst/>
                <a:gdLst/>
                <a:ahLst/>
                <a:cxnLst/>
                <a:rect l="l" t="t" r="r" b="b"/>
                <a:pathLst>
                  <a:path w="3144" h="1220" extrusionOk="0">
                    <a:moveTo>
                      <a:pt x="1572" y="1220"/>
                    </a:moveTo>
                    <a:cubicBezTo>
                      <a:pt x="2439" y="1220"/>
                      <a:pt x="3144" y="949"/>
                      <a:pt x="3144" y="609"/>
                    </a:cubicBezTo>
                    <a:cubicBezTo>
                      <a:pt x="3144" y="271"/>
                      <a:pt x="2439" y="0"/>
                      <a:pt x="1572" y="0"/>
                    </a:cubicBezTo>
                    <a:cubicBezTo>
                      <a:pt x="705" y="0"/>
                      <a:pt x="0" y="271"/>
                      <a:pt x="0" y="609"/>
                    </a:cubicBezTo>
                    <a:cubicBezTo>
                      <a:pt x="0" y="949"/>
                      <a:pt x="705" y="1220"/>
                      <a:pt x="1572" y="1220"/>
                    </a:cubicBezTo>
                    <a:close/>
                  </a:path>
                </a:pathLst>
              </a:custGeom>
              <a:solidFill>
                <a:srgbClr val="F58CA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32" name="Google Shape;2032;p44"/>
              <p:cNvSpPr/>
              <p:nvPr/>
            </p:nvSpPr>
            <p:spPr>
              <a:xfrm>
                <a:off x="5931125" y="1937225"/>
                <a:ext cx="78600" cy="30500"/>
              </a:xfrm>
              <a:custGeom>
                <a:avLst/>
                <a:gdLst/>
                <a:ahLst/>
                <a:cxnLst/>
                <a:rect l="l" t="t" r="r" b="b"/>
                <a:pathLst>
                  <a:path w="3144" h="1220" extrusionOk="0">
                    <a:moveTo>
                      <a:pt x="1572" y="1220"/>
                    </a:moveTo>
                    <a:cubicBezTo>
                      <a:pt x="2439" y="1220"/>
                      <a:pt x="3144" y="949"/>
                      <a:pt x="3144" y="609"/>
                    </a:cubicBezTo>
                    <a:cubicBezTo>
                      <a:pt x="3144" y="271"/>
                      <a:pt x="2439" y="0"/>
                      <a:pt x="1572" y="0"/>
                    </a:cubicBezTo>
                    <a:cubicBezTo>
                      <a:pt x="705" y="0"/>
                      <a:pt x="0" y="271"/>
                      <a:pt x="0" y="609"/>
                    </a:cubicBezTo>
                    <a:cubicBezTo>
                      <a:pt x="0" y="949"/>
                      <a:pt x="705" y="1220"/>
                      <a:pt x="1572" y="1220"/>
                    </a:cubicBezTo>
                    <a:close/>
                  </a:path>
                </a:pathLst>
              </a:custGeom>
              <a:solidFill>
                <a:srgbClr val="F58CA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2033" name="Google Shape;2033;p44"/>
          <p:cNvGrpSpPr/>
          <p:nvPr/>
        </p:nvGrpSpPr>
        <p:grpSpPr>
          <a:xfrm>
            <a:off x="7372376" y="3562752"/>
            <a:ext cx="976365" cy="965717"/>
            <a:chOff x="2214529" y="2433804"/>
            <a:chExt cx="2706110" cy="2676600"/>
          </a:xfrm>
        </p:grpSpPr>
        <p:sp>
          <p:nvSpPr>
            <p:cNvPr id="2034" name="Google Shape;2034;p44"/>
            <p:cNvSpPr/>
            <p:nvPr/>
          </p:nvSpPr>
          <p:spPr>
            <a:xfrm>
              <a:off x="3189613" y="2433804"/>
              <a:ext cx="775500" cy="2676600"/>
            </a:xfrm>
            <a:prstGeom prst="ellipse">
              <a:avLst/>
            </a:prstGeom>
            <a:noFill/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35" name="Google Shape;2035;p44"/>
            <p:cNvSpPr/>
            <p:nvPr/>
          </p:nvSpPr>
          <p:spPr>
            <a:xfrm rot="3599640">
              <a:off x="3179809" y="2422465"/>
              <a:ext cx="775659" cy="2676683"/>
            </a:xfrm>
            <a:prstGeom prst="ellipse">
              <a:avLst/>
            </a:prstGeom>
            <a:noFill/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36" name="Google Shape;2036;p44"/>
            <p:cNvSpPr/>
            <p:nvPr/>
          </p:nvSpPr>
          <p:spPr>
            <a:xfrm rot="7200360">
              <a:off x="3179699" y="2433806"/>
              <a:ext cx="775659" cy="2676683"/>
            </a:xfrm>
            <a:prstGeom prst="ellipse">
              <a:avLst/>
            </a:prstGeom>
            <a:noFill/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37" name="Google Shape;2037;p44"/>
            <p:cNvSpPr/>
            <p:nvPr/>
          </p:nvSpPr>
          <p:spPr>
            <a:xfrm>
              <a:off x="2316805" y="3196979"/>
              <a:ext cx="353700" cy="353700"/>
            </a:xfrm>
            <a:prstGeom prst="ellipse">
              <a:avLst/>
            </a:prstGeom>
            <a:gradFill>
              <a:gsLst>
                <a:gs pos="0">
                  <a:srgbClr val="C9CBFF"/>
                </a:gs>
                <a:gs pos="100000">
                  <a:schemeClr val="lt2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2038" name="Google Shape;2038;p44"/>
            <p:cNvGrpSpPr/>
            <p:nvPr/>
          </p:nvGrpSpPr>
          <p:grpSpPr>
            <a:xfrm>
              <a:off x="2343091" y="3325866"/>
              <a:ext cx="301143" cy="95916"/>
              <a:chOff x="5581225" y="1820025"/>
              <a:chExt cx="463725" cy="147700"/>
            </a:xfrm>
          </p:grpSpPr>
          <p:sp>
            <p:nvSpPr>
              <p:cNvPr id="2039" name="Google Shape;2039;p44"/>
              <p:cNvSpPr/>
              <p:nvPr/>
            </p:nvSpPr>
            <p:spPr>
              <a:xfrm>
                <a:off x="5605250" y="1825075"/>
                <a:ext cx="100975" cy="100975"/>
              </a:xfrm>
              <a:custGeom>
                <a:avLst/>
                <a:gdLst/>
                <a:ahLst/>
                <a:cxnLst/>
                <a:rect l="l" t="t" r="r" b="b"/>
                <a:pathLst>
                  <a:path w="4039" h="4039" extrusionOk="0">
                    <a:moveTo>
                      <a:pt x="2020" y="4039"/>
                    </a:moveTo>
                    <a:cubicBezTo>
                      <a:pt x="3131" y="4039"/>
                      <a:pt x="4038" y="3144"/>
                      <a:pt x="4038" y="2020"/>
                    </a:cubicBezTo>
                    <a:cubicBezTo>
                      <a:pt x="4038" y="909"/>
                      <a:pt x="3131" y="1"/>
                      <a:pt x="2020" y="1"/>
                    </a:cubicBezTo>
                    <a:cubicBezTo>
                      <a:pt x="909" y="1"/>
                      <a:pt x="1" y="909"/>
                      <a:pt x="1" y="2020"/>
                    </a:cubicBezTo>
                    <a:cubicBezTo>
                      <a:pt x="1" y="3144"/>
                      <a:pt x="909" y="4039"/>
                      <a:pt x="2020" y="4039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40" name="Google Shape;2040;p44"/>
              <p:cNvSpPr/>
              <p:nvPr/>
            </p:nvSpPr>
            <p:spPr>
              <a:xfrm>
                <a:off x="5594100" y="1820025"/>
                <a:ext cx="48450" cy="25400"/>
              </a:xfrm>
              <a:custGeom>
                <a:avLst/>
                <a:gdLst/>
                <a:ahLst/>
                <a:cxnLst/>
                <a:rect l="l" t="t" r="r" b="b"/>
                <a:pathLst>
                  <a:path w="1938" h="1016" extrusionOk="0">
                    <a:moveTo>
                      <a:pt x="190" y="407"/>
                    </a:moveTo>
                    <a:cubicBezTo>
                      <a:pt x="244" y="488"/>
                      <a:pt x="298" y="555"/>
                      <a:pt x="365" y="623"/>
                    </a:cubicBezTo>
                    <a:cubicBezTo>
                      <a:pt x="488" y="759"/>
                      <a:pt x="623" y="867"/>
                      <a:pt x="799" y="934"/>
                    </a:cubicBezTo>
                    <a:lnTo>
                      <a:pt x="799" y="934"/>
                    </a:lnTo>
                    <a:lnTo>
                      <a:pt x="813" y="934"/>
                    </a:lnTo>
                    <a:lnTo>
                      <a:pt x="840" y="949"/>
                    </a:lnTo>
                    <a:cubicBezTo>
                      <a:pt x="1030" y="1016"/>
                      <a:pt x="1192" y="1016"/>
                      <a:pt x="1395" y="962"/>
                    </a:cubicBezTo>
                    <a:cubicBezTo>
                      <a:pt x="1476" y="934"/>
                      <a:pt x="1545" y="907"/>
                      <a:pt x="1612" y="867"/>
                    </a:cubicBezTo>
                    <a:cubicBezTo>
                      <a:pt x="1666" y="840"/>
                      <a:pt x="1937" y="636"/>
                      <a:pt x="1856" y="555"/>
                    </a:cubicBezTo>
                    <a:cubicBezTo>
                      <a:pt x="1789" y="488"/>
                      <a:pt x="1585" y="623"/>
                      <a:pt x="1503" y="663"/>
                    </a:cubicBezTo>
                    <a:cubicBezTo>
                      <a:pt x="1449" y="691"/>
                      <a:pt x="1395" y="705"/>
                      <a:pt x="1328" y="718"/>
                    </a:cubicBezTo>
                    <a:cubicBezTo>
                      <a:pt x="1192" y="745"/>
                      <a:pt x="1070" y="732"/>
                      <a:pt x="934" y="691"/>
                    </a:cubicBezTo>
                    <a:lnTo>
                      <a:pt x="907" y="678"/>
                    </a:lnTo>
                    <a:lnTo>
                      <a:pt x="907" y="678"/>
                    </a:lnTo>
                    <a:lnTo>
                      <a:pt x="894" y="678"/>
                    </a:lnTo>
                    <a:cubicBezTo>
                      <a:pt x="759" y="623"/>
                      <a:pt x="650" y="542"/>
                      <a:pt x="542" y="447"/>
                    </a:cubicBezTo>
                    <a:cubicBezTo>
                      <a:pt x="515" y="434"/>
                      <a:pt x="407" y="311"/>
                      <a:pt x="379" y="271"/>
                    </a:cubicBezTo>
                    <a:cubicBezTo>
                      <a:pt x="325" y="217"/>
                      <a:pt x="176" y="0"/>
                      <a:pt x="94" y="27"/>
                    </a:cubicBezTo>
                    <a:cubicBezTo>
                      <a:pt x="0" y="81"/>
                      <a:pt x="163" y="365"/>
                      <a:pt x="190" y="407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41" name="Google Shape;2041;p44"/>
              <p:cNvSpPr/>
              <p:nvPr/>
            </p:nvSpPr>
            <p:spPr>
              <a:xfrm>
                <a:off x="5583250" y="1835250"/>
                <a:ext cx="58975" cy="19000"/>
              </a:xfrm>
              <a:custGeom>
                <a:avLst/>
                <a:gdLst/>
                <a:ahLst/>
                <a:cxnLst/>
                <a:rect l="l" t="t" r="r" b="b"/>
                <a:pathLst>
                  <a:path w="2359" h="760" extrusionOk="0">
                    <a:moveTo>
                      <a:pt x="326" y="475"/>
                    </a:moveTo>
                    <a:cubicBezTo>
                      <a:pt x="420" y="542"/>
                      <a:pt x="501" y="596"/>
                      <a:pt x="610" y="651"/>
                    </a:cubicBezTo>
                    <a:cubicBezTo>
                      <a:pt x="799" y="719"/>
                      <a:pt x="976" y="759"/>
                      <a:pt x="1179" y="759"/>
                    </a:cubicBezTo>
                    <a:lnTo>
                      <a:pt x="1179" y="759"/>
                    </a:lnTo>
                    <a:lnTo>
                      <a:pt x="1193" y="759"/>
                    </a:lnTo>
                    <a:cubicBezTo>
                      <a:pt x="1206" y="759"/>
                      <a:pt x="1260" y="746"/>
                      <a:pt x="1260" y="746"/>
                    </a:cubicBezTo>
                    <a:cubicBezTo>
                      <a:pt x="1491" y="719"/>
                      <a:pt x="1667" y="651"/>
                      <a:pt x="1870" y="542"/>
                    </a:cubicBezTo>
                    <a:cubicBezTo>
                      <a:pt x="1897" y="529"/>
                      <a:pt x="2006" y="448"/>
                      <a:pt x="2033" y="421"/>
                    </a:cubicBezTo>
                    <a:cubicBezTo>
                      <a:pt x="2087" y="380"/>
                      <a:pt x="2358" y="150"/>
                      <a:pt x="2263" y="69"/>
                    </a:cubicBezTo>
                    <a:cubicBezTo>
                      <a:pt x="2195" y="0"/>
                      <a:pt x="1979" y="190"/>
                      <a:pt x="1897" y="231"/>
                    </a:cubicBezTo>
                    <a:cubicBezTo>
                      <a:pt x="1856" y="271"/>
                      <a:pt x="1802" y="298"/>
                      <a:pt x="1748" y="325"/>
                    </a:cubicBezTo>
                    <a:cubicBezTo>
                      <a:pt x="1572" y="407"/>
                      <a:pt x="1423" y="461"/>
                      <a:pt x="1233" y="475"/>
                    </a:cubicBezTo>
                    <a:lnTo>
                      <a:pt x="1179" y="475"/>
                    </a:lnTo>
                    <a:lnTo>
                      <a:pt x="1166" y="488"/>
                    </a:lnTo>
                    <a:lnTo>
                      <a:pt x="1166" y="475"/>
                    </a:lnTo>
                    <a:cubicBezTo>
                      <a:pt x="1003" y="488"/>
                      <a:pt x="868" y="461"/>
                      <a:pt x="705" y="407"/>
                    </a:cubicBezTo>
                    <a:cubicBezTo>
                      <a:pt x="624" y="367"/>
                      <a:pt x="555" y="340"/>
                      <a:pt x="474" y="285"/>
                    </a:cubicBezTo>
                    <a:cubicBezTo>
                      <a:pt x="393" y="231"/>
                      <a:pt x="163" y="27"/>
                      <a:pt x="95" y="82"/>
                    </a:cubicBezTo>
                    <a:cubicBezTo>
                      <a:pt x="0" y="163"/>
                      <a:pt x="284" y="434"/>
                      <a:pt x="326" y="475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42" name="Google Shape;2042;p44"/>
              <p:cNvSpPr/>
              <p:nvPr/>
            </p:nvSpPr>
            <p:spPr>
              <a:xfrm>
                <a:off x="5736675" y="1887075"/>
                <a:ext cx="152825" cy="57950"/>
              </a:xfrm>
              <a:custGeom>
                <a:avLst/>
                <a:gdLst/>
                <a:ahLst/>
                <a:cxnLst/>
                <a:rect l="l" t="t" r="r" b="b"/>
                <a:pathLst>
                  <a:path w="6113" h="2318" extrusionOk="0">
                    <a:moveTo>
                      <a:pt x="4770" y="177"/>
                    </a:moveTo>
                    <a:cubicBezTo>
                      <a:pt x="4797" y="68"/>
                      <a:pt x="4906" y="1"/>
                      <a:pt x="5014" y="28"/>
                    </a:cubicBezTo>
                    <a:cubicBezTo>
                      <a:pt x="5122" y="55"/>
                      <a:pt x="5191" y="163"/>
                      <a:pt x="5164" y="272"/>
                    </a:cubicBezTo>
                    <a:cubicBezTo>
                      <a:pt x="5164" y="285"/>
                      <a:pt x="4933" y="1206"/>
                      <a:pt x="5922" y="1437"/>
                    </a:cubicBezTo>
                    <a:cubicBezTo>
                      <a:pt x="6031" y="1464"/>
                      <a:pt x="6112" y="1573"/>
                      <a:pt x="6085" y="1681"/>
                    </a:cubicBezTo>
                    <a:cubicBezTo>
                      <a:pt x="6058" y="1789"/>
                      <a:pt x="5950" y="1871"/>
                      <a:pt x="5827" y="1844"/>
                    </a:cubicBezTo>
                    <a:cubicBezTo>
                      <a:pt x="5462" y="1748"/>
                      <a:pt x="5204" y="1586"/>
                      <a:pt x="5041" y="1410"/>
                    </a:cubicBezTo>
                    <a:cubicBezTo>
                      <a:pt x="4784" y="1789"/>
                      <a:pt x="4215" y="2317"/>
                      <a:pt x="3050" y="2317"/>
                    </a:cubicBezTo>
                    <a:lnTo>
                      <a:pt x="3050" y="2317"/>
                    </a:lnTo>
                    <a:cubicBezTo>
                      <a:pt x="1885" y="2317"/>
                      <a:pt x="1316" y="1789"/>
                      <a:pt x="1072" y="1410"/>
                    </a:cubicBezTo>
                    <a:cubicBezTo>
                      <a:pt x="909" y="1586"/>
                      <a:pt x="651" y="1748"/>
                      <a:pt x="272" y="1844"/>
                    </a:cubicBezTo>
                    <a:cubicBezTo>
                      <a:pt x="163" y="1871"/>
                      <a:pt x="55" y="1789"/>
                      <a:pt x="28" y="1681"/>
                    </a:cubicBezTo>
                    <a:cubicBezTo>
                      <a:pt x="1" y="1573"/>
                      <a:pt x="69" y="1464"/>
                      <a:pt x="177" y="1437"/>
                    </a:cubicBezTo>
                    <a:cubicBezTo>
                      <a:pt x="1180" y="1206"/>
                      <a:pt x="936" y="285"/>
                      <a:pt x="936" y="272"/>
                    </a:cubicBezTo>
                    <a:cubicBezTo>
                      <a:pt x="909" y="163"/>
                      <a:pt x="976" y="55"/>
                      <a:pt x="1085" y="28"/>
                    </a:cubicBezTo>
                    <a:cubicBezTo>
                      <a:pt x="1193" y="1"/>
                      <a:pt x="1316" y="68"/>
                      <a:pt x="1343" y="177"/>
                    </a:cubicBezTo>
                    <a:cubicBezTo>
                      <a:pt x="1343" y="177"/>
                      <a:pt x="1437" y="570"/>
                      <a:pt x="1302" y="989"/>
                    </a:cubicBezTo>
                    <a:cubicBezTo>
                      <a:pt x="1397" y="1206"/>
                      <a:pt x="1803" y="1911"/>
                      <a:pt x="3050" y="1911"/>
                    </a:cubicBezTo>
                    <a:cubicBezTo>
                      <a:pt x="4310" y="1911"/>
                      <a:pt x="4703" y="1206"/>
                      <a:pt x="4797" y="989"/>
                    </a:cubicBezTo>
                    <a:cubicBezTo>
                      <a:pt x="4662" y="570"/>
                      <a:pt x="4770" y="177"/>
                      <a:pt x="4770" y="177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43" name="Google Shape;2043;p44"/>
              <p:cNvSpPr/>
              <p:nvPr/>
            </p:nvSpPr>
            <p:spPr>
              <a:xfrm>
                <a:off x="5581225" y="1835925"/>
                <a:ext cx="56250" cy="27475"/>
              </a:xfrm>
              <a:custGeom>
                <a:avLst/>
                <a:gdLst/>
                <a:ahLst/>
                <a:cxnLst/>
                <a:rect l="l" t="t" r="r" b="b"/>
                <a:pathLst>
                  <a:path w="2250" h="1099" extrusionOk="0">
                    <a:moveTo>
                      <a:pt x="407" y="990"/>
                    </a:moveTo>
                    <a:cubicBezTo>
                      <a:pt x="515" y="1030"/>
                      <a:pt x="609" y="1057"/>
                      <a:pt x="718" y="1071"/>
                    </a:cubicBezTo>
                    <a:cubicBezTo>
                      <a:pt x="935" y="1098"/>
                      <a:pt x="1097" y="1084"/>
                      <a:pt x="1301" y="1017"/>
                    </a:cubicBezTo>
                    <a:lnTo>
                      <a:pt x="1314" y="1003"/>
                    </a:lnTo>
                    <a:lnTo>
                      <a:pt x="1314" y="1003"/>
                    </a:lnTo>
                    <a:cubicBezTo>
                      <a:pt x="1328" y="1003"/>
                      <a:pt x="1382" y="976"/>
                      <a:pt x="1382" y="976"/>
                    </a:cubicBezTo>
                    <a:cubicBezTo>
                      <a:pt x="1599" y="882"/>
                      <a:pt x="1748" y="773"/>
                      <a:pt x="1897" y="597"/>
                    </a:cubicBezTo>
                    <a:cubicBezTo>
                      <a:pt x="1924" y="584"/>
                      <a:pt x="2005" y="475"/>
                      <a:pt x="2018" y="434"/>
                    </a:cubicBezTo>
                    <a:cubicBezTo>
                      <a:pt x="2060" y="394"/>
                      <a:pt x="2249" y="82"/>
                      <a:pt x="2141" y="27"/>
                    </a:cubicBezTo>
                    <a:cubicBezTo>
                      <a:pt x="2046" y="0"/>
                      <a:pt x="1897" y="231"/>
                      <a:pt x="1843" y="298"/>
                    </a:cubicBezTo>
                    <a:lnTo>
                      <a:pt x="1720" y="421"/>
                    </a:lnTo>
                    <a:cubicBezTo>
                      <a:pt x="1585" y="556"/>
                      <a:pt x="1449" y="651"/>
                      <a:pt x="1274" y="732"/>
                    </a:cubicBezTo>
                    <a:cubicBezTo>
                      <a:pt x="1274" y="732"/>
                      <a:pt x="1233" y="746"/>
                      <a:pt x="1220" y="746"/>
                    </a:cubicBezTo>
                    <a:lnTo>
                      <a:pt x="1220" y="746"/>
                    </a:lnTo>
                    <a:cubicBezTo>
                      <a:pt x="1206" y="746"/>
                      <a:pt x="1206" y="759"/>
                      <a:pt x="1206" y="759"/>
                    </a:cubicBezTo>
                    <a:cubicBezTo>
                      <a:pt x="1043" y="813"/>
                      <a:pt x="922" y="827"/>
                      <a:pt x="745" y="813"/>
                    </a:cubicBezTo>
                    <a:cubicBezTo>
                      <a:pt x="651" y="813"/>
                      <a:pt x="582" y="800"/>
                      <a:pt x="488" y="773"/>
                    </a:cubicBezTo>
                    <a:cubicBezTo>
                      <a:pt x="407" y="746"/>
                      <a:pt x="122" y="624"/>
                      <a:pt x="67" y="678"/>
                    </a:cubicBezTo>
                    <a:cubicBezTo>
                      <a:pt x="0" y="786"/>
                      <a:pt x="352" y="963"/>
                      <a:pt x="407" y="99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44" name="Google Shape;2044;p44"/>
              <p:cNvSpPr/>
              <p:nvPr/>
            </p:nvSpPr>
            <p:spPr>
              <a:xfrm>
                <a:off x="5633375" y="1837625"/>
                <a:ext cx="35950" cy="35925"/>
              </a:xfrm>
              <a:custGeom>
                <a:avLst/>
                <a:gdLst/>
                <a:ahLst/>
                <a:cxnLst/>
                <a:rect l="l" t="t" r="r" b="b"/>
                <a:pathLst>
                  <a:path w="1438" h="1437" extrusionOk="0">
                    <a:moveTo>
                      <a:pt x="718" y="1437"/>
                    </a:moveTo>
                    <a:cubicBezTo>
                      <a:pt x="1112" y="1437"/>
                      <a:pt x="1437" y="1112"/>
                      <a:pt x="1437" y="718"/>
                    </a:cubicBezTo>
                    <a:cubicBezTo>
                      <a:pt x="1437" y="326"/>
                      <a:pt x="1112" y="1"/>
                      <a:pt x="718" y="1"/>
                    </a:cubicBezTo>
                    <a:cubicBezTo>
                      <a:pt x="326" y="1"/>
                      <a:pt x="1" y="326"/>
                      <a:pt x="1" y="718"/>
                    </a:cubicBezTo>
                    <a:cubicBezTo>
                      <a:pt x="1" y="1112"/>
                      <a:pt x="326" y="1437"/>
                      <a:pt x="718" y="143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45" name="Google Shape;2045;p44"/>
              <p:cNvSpPr/>
              <p:nvPr/>
            </p:nvSpPr>
            <p:spPr>
              <a:xfrm>
                <a:off x="5919950" y="1825075"/>
                <a:ext cx="100975" cy="100975"/>
              </a:xfrm>
              <a:custGeom>
                <a:avLst/>
                <a:gdLst/>
                <a:ahLst/>
                <a:cxnLst/>
                <a:rect l="l" t="t" r="r" b="b"/>
                <a:pathLst>
                  <a:path w="4039" h="4039" extrusionOk="0">
                    <a:moveTo>
                      <a:pt x="2019" y="4039"/>
                    </a:moveTo>
                    <a:cubicBezTo>
                      <a:pt x="3130" y="4039"/>
                      <a:pt x="4038" y="3144"/>
                      <a:pt x="4038" y="2020"/>
                    </a:cubicBezTo>
                    <a:cubicBezTo>
                      <a:pt x="4038" y="909"/>
                      <a:pt x="3130" y="1"/>
                      <a:pt x="2019" y="1"/>
                    </a:cubicBezTo>
                    <a:cubicBezTo>
                      <a:pt x="908" y="1"/>
                      <a:pt x="1" y="909"/>
                      <a:pt x="1" y="2020"/>
                    </a:cubicBezTo>
                    <a:cubicBezTo>
                      <a:pt x="1" y="3144"/>
                      <a:pt x="908" y="4039"/>
                      <a:pt x="2019" y="4039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46" name="Google Shape;2046;p44"/>
              <p:cNvSpPr/>
              <p:nvPr/>
            </p:nvSpPr>
            <p:spPr>
              <a:xfrm>
                <a:off x="5983275" y="1820025"/>
                <a:ext cx="48800" cy="25400"/>
              </a:xfrm>
              <a:custGeom>
                <a:avLst/>
                <a:gdLst/>
                <a:ahLst/>
                <a:cxnLst/>
                <a:rect l="l" t="t" r="r" b="b"/>
                <a:pathLst>
                  <a:path w="1952" h="1016" extrusionOk="0">
                    <a:moveTo>
                      <a:pt x="1749" y="407"/>
                    </a:moveTo>
                    <a:cubicBezTo>
                      <a:pt x="1695" y="488"/>
                      <a:pt x="1641" y="555"/>
                      <a:pt x="1587" y="623"/>
                    </a:cubicBezTo>
                    <a:cubicBezTo>
                      <a:pt x="1451" y="759"/>
                      <a:pt x="1316" y="867"/>
                      <a:pt x="1153" y="934"/>
                    </a:cubicBezTo>
                    <a:lnTo>
                      <a:pt x="1139" y="934"/>
                    </a:lnTo>
                    <a:lnTo>
                      <a:pt x="1139" y="934"/>
                    </a:lnTo>
                    <a:cubicBezTo>
                      <a:pt x="1126" y="934"/>
                      <a:pt x="1112" y="949"/>
                      <a:pt x="1099" y="949"/>
                    </a:cubicBezTo>
                    <a:cubicBezTo>
                      <a:pt x="909" y="1016"/>
                      <a:pt x="747" y="1016"/>
                      <a:pt x="557" y="962"/>
                    </a:cubicBezTo>
                    <a:cubicBezTo>
                      <a:pt x="476" y="934"/>
                      <a:pt x="407" y="907"/>
                      <a:pt x="340" y="867"/>
                    </a:cubicBezTo>
                    <a:cubicBezTo>
                      <a:pt x="286" y="840"/>
                      <a:pt x="1" y="636"/>
                      <a:pt x="96" y="555"/>
                    </a:cubicBezTo>
                    <a:cubicBezTo>
                      <a:pt x="150" y="488"/>
                      <a:pt x="367" y="623"/>
                      <a:pt x="448" y="663"/>
                    </a:cubicBezTo>
                    <a:cubicBezTo>
                      <a:pt x="503" y="691"/>
                      <a:pt x="557" y="705"/>
                      <a:pt x="611" y="718"/>
                    </a:cubicBezTo>
                    <a:cubicBezTo>
                      <a:pt x="760" y="745"/>
                      <a:pt x="868" y="732"/>
                      <a:pt x="1018" y="691"/>
                    </a:cubicBezTo>
                    <a:cubicBezTo>
                      <a:pt x="1018" y="691"/>
                      <a:pt x="1031" y="678"/>
                      <a:pt x="1045" y="678"/>
                    </a:cubicBezTo>
                    <a:lnTo>
                      <a:pt x="1045" y="678"/>
                    </a:lnTo>
                    <a:lnTo>
                      <a:pt x="1045" y="678"/>
                    </a:lnTo>
                    <a:cubicBezTo>
                      <a:pt x="1193" y="623"/>
                      <a:pt x="1289" y="542"/>
                      <a:pt x="1397" y="447"/>
                    </a:cubicBezTo>
                    <a:cubicBezTo>
                      <a:pt x="1424" y="434"/>
                      <a:pt x="1532" y="311"/>
                      <a:pt x="1559" y="271"/>
                    </a:cubicBezTo>
                    <a:cubicBezTo>
                      <a:pt x="1614" y="217"/>
                      <a:pt x="1762" y="0"/>
                      <a:pt x="1843" y="27"/>
                    </a:cubicBezTo>
                    <a:cubicBezTo>
                      <a:pt x="1952" y="81"/>
                      <a:pt x="1789" y="365"/>
                      <a:pt x="1749" y="407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47" name="Google Shape;2047;p44"/>
              <p:cNvSpPr/>
              <p:nvPr/>
            </p:nvSpPr>
            <p:spPr>
              <a:xfrm>
                <a:off x="5983950" y="1835250"/>
                <a:ext cx="58975" cy="19000"/>
              </a:xfrm>
              <a:custGeom>
                <a:avLst/>
                <a:gdLst/>
                <a:ahLst/>
                <a:cxnLst/>
                <a:rect l="l" t="t" r="r" b="b"/>
                <a:pathLst>
                  <a:path w="2359" h="760" extrusionOk="0">
                    <a:moveTo>
                      <a:pt x="2020" y="475"/>
                    </a:moveTo>
                    <a:cubicBezTo>
                      <a:pt x="1939" y="542"/>
                      <a:pt x="1844" y="596"/>
                      <a:pt x="1749" y="651"/>
                    </a:cubicBezTo>
                    <a:cubicBezTo>
                      <a:pt x="1560" y="719"/>
                      <a:pt x="1383" y="759"/>
                      <a:pt x="1180" y="759"/>
                    </a:cubicBezTo>
                    <a:lnTo>
                      <a:pt x="1166" y="759"/>
                    </a:lnTo>
                    <a:lnTo>
                      <a:pt x="1153" y="759"/>
                    </a:lnTo>
                    <a:cubicBezTo>
                      <a:pt x="1139" y="759"/>
                      <a:pt x="1099" y="746"/>
                      <a:pt x="1085" y="746"/>
                    </a:cubicBezTo>
                    <a:cubicBezTo>
                      <a:pt x="855" y="719"/>
                      <a:pt x="678" y="651"/>
                      <a:pt x="476" y="542"/>
                    </a:cubicBezTo>
                    <a:cubicBezTo>
                      <a:pt x="449" y="529"/>
                      <a:pt x="340" y="448"/>
                      <a:pt x="313" y="421"/>
                    </a:cubicBezTo>
                    <a:cubicBezTo>
                      <a:pt x="272" y="380"/>
                      <a:pt x="1" y="150"/>
                      <a:pt x="82" y="69"/>
                    </a:cubicBezTo>
                    <a:cubicBezTo>
                      <a:pt x="163" y="0"/>
                      <a:pt x="380" y="190"/>
                      <a:pt x="449" y="231"/>
                    </a:cubicBezTo>
                    <a:cubicBezTo>
                      <a:pt x="503" y="271"/>
                      <a:pt x="543" y="298"/>
                      <a:pt x="597" y="325"/>
                    </a:cubicBezTo>
                    <a:cubicBezTo>
                      <a:pt x="774" y="407"/>
                      <a:pt x="922" y="461"/>
                      <a:pt x="1112" y="475"/>
                    </a:cubicBezTo>
                    <a:lnTo>
                      <a:pt x="1180" y="475"/>
                    </a:lnTo>
                    <a:lnTo>
                      <a:pt x="1180" y="488"/>
                    </a:lnTo>
                    <a:cubicBezTo>
                      <a:pt x="1180" y="488"/>
                      <a:pt x="1180" y="475"/>
                      <a:pt x="1193" y="475"/>
                    </a:cubicBezTo>
                    <a:cubicBezTo>
                      <a:pt x="1356" y="488"/>
                      <a:pt x="1478" y="461"/>
                      <a:pt x="1641" y="407"/>
                    </a:cubicBezTo>
                    <a:cubicBezTo>
                      <a:pt x="1735" y="367"/>
                      <a:pt x="1803" y="340"/>
                      <a:pt x="1885" y="285"/>
                    </a:cubicBezTo>
                    <a:cubicBezTo>
                      <a:pt x="1952" y="231"/>
                      <a:pt x="2183" y="27"/>
                      <a:pt x="2250" y="82"/>
                    </a:cubicBezTo>
                    <a:cubicBezTo>
                      <a:pt x="2358" y="163"/>
                      <a:pt x="2060" y="434"/>
                      <a:pt x="2020" y="475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48" name="Google Shape;2048;p44"/>
              <p:cNvSpPr/>
              <p:nvPr/>
            </p:nvSpPr>
            <p:spPr>
              <a:xfrm>
                <a:off x="5988700" y="1835925"/>
                <a:ext cx="56250" cy="27475"/>
              </a:xfrm>
              <a:custGeom>
                <a:avLst/>
                <a:gdLst/>
                <a:ahLst/>
                <a:cxnLst/>
                <a:rect l="l" t="t" r="r" b="b"/>
                <a:pathLst>
                  <a:path w="2250" h="1099" extrusionOk="0">
                    <a:moveTo>
                      <a:pt x="1830" y="990"/>
                    </a:moveTo>
                    <a:cubicBezTo>
                      <a:pt x="1735" y="1030"/>
                      <a:pt x="1641" y="1057"/>
                      <a:pt x="1518" y="1071"/>
                    </a:cubicBezTo>
                    <a:cubicBezTo>
                      <a:pt x="1315" y="1098"/>
                      <a:pt x="1139" y="1084"/>
                      <a:pt x="949" y="1017"/>
                    </a:cubicBezTo>
                    <a:cubicBezTo>
                      <a:pt x="936" y="1017"/>
                      <a:pt x="936" y="1017"/>
                      <a:pt x="936" y="1003"/>
                    </a:cubicBezTo>
                    <a:lnTo>
                      <a:pt x="922" y="1003"/>
                    </a:lnTo>
                    <a:cubicBezTo>
                      <a:pt x="909" y="1003"/>
                      <a:pt x="868" y="976"/>
                      <a:pt x="855" y="976"/>
                    </a:cubicBezTo>
                    <a:cubicBezTo>
                      <a:pt x="651" y="882"/>
                      <a:pt x="502" y="773"/>
                      <a:pt x="340" y="597"/>
                    </a:cubicBezTo>
                    <a:cubicBezTo>
                      <a:pt x="326" y="584"/>
                      <a:pt x="244" y="475"/>
                      <a:pt x="217" y="434"/>
                    </a:cubicBezTo>
                    <a:cubicBezTo>
                      <a:pt x="190" y="394"/>
                      <a:pt x="1" y="82"/>
                      <a:pt x="109" y="27"/>
                    </a:cubicBezTo>
                    <a:cubicBezTo>
                      <a:pt x="190" y="0"/>
                      <a:pt x="353" y="231"/>
                      <a:pt x="407" y="298"/>
                    </a:cubicBezTo>
                    <a:lnTo>
                      <a:pt x="530" y="421"/>
                    </a:lnTo>
                    <a:cubicBezTo>
                      <a:pt x="665" y="556"/>
                      <a:pt x="786" y="651"/>
                      <a:pt x="963" y="732"/>
                    </a:cubicBezTo>
                    <a:cubicBezTo>
                      <a:pt x="976" y="732"/>
                      <a:pt x="1017" y="746"/>
                      <a:pt x="1017" y="746"/>
                    </a:cubicBezTo>
                    <a:lnTo>
                      <a:pt x="1030" y="746"/>
                    </a:lnTo>
                    <a:lnTo>
                      <a:pt x="1030" y="759"/>
                    </a:lnTo>
                    <a:cubicBezTo>
                      <a:pt x="1193" y="813"/>
                      <a:pt x="1328" y="827"/>
                      <a:pt x="1491" y="813"/>
                    </a:cubicBezTo>
                    <a:cubicBezTo>
                      <a:pt x="1586" y="813"/>
                      <a:pt x="1668" y="800"/>
                      <a:pt x="1762" y="773"/>
                    </a:cubicBezTo>
                    <a:cubicBezTo>
                      <a:pt x="1843" y="746"/>
                      <a:pt x="2114" y="624"/>
                      <a:pt x="2168" y="678"/>
                    </a:cubicBezTo>
                    <a:cubicBezTo>
                      <a:pt x="2250" y="786"/>
                      <a:pt x="1884" y="963"/>
                      <a:pt x="1830" y="99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49" name="Google Shape;2049;p44"/>
              <p:cNvSpPr/>
              <p:nvPr/>
            </p:nvSpPr>
            <p:spPr>
              <a:xfrm>
                <a:off x="5956525" y="1837625"/>
                <a:ext cx="35950" cy="35925"/>
              </a:xfrm>
              <a:custGeom>
                <a:avLst/>
                <a:gdLst/>
                <a:ahLst/>
                <a:cxnLst/>
                <a:rect l="l" t="t" r="r" b="b"/>
                <a:pathLst>
                  <a:path w="1438" h="1437" extrusionOk="0">
                    <a:moveTo>
                      <a:pt x="718" y="1437"/>
                    </a:moveTo>
                    <a:cubicBezTo>
                      <a:pt x="1112" y="1437"/>
                      <a:pt x="1437" y="1112"/>
                      <a:pt x="1437" y="718"/>
                    </a:cubicBezTo>
                    <a:cubicBezTo>
                      <a:pt x="1437" y="326"/>
                      <a:pt x="1112" y="1"/>
                      <a:pt x="718" y="1"/>
                    </a:cubicBezTo>
                    <a:cubicBezTo>
                      <a:pt x="326" y="1"/>
                      <a:pt x="1" y="326"/>
                      <a:pt x="1" y="718"/>
                    </a:cubicBezTo>
                    <a:cubicBezTo>
                      <a:pt x="1" y="1112"/>
                      <a:pt x="326" y="1437"/>
                      <a:pt x="718" y="143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50" name="Google Shape;2050;p44"/>
              <p:cNvSpPr/>
              <p:nvPr/>
            </p:nvSpPr>
            <p:spPr>
              <a:xfrm>
                <a:off x="5616450" y="1937225"/>
                <a:ext cx="78600" cy="30500"/>
              </a:xfrm>
              <a:custGeom>
                <a:avLst/>
                <a:gdLst/>
                <a:ahLst/>
                <a:cxnLst/>
                <a:rect l="l" t="t" r="r" b="b"/>
                <a:pathLst>
                  <a:path w="3144" h="1220" extrusionOk="0">
                    <a:moveTo>
                      <a:pt x="1572" y="1220"/>
                    </a:moveTo>
                    <a:cubicBezTo>
                      <a:pt x="2439" y="1220"/>
                      <a:pt x="3144" y="949"/>
                      <a:pt x="3144" y="609"/>
                    </a:cubicBezTo>
                    <a:cubicBezTo>
                      <a:pt x="3144" y="271"/>
                      <a:pt x="2439" y="0"/>
                      <a:pt x="1572" y="0"/>
                    </a:cubicBezTo>
                    <a:cubicBezTo>
                      <a:pt x="705" y="0"/>
                      <a:pt x="0" y="271"/>
                      <a:pt x="0" y="609"/>
                    </a:cubicBezTo>
                    <a:cubicBezTo>
                      <a:pt x="0" y="949"/>
                      <a:pt x="705" y="1220"/>
                      <a:pt x="1572" y="1220"/>
                    </a:cubicBezTo>
                    <a:close/>
                  </a:path>
                </a:pathLst>
              </a:custGeom>
              <a:solidFill>
                <a:srgbClr val="F58CA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51" name="Google Shape;2051;p44"/>
              <p:cNvSpPr/>
              <p:nvPr/>
            </p:nvSpPr>
            <p:spPr>
              <a:xfrm>
                <a:off x="5931125" y="1937225"/>
                <a:ext cx="78600" cy="30500"/>
              </a:xfrm>
              <a:custGeom>
                <a:avLst/>
                <a:gdLst/>
                <a:ahLst/>
                <a:cxnLst/>
                <a:rect l="l" t="t" r="r" b="b"/>
                <a:pathLst>
                  <a:path w="3144" h="1220" extrusionOk="0">
                    <a:moveTo>
                      <a:pt x="1572" y="1220"/>
                    </a:moveTo>
                    <a:cubicBezTo>
                      <a:pt x="2439" y="1220"/>
                      <a:pt x="3144" y="949"/>
                      <a:pt x="3144" y="609"/>
                    </a:cubicBezTo>
                    <a:cubicBezTo>
                      <a:pt x="3144" y="271"/>
                      <a:pt x="2439" y="0"/>
                      <a:pt x="1572" y="0"/>
                    </a:cubicBezTo>
                    <a:cubicBezTo>
                      <a:pt x="705" y="0"/>
                      <a:pt x="0" y="271"/>
                      <a:pt x="0" y="609"/>
                    </a:cubicBezTo>
                    <a:cubicBezTo>
                      <a:pt x="0" y="949"/>
                      <a:pt x="705" y="1220"/>
                      <a:pt x="1572" y="1220"/>
                    </a:cubicBezTo>
                    <a:close/>
                  </a:path>
                </a:pathLst>
              </a:custGeom>
              <a:solidFill>
                <a:srgbClr val="F58CA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2052" name="Google Shape;2052;p44"/>
            <p:cNvSpPr/>
            <p:nvPr/>
          </p:nvSpPr>
          <p:spPr>
            <a:xfrm>
              <a:off x="4354930" y="3338379"/>
              <a:ext cx="353700" cy="353700"/>
            </a:xfrm>
            <a:prstGeom prst="ellipse">
              <a:avLst/>
            </a:prstGeom>
            <a:gradFill>
              <a:gsLst>
                <a:gs pos="0">
                  <a:srgbClr val="C9CBFF"/>
                </a:gs>
                <a:gs pos="100000">
                  <a:schemeClr val="lt2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2053" name="Google Shape;2053;p44"/>
            <p:cNvGrpSpPr/>
            <p:nvPr/>
          </p:nvGrpSpPr>
          <p:grpSpPr>
            <a:xfrm>
              <a:off x="4381216" y="3467266"/>
              <a:ext cx="301143" cy="95916"/>
              <a:chOff x="5581225" y="1820025"/>
              <a:chExt cx="463725" cy="147700"/>
            </a:xfrm>
          </p:grpSpPr>
          <p:sp>
            <p:nvSpPr>
              <p:cNvPr id="2054" name="Google Shape;2054;p44"/>
              <p:cNvSpPr/>
              <p:nvPr/>
            </p:nvSpPr>
            <p:spPr>
              <a:xfrm>
                <a:off x="5605250" y="1825075"/>
                <a:ext cx="100975" cy="100975"/>
              </a:xfrm>
              <a:custGeom>
                <a:avLst/>
                <a:gdLst/>
                <a:ahLst/>
                <a:cxnLst/>
                <a:rect l="l" t="t" r="r" b="b"/>
                <a:pathLst>
                  <a:path w="4039" h="4039" extrusionOk="0">
                    <a:moveTo>
                      <a:pt x="2020" y="4039"/>
                    </a:moveTo>
                    <a:cubicBezTo>
                      <a:pt x="3131" y="4039"/>
                      <a:pt x="4038" y="3144"/>
                      <a:pt x="4038" y="2020"/>
                    </a:cubicBezTo>
                    <a:cubicBezTo>
                      <a:pt x="4038" y="909"/>
                      <a:pt x="3131" y="1"/>
                      <a:pt x="2020" y="1"/>
                    </a:cubicBezTo>
                    <a:cubicBezTo>
                      <a:pt x="909" y="1"/>
                      <a:pt x="1" y="909"/>
                      <a:pt x="1" y="2020"/>
                    </a:cubicBezTo>
                    <a:cubicBezTo>
                      <a:pt x="1" y="3144"/>
                      <a:pt x="909" y="4039"/>
                      <a:pt x="2020" y="4039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55" name="Google Shape;2055;p44"/>
              <p:cNvSpPr/>
              <p:nvPr/>
            </p:nvSpPr>
            <p:spPr>
              <a:xfrm>
                <a:off x="5594100" y="1820025"/>
                <a:ext cx="48450" cy="25400"/>
              </a:xfrm>
              <a:custGeom>
                <a:avLst/>
                <a:gdLst/>
                <a:ahLst/>
                <a:cxnLst/>
                <a:rect l="l" t="t" r="r" b="b"/>
                <a:pathLst>
                  <a:path w="1938" h="1016" extrusionOk="0">
                    <a:moveTo>
                      <a:pt x="190" y="407"/>
                    </a:moveTo>
                    <a:cubicBezTo>
                      <a:pt x="244" y="488"/>
                      <a:pt x="298" y="555"/>
                      <a:pt x="365" y="623"/>
                    </a:cubicBezTo>
                    <a:cubicBezTo>
                      <a:pt x="488" y="759"/>
                      <a:pt x="623" y="867"/>
                      <a:pt x="799" y="934"/>
                    </a:cubicBezTo>
                    <a:lnTo>
                      <a:pt x="799" y="934"/>
                    </a:lnTo>
                    <a:lnTo>
                      <a:pt x="813" y="934"/>
                    </a:lnTo>
                    <a:lnTo>
                      <a:pt x="840" y="949"/>
                    </a:lnTo>
                    <a:cubicBezTo>
                      <a:pt x="1030" y="1016"/>
                      <a:pt x="1192" y="1016"/>
                      <a:pt x="1395" y="962"/>
                    </a:cubicBezTo>
                    <a:cubicBezTo>
                      <a:pt x="1476" y="934"/>
                      <a:pt x="1545" y="907"/>
                      <a:pt x="1612" y="867"/>
                    </a:cubicBezTo>
                    <a:cubicBezTo>
                      <a:pt x="1666" y="840"/>
                      <a:pt x="1937" y="636"/>
                      <a:pt x="1856" y="555"/>
                    </a:cubicBezTo>
                    <a:cubicBezTo>
                      <a:pt x="1789" y="488"/>
                      <a:pt x="1585" y="623"/>
                      <a:pt x="1503" y="663"/>
                    </a:cubicBezTo>
                    <a:cubicBezTo>
                      <a:pt x="1449" y="691"/>
                      <a:pt x="1395" y="705"/>
                      <a:pt x="1328" y="718"/>
                    </a:cubicBezTo>
                    <a:cubicBezTo>
                      <a:pt x="1192" y="745"/>
                      <a:pt x="1070" y="732"/>
                      <a:pt x="934" y="691"/>
                    </a:cubicBezTo>
                    <a:lnTo>
                      <a:pt x="907" y="678"/>
                    </a:lnTo>
                    <a:lnTo>
                      <a:pt x="907" y="678"/>
                    </a:lnTo>
                    <a:lnTo>
                      <a:pt x="894" y="678"/>
                    </a:lnTo>
                    <a:cubicBezTo>
                      <a:pt x="759" y="623"/>
                      <a:pt x="650" y="542"/>
                      <a:pt x="542" y="447"/>
                    </a:cubicBezTo>
                    <a:cubicBezTo>
                      <a:pt x="515" y="434"/>
                      <a:pt x="407" y="311"/>
                      <a:pt x="379" y="271"/>
                    </a:cubicBezTo>
                    <a:cubicBezTo>
                      <a:pt x="325" y="217"/>
                      <a:pt x="176" y="0"/>
                      <a:pt x="94" y="27"/>
                    </a:cubicBezTo>
                    <a:cubicBezTo>
                      <a:pt x="0" y="81"/>
                      <a:pt x="163" y="365"/>
                      <a:pt x="190" y="407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56" name="Google Shape;2056;p44"/>
              <p:cNvSpPr/>
              <p:nvPr/>
            </p:nvSpPr>
            <p:spPr>
              <a:xfrm>
                <a:off x="5583250" y="1835250"/>
                <a:ext cx="58975" cy="19000"/>
              </a:xfrm>
              <a:custGeom>
                <a:avLst/>
                <a:gdLst/>
                <a:ahLst/>
                <a:cxnLst/>
                <a:rect l="l" t="t" r="r" b="b"/>
                <a:pathLst>
                  <a:path w="2359" h="760" extrusionOk="0">
                    <a:moveTo>
                      <a:pt x="326" y="475"/>
                    </a:moveTo>
                    <a:cubicBezTo>
                      <a:pt x="420" y="542"/>
                      <a:pt x="501" y="596"/>
                      <a:pt x="610" y="651"/>
                    </a:cubicBezTo>
                    <a:cubicBezTo>
                      <a:pt x="799" y="719"/>
                      <a:pt x="976" y="759"/>
                      <a:pt x="1179" y="759"/>
                    </a:cubicBezTo>
                    <a:lnTo>
                      <a:pt x="1179" y="759"/>
                    </a:lnTo>
                    <a:lnTo>
                      <a:pt x="1193" y="759"/>
                    </a:lnTo>
                    <a:cubicBezTo>
                      <a:pt x="1206" y="759"/>
                      <a:pt x="1260" y="746"/>
                      <a:pt x="1260" y="746"/>
                    </a:cubicBezTo>
                    <a:cubicBezTo>
                      <a:pt x="1491" y="719"/>
                      <a:pt x="1667" y="651"/>
                      <a:pt x="1870" y="542"/>
                    </a:cubicBezTo>
                    <a:cubicBezTo>
                      <a:pt x="1897" y="529"/>
                      <a:pt x="2006" y="448"/>
                      <a:pt x="2033" y="421"/>
                    </a:cubicBezTo>
                    <a:cubicBezTo>
                      <a:pt x="2087" y="380"/>
                      <a:pt x="2358" y="150"/>
                      <a:pt x="2263" y="69"/>
                    </a:cubicBezTo>
                    <a:cubicBezTo>
                      <a:pt x="2195" y="0"/>
                      <a:pt x="1979" y="190"/>
                      <a:pt x="1897" y="231"/>
                    </a:cubicBezTo>
                    <a:cubicBezTo>
                      <a:pt x="1856" y="271"/>
                      <a:pt x="1802" y="298"/>
                      <a:pt x="1748" y="325"/>
                    </a:cubicBezTo>
                    <a:cubicBezTo>
                      <a:pt x="1572" y="407"/>
                      <a:pt x="1423" y="461"/>
                      <a:pt x="1233" y="475"/>
                    </a:cubicBezTo>
                    <a:lnTo>
                      <a:pt x="1179" y="475"/>
                    </a:lnTo>
                    <a:lnTo>
                      <a:pt x="1166" y="488"/>
                    </a:lnTo>
                    <a:lnTo>
                      <a:pt x="1166" y="475"/>
                    </a:lnTo>
                    <a:cubicBezTo>
                      <a:pt x="1003" y="488"/>
                      <a:pt x="868" y="461"/>
                      <a:pt x="705" y="407"/>
                    </a:cubicBezTo>
                    <a:cubicBezTo>
                      <a:pt x="624" y="367"/>
                      <a:pt x="555" y="340"/>
                      <a:pt x="474" y="285"/>
                    </a:cubicBezTo>
                    <a:cubicBezTo>
                      <a:pt x="393" y="231"/>
                      <a:pt x="163" y="27"/>
                      <a:pt x="95" y="82"/>
                    </a:cubicBezTo>
                    <a:cubicBezTo>
                      <a:pt x="0" y="163"/>
                      <a:pt x="284" y="434"/>
                      <a:pt x="326" y="475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57" name="Google Shape;2057;p44"/>
              <p:cNvSpPr/>
              <p:nvPr/>
            </p:nvSpPr>
            <p:spPr>
              <a:xfrm>
                <a:off x="5736675" y="1887075"/>
                <a:ext cx="152825" cy="57950"/>
              </a:xfrm>
              <a:custGeom>
                <a:avLst/>
                <a:gdLst/>
                <a:ahLst/>
                <a:cxnLst/>
                <a:rect l="l" t="t" r="r" b="b"/>
                <a:pathLst>
                  <a:path w="6113" h="2318" extrusionOk="0">
                    <a:moveTo>
                      <a:pt x="4770" y="177"/>
                    </a:moveTo>
                    <a:cubicBezTo>
                      <a:pt x="4797" y="68"/>
                      <a:pt x="4906" y="1"/>
                      <a:pt x="5014" y="28"/>
                    </a:cubicBezTo>
                    <a:cubicBezTo>
                      <a:pt x="5122" y="55"/>
                      <a:pt x="5191" y="163"/>
                      <a:pt x="5164" y="272"/>
                    </a:cubicBezTo>
                    <a:cubicBezTo>
                      <a:pt x="5164" y="285"/>
                      <a:pt x="4933" y="1206"/>
                      <a:pt x="5922" y="1437"/>
                    </a:cubicBezTo>
                    <a:cubicBezTo>
                      <a:pt x="6031" y="1464"/>
                      <a:pt x="6112" y="1573"/>
                      <a:pt x="6085" y="1681"/>
                    </a:cubicBezTo>
                    <a:cubicBezTo>
                      <a:pt x="6058" y="1789"/>
                      <a:pt x="5950" y="1871"/>
                      <a:pt x="5827" y="1844"/>
                    </a:cubicBezTo>
                    <a:cubicBezTo>
                      <a:pt x="5462" y="1748"/>
                      <a:pt x="5204" y="1586"/>
                      <a:pt x="5041" y="1410"/>
                    </a:cubicBezTo>
                    <a:cubicBezTo>
                      <a:pt x="4784" y="1789"/>
                      <a:pt x="4215" y="2317"/>
                      <a:pt x="3050" y="2317"/>
                    </a:cubicBezTo>
                    <a:lnTo>
                      <a:pt x="3050" y="2317"/>
                    </a:lnTo>
                    <a:cubicBezTo>
                      <a:pt x="1885" y="2317"/>
                      <a:pt x="1316" y="1789"/>
                      <a:pt x="1072" y="1410"/>
                    </a:cubicBezTo>
                    <a:cubicBezTo>
                      <a:pt x="909" y="1586"/>
                      <a:pt x="651" y="1748"/>
                      <a:pt x="272" y="1844"/>
                    </a:cubicBezTo>
                    <a:cubicBezTo>
                      <a:pt x="163" y="1871"/>
                      <a:pt x="55" y="1789"/>
                      <a:pt x="28" y="1681"/>
                    </a:cubicBezTo>
                    <a:cubicBezTo>
                      <a:pt x="1" y="1573"/>
                      <a:pt x="69" y="1464"/>
                      <a:pt x="177" y="1437"/>
                    </a:cubicBezTo>
                    <a:cubicBezTo>
                      <a:pt x="1180" y="1206"/>
                      <a:pt x="936" y="285"/>
                      <a:pt x="936" y="272"/>
                    </a:cubicBezTo>
                    <a:cubicBezTo>
                      <a:pt x="909" y="163"/>
                      <a:pt x="976" y="55"/>
                      <a:pt x="1085" y="28"/>
                    </a:cubicBezTo>
                    <a:cubicBezTo>
                      <a:pt x="1193" y="1"/>
                      <a:pt x="1316" y="68"/>
                      <a:pt x="1343" y="177"/>
                    </a:cubicBezTo>
                    <a:cubicBezTo>
                      <a:pt x="1343" y="177"/>
                      <a:pt x="1437" y="570"/>
                      <a:pt x="1302" y="989"/>
                    </a:cubicBezTo>
                    <a:cubicBezTo>
                      <a:pt x="1397" y="1206"/>
                      <a:pt x="1803" y="1911"/>
                      <a:pt x="3050" y="1911"/>
                    </a:cubicBezTo>
                    <a:cubicBezTo>
                      <a:pt x="4310" y="1911"/>
                      <a:pt x="4703" y="1206"/>
                      <a:pt x="4797" y="989"/>
                    </a:cubicBezTo>
                    <a:cubicBezTo>
                      <a:pt x="4662" y="570"/>
                      <a:pt x="4770" y="177"/>
                      <a:pt x="4770" y="177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58" name="Google Shape;2058;p44"/>
              <p:cNvSpPr/>
              <p:nvPr/>
            </p:nvSpPr>
            <p:spPr>
              <a:xfrm>
                <a:off x="5581225" y="1835925"/>
                <a:ext cx="56250" cy="27475"/>
              </a:xfrm>
              <a:custGeom>
                <a:avLst/>
                <a:gdLst/>
                <a:ahLst/>
                <a:cxnLst/>
                <a:rect l="l" t="t" r="r" b="b"/>
                <a:pathLst>
                  <a:path w="2250" h="1099" extrusionOk="0">
                    <a:moveTo>
                      <a:pt x="407" y="990"/>
                    </a:moveTo>
                    <a:cubicBezTo>
                      <a:pt x="515" y="1030"/>
                      <a:pt x="609" y="1057"/>
                      <a:pt x="718" y="1071"/>
                    </a:cubicBezTo>
                    <a:cubicBezTo>
                      <a:pt x="935" y="1098"/>
                      <a:pt x="1097" y="1084"/>
                      <a:pt x="1301" y="1017"/>
                    </a:cubicBezTo>
                    <a:lnTo>
                      <a:pt x="1314" y="1003"/>
                    </a:lnTo>
                    <a:lnTo>
                      <a:pt x="1314" y="1003"/>
                    </a:lnTo>
                    <a:cubicBezTo>
                      <a:pt x="1328" y="1003"/>
                      <a:pt x="1382" y="976"/>
                      <a:pt x="1382" y="976"/>
                    </a:cubicBezTo>
                    <a:cubicBezTo>
                      <a:pt x="1599" y="882"/>
                      <a:pt x="1748" y="773"/>
                      <a:pt x="1897" y="597"/>
                    </a:cubicBezTo>
                    <a:cubicBezTo>
                      <a:pt x="1924" y="584"/>
                      <a:pt x="2005" y="475"/>
                      <a:pt x="2018" y="434"/>
                    </a:cubicBezTo>
                    <a:cubicBezTo>
                      <a:pt x="2060" y="394"/>
                      <a:pt x="2249" y="82"/>
                      <a:pt x="2141" y="27"/>
                    </a:cubicBezTo>
                    <a:cubicBezTo>
                      <a:pt x="2046" y="0"/>
                      <a:pt x="1897" y="231"/>
                      <a:pt x="1843" y="298"/>
                    </a:cubicBezTo>
                    <a:lnTo>
                      <a:pt x="1720" y="421"/>
                    </a:lnTo>
                    <a:cubicBezTo>
                      <a:pt x="1585" y="556"/>
                      <a:pt x="1449" y="651"/>
                      <a:pt x="1274" y="732"/>
                    </a:cubicBezTo>
                    <a:cubicBezTo>
                      <a:pt x="1274" y="732"/>
                      <a:pt x="1233" y="746"/>
                      <a:pt x="1220" y="746"/>
                    </a:cubicBezTo>
                    <a:lnTo>
                      <a:pt x="1220" y="746"/>
                    </a:lnTo>
                    <a:cubicBezTo>
                      <a:pt x="1206" y="746"/>
                      <a:pt x="1206" y="759"/>
                      <a:pt x="1206" y="759"/>
                    </a:cubicBezTo>
                    <a:cubicBezTo>
                      <a:pt x="1043" y="813"/>
                      <a:pt x="922" y="827"/>
                      <a:pt x="745" y="813"/>
                    </a:cubicBezTo>
                    <a:cubicBezTo>
                      <a:pt x="651" y="813"/>
                      <a:pt x="582" y="800"/>
                      <a:pt x="488" y="773"/>
                    </a:cubicBezTo>
                    <a:cubicBezTo>
                      <a:pt x="407" y="746"/>
                      <a:pt x="122" y="624"/>
                      <a:pt x="67" y="678"/>
                    </a:cubicBezTo>
                    <a:cubicBezTo>
                      <a:pt x="0" y="786"/>
                      <a:pt x="352" y="963"/>
                      <a:pt x="407" y="99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59" name="Google Shape;2059;p44"/>
              <p:cNvSpPr/>
              <p:nvPr/>
            </p:nvSpPr>
            <p:spPr>
              <a:xfrm>
                <a:off x="5633375" y="1837625"/>
                <a:ext cx="35950" cy="35925"/>
              </a:xfrm>
              <a:custGeom>
                <a:avLst/>
                <a:gdLst/>
                <a:ahLst/>
                <a:cxnLst/>
                <a:rect l="l" t="t" r="r" b="b"/>
                <a:pathLst>
                  <a:path w="1438" h="1437" extrusionOk="0">
                    <a:moveTo>
                      <a:pt x="718" y="1437"/>
                    </a:moveTo>
                    <a:cubicBezTo>
                      <a:pt x="1112" y="1437"/>
                      <a:pt x="1437" y="1112"/>
                      <a:pt x="1437" y="718"/>
                    </a:cubicBezTo>
                    <a:cubicBezTo>
                      <a:pt x="1437" y="326"/>
                      <a:pt x="1112" y="1"/>
                      <a:pt x="718" y="1"/>
                    </a:cubicBezTo>
                    <a:cubicBezTo>
                      <a:pt x="326" y="1"/>
                      <a:pt x="1" y="326"/>
                      <a:pt x="1" y="718"/>
                    </a:cubicBezTo>
                    <a:cubicBezTo>
                      <a:pt x="1" y="1112"/>
                      <a:pt x="326" y="1437"/>
                      <a:pt x="718" y="143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60" name="Google Shape;2060;p44"/>
              <p:cNvSpPr/>
              <p:nvPr/>
            </p:nvSpPr>
            <p:spPr>
              <a:xfrm>
                <a:off x="5919950" y="1825075"/>
                <a:ext cx="100975" cy="100975"/>
              </a:xfrm>
              <a:custGeom>
                <a:avLst/>
                <a:gdLst/>
                <a:ahLst/>
                <a:cxnLst/>
                <a:rect l="l" t="t" r="r" b="b"/>
                <a:pathLst>
                  <a:path w="4039" h="4039" extrusionOk="0">
                    <a:moveTo>
                      <a:pt x="2019" y="4039"/>
                    </a:moveTo>
                    <a:cubicBezTo>
                      <a:pt x="3130" y="4039"/>
                      <a:pt x="4038" y="3144"/>
                      <a:pt x="4038" y="2020"/>
                    </a:cubicBezTo>
                    <a:cubicBezTo>
                      <a:pt x="4038" y="909"/>
                      <a:pt x="3130" y="1"/>
                      <a:pt x="2019" y="1"/>
                    </a:cubicBezTo>
                    <a:cubicBezTo>
                      <a:pt x="908" y="1"/>
                      <a:pt x="1" y="909"/>
                      <a:pt x="1" y="2020"/>
                    </a:cubicBezTo>
                    <a:cubicBezTo>
                      <a:pt x="1" y="3144"/>
                      <a:pt x="908" y="4039"/>
                      <a:pt x="2019" y="4039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61" name="Google Shape;2061;p44"/>
              <p:cNvSpPr/>
              <p:nvPr/>
            </p:nvSpPr>
            <p:spPr>
              <a:xfrm>
                <a:off x="5983275" y="1820025"/>
                <a:ext cx="48800" cy="25400"/>
              </a:xfrm>
              <a:custGeom>
                <a:avLst/>
                <a:gdLst/>
                <a:ahLst/>
                <a:cxnLst/>
                <a:rect l="l" t="t" r="r" b="b"/>
                <a:pathLst>
                  <a:path w="1952" h="1016" extrusionOk="0">
                    <a:moveTo>
                      <a:pt x="1749" y="407"/>
                    </a:moveTo>
                    <a:cubicBezTo>
                      <a:pt x="1695" y="488"/>
                      <a:pt x="1641" y="555"/>
                      <a:pt x="1587" y="623"/>
                    </a:cubicBezTo>
                    <a:cubicBezTo>
                      <a:pt x="1451" y="759"/>
                      <a:pt x="1316" y="867"/>
                      <a:pt x="1153" y="934"/>
                    </a:cubicBezTo>
                    <a:lnTo>
                      <a:pt x="1139" y="934"/>
                    </a:lnTo>
                    <a:lnTo>
                      <a:pt x="1139" y="934"/>
                    </a:lnTo>
                    <a:cubicBezTo>
                      <a:pt x="1126" y="934"/>
                      <a:pt x="1112" y="949"/>
                      <a:pt x="1099" y="949"/>
                    </a:cubicBezTo>
                    <a:cubicBezTo>
                      <a:pt x="909" y="1016"/>
                      <a:pt x="747" y="1016"/>
                      <a:pt x="557" y="962"/>
                    </a:cubicBezTo>
                    <a:cubicBezTo>
                      <a:pt x="476" y="934"/>
                      <a:pt x="407" y="907"/>
                      <a:pt x="340" y="867"/>
                    </a:cubicBezTo>
                    <a:cubicBezTo>
                      <a:pt x="286" y="840"/>
                      <a:pt x="1" y="636"/>
                      <a:pt x="96" y="555"/>
                    </a:cubicBezTo>
                    <a:cubicBezTo>
                      <a:pt x="150" y="488"/>
                      <a:pt x="367" y="623"/>
                      <a:pt x="448" y="663"/>
                    </a:cubicBezTo>
                    <a:cubicBezTo>
                      <a:pt x="503" y="691"/>
                      <a:pt x="557" y="705"/>
                      <a:pt x="611" y="718"/>
                    </a:cubicBezTo>
                    <a:cubicBezTo>
                      <a:pt x="760" y="745"/>
                      <a:pt x="868" y="732"/>
                      <a:pt x="1018" y="691"/>
                    </a:cubicBezTo>
                    <a:cubicBezTo>
                      <a:pt x="1018" y="691"/>
                      <a:pt x="1031" y="678"/>
                      <a:pt x="1045" y="678"/>
                    </a:cubicBezTo>
                    <a:lnTo>
                      <a:pt x="1045" y="678"/>
                    </a:lnTo>
                    <a:lnTo>
                      <a:pt x="1045" y="678"/>
                    </a:lnTo>
                    <a:cubicBezTo>
                      <a:pt x="1193" y="623"/>
                      <a:pt x="1289" y="542"/>
                      <a:pt x="1397" y="447"/>
                    </a:cubicBezTo>
                    <a:cubicBezTo>
                      <a:pt x="1424" y="434"/>
                      <a:pt x="1532" y="311"/>
                      <a:pt x="1559" y="271"/>
                    </a:cubicBezTo>
                    <a:cubicBezTo>
                      <a:pt x="1614" y="217"/>
                      <a:pt x="1762" y="0"/>
                      <a:pt x="1843" y="27"/>
                    </a:cubicBezTo>
                    <a:cubicBezTo>
                      <a:pt x="1952" y="81"/>
                      <a:pt x="1789" y="365"/>
                      <a:pt x="1749" y="407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62" name="Google Shape;2062;p44"/>
              <p:cNvSpPr/>
              <p:nvPr/>
            </p:nvSpPr>
            <p:spPr>
              <a:xfrm>
                <a:off x="5983950" y="1835250"/>
                <a:ext cx="58975" cy="19000"/>
              </a:xfrm>
              <a:custGeom>
                <a:avLst/>
                <a:gdLst/>
                <a:ahLst/>
                <a:cxnLst/>
                <a:rect l="l" t="t" r="r" b="b"/>
                <a:pathLst>
                  <a:path w="2359" h="760" extrusionOk="0">
                    <a:moveTo>
                      <a:pt x="2020" y="475"/>
                    </a:moveTo>
                    <a:cubicBezTo>
                      <a:pt x="1939" y="542"/>
                      <a:pt x="1844" y="596"/>
                      <a:pt x="1749" y="651"/>
                    </a:cubicBezTo>
                    <a:cubicBezTo>
                      <a:pt x="1560" y="719"/>
                      <a:pt x="1383" y="759"/>
                      <a:pt x="1180" y="759"/>
                    </a:cubicBezTo>
                    <a:lnTo>
                      <a:pt x="1166" y="759"/>
                    </a:lnTo>
                    <a:lnTo>
                      <a:pt x="1153" y="759"/>
                    </a:lnTo>
                    <a:cubicBezTo>
                      <a:pt x="1139" y="759"/>
                      <a:pt x="1099" y="746"/>
                      <a:pt x="1085" y="746"/>
                    </a:cubicBezTo>
                    <a:cubicBezTo>
                      <a:pt x="855" y="719"/>
                      <a:pt x="678" y="651"/>
                      <a:pt x="476" y="542"/>
                    </a:cubicBezTo>
                    <a:cubicBezTo>
                      <a:pt x="449" y="529"/>
                      <a:pt x="340" y="448"/>
                      <a:pt x="313" y="421"/>
                    </a:cubicBezTo>
                    <a:cubicBezTo>
                      <a:pt x="272" y="380"/>
                      <a:pt x="1" y="150"/>
                      <a:pt x="82" y="69"/>
                    </a:cubicBezTo>
                    <a:cubicBezTo>
                      <a:pt x="163" y="0"/>
                      <a:pt x="380" y="190"/>
                      <a:pt x="449" y="231"/>
                    </a:cubicBezTo>
                    <a:cubicBezTo>
                      <a:pt x="503" y="271"/>
                      <a:pt x="543" y="298"/>
                      <a:pt x="597" y="325"/>
                    </a:cubicBezTo>
                    <a:cubicBezTo>
                      <a:pt x="774" y="407"/>
                      <a:pt x="922" y="461"/>
                      <a:pt x="1112" y="475"/>
                    </a:cubicBezTo>
                    <a:lnTo>
                      <a:pt x="1180" y="475"/>
                    </a:lnTo>
                    <a:lnTo>
                      <a:pt x="1180" y="488"/>
                    </a:lnTo>
                    <a:cubicBezTo>
                      <a:pt x="1180" y="488"/>
                      <a:pt x="1180" y="475"/>
                      <a:pt x="1193" y="475"/>
                    </a:cubicBezTo>
                    <a:cubicBezTo>
                      <a:pt x="1356" y="488"/>
                      <a:pt x="1478" y="461"/>
                      <a:pt x="1641" y="407"/>
                    </a:cubicBezTo>
                    <a:cubicBezTo>
                      <a:pt x="1735" y="367"/>
                      <a:pt x="1803" y="340"/>
                      <a:pt x="1885" y="285"/>
                    </a:cubicBezTo>
                    <a:cubicBezTo>
                      <a:pt x="1952" y="231"/>
                      <a:pt x="2183" y="27"/>
                      <a:pt x="2250" y="82"/>
                    </a:cubicBezTo>
                    <a:cubicBezTo>
                      <a:pt x="2358" y="163"/>
                      <a:pt x="2060" y="434"/>
                      <a:pt x="2020" y="475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63" name="Google Shape;2063;p44"/>
              <p:cNvSpPr/>
              <p:nvPr/>
            </p:nvSpPr>
            <p:spPr>
              <a:xfrm>
                <a:off x="5988700" y="1835925"/>
                <a:ext cx="56250" cy="27475"/>
              </a:xfrm>
              <a:custGeom>
                <a:avLst/>
                <a:gdLst/>
                <a:ahLst/>
                <a:cxnLst/>
                <a:rect l="l" t="t" r="r" b="b"/>
                <a:pathLst>
                  <a:path w="2250" h="1099" extrusionOk="0">
                    <a:moveTo>
                      <a:pt x="1830" y="990"/>
                    </a:moveTo>
                    <a:cubicBezTo>
                      <a:pt x="1735" y="1030"/>
                      <a:pt x="1641" y="1057"/>
                      <a:pt x="1518" y="1071"/>
                    </a:cubicBezTo>
                    <a:cubicBezTo>
                      <a:pt x="1315" y="1098"/>
                      <a:pt x="1139" y="1084"/>
                      <a:pt x="949" y="1017"/>
                    </a:cubicBezTo>
                    <a:cubicBezTo>
                      <a:pt x="936" y="1017"/>
                      <a:pt x="936" y="1017"/>
                      <a:pt x="936" y="1003"/>
                    </a:cubicBezTo>
                    <a:lnTo>
                      <a:pt x="922" y="1003"/>
                    </a:lnTo>
                    <a:cubicBezTo>
                      <a:pt x="909" y="1003"/>
                      <a:pt x="868" y="976"/>
                      <a:pt x="855" y="976"/>
                    </a:cubicBezTo>
                    <a:cubicBezTo>
                      <a:pt x="651" y="882"/>
                      <a:pt x="502" y="773"/>
                      <a:pt x="340" y="597"/>
                    </a:cubicBezTo>
                    <a:cubicBezTo>
                      <a:pt x="326" y="584"/>
                      <a:pt x="244" y="475"/>
                      <a:pt x="217" y="434"/>
                    </a:cubicBezTo>
                    <a:cubicBezTo>
                      <a:pt x="190" y="394"/>
                      <a:pt x="1" y="82"/>
                      <a:pt x="109" y="27"/>
                    </a:cubicBezTo>
                    <a:cubicBezTo>
                      <a:pt x="190" y="0"/>
                      <a:pt x="353" y="231"/>
                      <a:pt x="407" y="298"/>
                    </a:cubicBezTo>
                    <a:lnTo>
                      <a:pt x="530" y="421"/>
                    </a:lnTo>
                    <a:cubicBezTo>
                      <a:pt x="665" y="556"/>
                      <a:pt x="786" y="651"/>
                      <a:pt x="963" y="732"/>
                    </a:cubicBezTo>
                    <a:cubicBezTo>
                      <a:pt x="976" y="732"/>
                      <a:pt x="1017" y="746"/>
                      <a:pt x="1017" y="746"/>
                    </a:cubicBezTo>
                    <a:lnTo>
                      <a:pt x="1030" y="746"/>
                    </a:lnTo>
                    <a:lnTo>
                      <a:pt x="1030" y="759"/>
                    </a:lnTo>
                    <a:cubicBezTo>
                      <a:pt x="1193" y="813"/>
                      <a:pt x="1328" y="827"/>
                      <a:pt x="1491" y="813"/>
                    </a:cubicBezTo>
                    <a:cubicBezTo>
                      <a:pt x="1586" y="813"/>
                      <a:pt x="1668" y="800"/>
                      <a:pt x="1762" y="773"/>
                    </a:cubicBezTo>
                    <a:cubicBezTo>
                      <a:pt x="1843" y="746"/>
                      <a:pt x="2114" y="624"/>
                      <a:pt x="2168" y="678"/>
                    </a:cubicBezTo>
                    <a:cubicBezTo>
                      <a:pt x="2250" y="786"/>
                      <a:pt x="1884" y="963"/>
                      <a:pt x="1830" y="99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64" name="Google Shape;2064;p44"/>
              <p:cNvSpPr/>
              <p:nvPr/>
            </p:nvSpPr>
            <p:spPr>
              <a:xfrm>
                <a:off x="5956525" y="1837625"/>
                <a:ext cx="35950" cy="35925"/>
              </a:xfrm>
              <a:custGeom>
                <a:avLst/>
                <a:gdLst/>
                <a:ahLst/>
                <a:cxnLst/>
                <a:rect l="l" t="t" r="r" b="b"/>
                <a:pathLst>
                  <a:path w="1438" h="1437" extrusionOk="0">
                    <a:moveTo>
                      <a:pt x="718" y="1437"/>
                    </a:moveTo>
                    <a:cubicBezTo>
                      <a:pt x="1112" y="1437"/>
                      <a:pt x="1437" y="1112"/>
                      <a:pt x="1437" y="718"/>
                    </a:cubicBezTo>
                    <a:cubicBezTo>
                      <a:pt x="1437" y="326"/>
                      <a:pt x="1112" y="1"/>
                      <a:pt x="718" y="1"/>
                    </a:cubicBezTo>
                    <a:cubicBezTo>
                      <a:pt x="326" y="1"/>
                      <a:pt x="1" y="326"/>
                      <a:pt x="1" y="718"/>
                    </a:cubicBezTo>
                    <a:cubicBezTo>
                      <a:pt x="1" y="1112"/>
                      <a:pt x="326" y="1437"/>
                      <a:pt x="718" y="143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65" name="Google Shape;2065;p44"/>
              <p:cNvSpPr/>
              <p:nvPr/>
            </p:nvSpPr>
            <p:spPr>
              <a:xfrm>
                <a:off x="5616450" y="1937225"/>
                <a:ext cx="78600" cy="30500"/>
              </a:xfrm>
              <a:custGeom>
                <a:avLst/>
                <a:gdLst/>
                <a:ahLst/>
                <a:cxnLst/>
                <a:rect l="l" t="t" r="r" b="b"/>
                <a:pathLst>
                  <a:path w="3144" h="1220" extrusionOk="0">
                    <a:moveTo>
                      <a:pt x="1572" y="1220"/>
                    </a:moveTo>
                    <a:cubicBezTo>
                      <a:pt x="2439" y="1220"/>
                      <a:pt x="3144" y="949"/>
                      <a:pt x="3144" y="609"/>
                    </a:cubicBezTo>
                    <a:cubicBezTo>
                      <a:pt x="3144" y="271"/>
                      <a:pt x="2439" y="0"/>
                      <a:pt x="1572" y="0"/>
                    </a:cubicBezTo>
                    <a:cubicBezTo>
                      <a:pt x="705" y="0"/>
                      <a:pt x="0" y="271"/>
                      <a:pt x="0" y="609"/>
                    </a:cubicBezTo>
                    <a:cubicBezTo>
                      <a:pt x="0" y="949"/>
                      <a:pt x="705" y="1220"/>
                      <a:pt x="1572" y="1220"/>
                    </a:cubicBezTo>
                    <a:close/>
                  </a:path>
                </a:pathLst>
              </a:custGeom>
              <a:solidFill>
                <a:srgbClr val="F58CA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66" name="Google Shape;2066;p44"/>
              <p:cNvSpPr/>
              <p:nvPr/>
            </p:nvSpPr>
            <p:spPr>
              <a:xfrm>
                <a:off x="5931125" y="1937225"/>
                <a:ext cx="78600" cy="30500"/>
              </a:xfrm>
              <a:custGeom>
                <a:avLst/>
                <a:gdLst/>
                <a:ahLst/>
                <a:cxnLst/>
                <a:rect l="l" t="t" r="r" b="b"/>
                <a:pathLst>
                  <a:path w="3144" h="1220" extrusionOk="0">
                    <a:moveTo>
                      <a:pt x="1572" y="1220"/>
                    </a:moveTo>
                    <a:cubicBezTo>
                      <a:pt x="2439" y="1220"/>
                      <a:pt x="3144" y="949"/>
                      <a:pt x="3144" y="609"/>
                    </a:cubicBezTo>
                    <a:cubicBezTo>
                      <a:pt x="3144" y="271"/>
                      <a:pt x="2439" y="0"/>
                      <a:pt x="1572" y="0"/>
                    </a:cubicBezTo>
                    <a:cubicBezTo>
                      <a:pt x="705" y="0"/>
                      <a:pt x="0" y="271"/>
                      <a:pt x="0" y="609"/>
                    </a:cubicBezTo>
                    <a:cubicBezTo>
                      <a:pt x="0" y="949"/>
                      <a:pt x="705" y="1220"/>
                      <a:pt x="1572" y="1220"/>
                    </a:cubicBezTo>
                    <a:close/>
                  </a:path>
                </a:pathLst>
              </a:custGeom>
              <a:solidFill>
                <a:srgbClr val="F58CA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2067" name="Google Shape;2067;p44"/>
            <p:cNvSpPr/>
            <p:nvPr/>
          </p:nvSpPr>
          <p:spPr>
            <a:xfrm>
              <a:off x="3163480" y="4603504"/>
              <a:ext cx="353700" cy="353700"/>
            </a:xfrm>
            <a:prstGeom prst="ellipse">
              <a:avLst/>
            </a:prstGeom>
            <a:gradFill>
              <a:gsLst>
                <a:gs pos="0">
                  <a:srgbClr val="C9CBFF"/>
                </a:gs>
                <a:gs pos="100000">
                  <a:schemeClr val="lt2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2068" name="Google Shape;2068;p44"/>
            <p:cNvGrpSpPr/>
            <p:nvPr/>
          </p:nvGrpSpPr>
          <p:grpSpPr>
            <a:xfrm>
              <a:off x="3189766" y="4732391"/>
              <a:ext cx="301143" cy="95916"/>
              <a:chOff x="5581225" y="1820025"/>
              <a:chExt cx="463725" cy="147700"/>
            </a:xfrm>
          </p:grpSpPr>
          <p:sp>
            <p:nvSpPr>
              <p:cNvPr id="2069" name="Google Shape;2069;p44"/>
              <p:cNvSpPr/>
              <p:nvPr/>
            </p:nvSpPr>
            <p:spPr>
              <a:xfrm>
                <a:off x="5605250" y="1825075"/>
                <a:ext cx="100975" cy="100975"/>
              </a:xfrm>
              <a:custGeom>
                <a:avLst/>
                <a:gdLst/>
                <a:ahLst/>
                <a:cxnLst/>
                <a:rect l="l" t="t" r="r" b="b"/>
                <a:pathLst>
                  <a:path w="4039" h="4039" extrusionOk="0">
                    <a:moveTo>
                      <a:pt x="2020" y="4039"/>
                    </a:moveTo>
                    <a:cubicBezTo>
                      <a:pt x="3131" y="4039"/>
                      <a:pt x="4038" y="3144"/>
                      <a:pt x="4038" y="2020"/>
                    </a:cubicBezTo>
                    <a:cubicBezTo>
                      <a:pt x="4038" y="909"/>
                      <a:pt x="3131" y="1"/>
                      <a:pt x="2020" y="1"/>
                    </a:cubicBezTo>
                    <a:cubicBezTo>
                      <a:pt x="909" y="1"/>
                      <a:pt x="1" y="909"/>
                      <a:pt x="1" y="2020"/>
                    </a:cubicBezTo>
                    <a:cubicBezTo>
                      <a:pt x="1" y="3144"/>
                      <a:pt x="909" y="4039"/>
                      <a:pt x="2020" y="4039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70" name="Google Shape;2070;p44"/>
              <p:cNvSpPr/>
              <p:nvPr/>
            </p:nvSpPr>
            <p:spPr>
              <a:xfrm>
                <a:off x="5594100" y="1820025"/>
                <a:ext cx="48450" cy="25400"/>
              </a:xfrm>
              <a:custGeom>
                <a:avLst/>
                <a:gdLst/>
                <a:ahLst/>
                <a:cxnLst/>
                <a:rect l="l" t="t" r="r" b="b"/>
                <a:pathLst>
                  <a:path w="1938" h="1016" extrusionOk="0">
                    <a:moveTo>
                      <a:pt x="190" y="407"/>
                    </a:moveTo>
                    <a:cubicBezTo>
                      <a:pt x="244" y="488"/>
                      <a:pt x="298" y="555"/>
                      <a:pt x="365" y="623"/>
                    </a:cubicBezTo>
                    <a:cubicBezTo>
                      <a:pt x="488" y="759"/>
                      <a:pt x="623" y="867"/>
                      <a:pt x="799" y="934"/>
                    </a:cubicBezTo>
                    <a:lnTo>
                      <a:pt x="799" y="934"/>
                    </a:lnTo>
                    <a:lnTo>
                      <a:pt x="813" y="934"/>
                    </a:lnTo>
                    <a:lnTo>
                      <a:pt x="840" y="949"/>
                    </a:lnTo>
                    <a:cubicBezTo>
                      <a:pt x="1030" y="1016"/>
                      <a:pt x="1192" y="1016"/>
                      <a:pt x="1395" y="962"/>
                    </a:cubicBezTo>
                    <a:cubicBezTo>
                      <a:pt x="1476" y="934"/>
                      <a:pt x="1545" y="907"/>
                      <a:pt x="1612" y="867"/>
                    </a:cubicBezTo>
                    <a:cubicBezTo>
                      <a:pt x="1666" y="840"/>
                      <a:pt x="1937" y="636"/>
                      <a:pt x="1856" y="555"/>
                    </a:cubicBezTo>
                    <a:cubicBezTo>
                      <a:pt x="1789" y="488"/>
                      <a:pt x="1585" y="623"/>
                      <a:pt x="1503" y="663"/>
                    </a:cubicBezTo>
                    <a:cubicBezTo>
                      <a:pt x="1449" y="691"/>
                      <a:pt x="1395" y="705"/>
                      <a:pt x="1328" y="718"/>
                    </a:cubicBezTo>
                    <a:cubicBezTo>
                      <a:pt x="1192" y="745"/>
                      <a:pt x="1070" y="732"/>
                      <a:pt x="934" y="691"/>
                    </a:cubicBezTo>
                    <a:lnTo>
                      <a:pt x="907" y="678"/>
                    </a:lnTo>
                    <a:lnTo>
                      <a:pt x="907" y="678"/>
                    </a:lnTo>
                    <a:lnTo>
                      <a:pt x="894" y="678"/>
                    </a:lnTo>
                    <a:cubicBezTo>
                      <a:pt x="759" y="623"/>
                      <a:pt x="650" y="542"/>
                      <a:pt x="542" y="447"/>
                    </a:cubicBezTo>
                    <a:cubicBezTo>
                      <a:pt x="515" y="434"/>
                      <a:pt x="407" y="311"/>
                      <a:pt x="379" y="271"/>
                    </a:cubicBezTo>
                    <a:cubicBezTo>
                      <a:pt x="325" y="217"/>
                      <a:pt x="176" y="0"/>
                      <a:pt x="94" y="27"/>
                    </a:cubicBezTo>
                    <a:cubicBezTo>
                      <a:pt x="0" y="81"/>
                      <a:pt x="163" y="365"/>
                      <a:pt x="190" y="407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71" name="Google Shape;2071;p44"/>
              <p:cNvSpPr/>
              <p:nvPr/>
            </p:nvSpPr>
            <p:spPr>
              <a:xfrm>
                <a:off x="5583250" y="1835250"/>
                <a:ext cx="58975" cy="19000"/>
              </a:xfrm>
              <a:custGeom>
                <a:avLst/>
                <a:gdLst/>
                <a:ahLst/>
                <a:cxnLst/>
                <a:rect l="l" t="t" r="r" b="b"/>
                <a:pathLst>
                  <a:path w="2359" h="760" extrusionOk="0">
                    <a:moveTo>
                      <a:pt x="326" y="475"/>
                    </a:moveTo>
                    <a:cubicBezTo>
                      <a:pt x="420" y="542"/>
                      <a:pt x="501" y="596"/>
                      <a:pt x="610" y="651"/>
                    </a:cubicBezTo>
                    <a:cubicBezTo>
                      <a:pt x="799" y="719"/>
                      <a:pt x="976" y="759"/>
                      <a:pt x="1179" y="759"/>
                    </a:cubicBezTo>
                    <a:lnTo>
                      <a:pt x="1179" y="759"/>
                    </a:lnTo>
                    <a:lnTo>
                      <a:pt x="1193" y="759"/>
                    </a:lnTo>
                    <a:cubicBezTo>
                      <a:pt x="1206" y="759"/>
                      <a:pt x="1260" y="746"/>
                      <a:pt x="1260" y="746"/>
                    </a:cubicBezTo>
                    <a:cubicBezTo>
                      <a:pt x="1491" y="719"/>
                      <a:pt x="1667" y="651"/>
                      <a:pt x="1870" y="542"/>
                    </a:cubicBezTo>
                    <a:cubicBezTo>
                      <a:pt x="1897" y="529"/>
                      <a:pt x="2006" y="448"/>
                      <a:pt x="2033" y="421"/>
                    </a:cubicBezTo>
                    <a:cubicBezTo>
                      <a:pt x="2087" y="380"/>
                      <a:pt x="2358" y="150"/>
                      <a:pt x="2263" y="69"/>
                    </a:cubicBezTo>
                    <a:cubicBezTo>
                      <a:pt x="2195" y="0"/>
                      <a:pt x="1979" y="190"/>
                      <a:pt x="1897" y="231"/>
                    </a:cubicBezTo>
                    <a:cubicBezTo>
                      <a:pt x="1856" y="271"/>
                      <a:pt x="1802" y="298"/>
                      <a:pt x="1748" y="325"/>
                    </a:cubicBezTo>
                    <a:cubicBezTo>
                      <a:pt x="1572" y="407"/>
                      <a:pt x="1423" y="461"/>
                      <a:pt x="1233" y="475"/>
                    </a:cubicBezTo>
                    <a:lnTo>
                      <a:pt x="1179" y="475"/>
                    </a:lnTo>
                    <a:lnTo>
                      <a:pt x="1166" y="488"/>
                    </a:lnTo>
                    <a:lnTo>
                      <a:pt x="1166" y="475"/>
                    </a:lnTo>
                    <a:cubicBezTo>
                      <a:pt x="1003" y="488"/>
                      <a:pt x="868" y="461"/>
                      <a:pt x="705" y="407"/>
                    </a:cubicBezTo>
                    <a:cubicBezTo>
                      <a:pt x="624" y="367"/>
                      <a:pt x="555" y="340"/>
                      <a:pt x="474" y="285"/>
                    </a:cubicBezTo>
                    <a:cubicBezTo>
                      <a:pt x="393" y="231"/>
                      <a:pt x="163" y="27"/>
                      <a:pt x="95" y="82"/>
                    </a:cubicBezTo>
                    <a:cubicBezTo>
                      <a:pt x="0" y="163"/>
                      <a:pt x="284" y="434"/>
                      <a:pt x="326" y="475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72" name="Google Shape;2072;p44"/>
              <p:cNvSpPr/>
              <p:nvPr/>
            </p:nvSpPr>
            <p:spPr>
              <a:xfrm>
                <a:off x="5736675" y="1887075"/>
                <a:ext cx="152825" cy="57950"/>
              </a:xfrm>
              <a:custGeom>
                <a:avLst/>
                <a:gdLst/>
                <a:ahLst/>
                <a:cxnLst/>
                <a:rect l="l" t="t" r="r" b="b"/>
                <a:pathLst>
                  <a:path w="6113" h="2318" extrusionOk="0">
                    <a:moveTo>
                      <a:pt x="4770" y="177"/>
                    </a:moveTo>
                    <a:cubicBezTo>
                      <a:pt x="4797" y="68"/>
                      <a:pt x="4906" y="1"/>
                      <a:pt x="5014" y="28"/>
                    </a:cubicBezTo>
                    <a:cubicBezTo>
                      <a:pt x="5122" y="55"/>
                      <a:pt x="5191" y="163"/>
                      <a:pt x="5164" y="272"/>
                    </a:cubicBezTo>
                    <a:cubicBezTo>
                      <a:pt x="5164" y="285"/>
                      <a:pt x="4933" y="1206"/>
                      <a:pt x="5922" y="1437"/>
                    </a:cubicBezTo>
                    <a:cubicBezTo>
                      <a:pt x="6031" y="1464"/>
                      <a:pt x="6112" y="1573"/>
                      <a:pt x="6085" y="1681"/>
                    </a:cubicBezTo>
                    <a:cubicBezTo>
                      <a:pt x="6058" y="1789"/>
                      <a:pt x="5950" y="1871"/>
                      <a:pt x="5827" y="1844"/>
                    </a:cubicBezTo>
                    <a:cubicBezTo>
                      <a:pt x="5462" y="1748"/>
                      <a:pt x="5204" y="1586"/>
                      <a:pt x="5041" y="1410"/>
                    </a:cubicBezTo>
                    <a:cubicBezTo>
                      <a:pt x="4784" y="1789"/>
                      <a:pt x="4215" y="2317"/>
                      <a:pt x="3050" y="2317"/>
                    </a:cubicBezTo>
                    <a:lnTo>
                      <a:pt x="3050" y="2317"/>
                    </a:lnTo>
                    <a:cubicBezTo>
                      <a:pt x="1885" y="2317"/>
                      <a:pt x="1316" y="1789"/>
                      <a:pt x="1072" y="1410"/>
                    </a:cubicBezTo>
                    <a:cubicBezTo>
                      <a:pt x="909" y="1586"/>
                      <a:pt x="651" y="1748"/>
                      <a:pt x="272" y="1844"/>
                    </a:cubicBezTo>
                    <a:cubicBezTo>
                      <a:pt x="163" y="1871"/>
                      <a:pt x="55" y="1789"/>
                      <a:pt x="28" y="1681"/>
                    </a:cubicBezTo>
                    <a:cubicBezTo>
                      <a:pt x="1" y="1573"/>
                      <a:pt x="69" y="1464"/>
                      <a:pt x="177" y="1437"/>
                    </a:cubicBezTo>
                    <a:cubicBezTo>
                      <a:pt x="1180" y="1206"/>
                      <a:pt x="936" y="285"/>
                      <a:pt x="936" y="272"/>
                    </a:cubicBezTo>
                    <a:cubicBezTo>
                      <a:pt x="909" y="163"/>
                      <a:pt x="976" y="55"/>
                      <a:pt x="1085" y="28"/>
                    </a:cubicBezTo>
                    <a:cubicBezTo>
                      <a:pt x="1193" y="1"/>
                      <a:pt x="1316" y="68"/>
                      <a:pt x="1343" y="177"/>
                    </a:cubicBezTo>
                    <a:cubicBezTo>
                      <a:pt x="1343" y="177"/>
                      <a:pt x="1437" y="570"/>
                      <a:pt x="1302" y="989"/>
                    </a:cubicBezTo>
                    <a:cubicBezTo>
                      <a:pt x="1397" y="1206"/>
                      <a:pt x="1803" y="1911"/>
                      <a:pt x="3050" y="1911"/>
                    </a:cubicBezTo>
                    <a:cubicBezTo>
                      <a:pt x="4310" y="1911"/>
                      <a:pt x="4703" y="1206"/>
                      <a:pt x="4797" y="989"/>
                    </a:cubicBezTo>
                    <a:cubicBezTo>
                      <a:pt x="4662" y="570"/>
                      <a:pt x="4770" y="177"/>
                      <a:pt x="4770" y="177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73" name="Google Shape;2073;p44"/>
              <p:cNvSpPr/>
              <p:nvPr/>
            </p:nvSpPr>
            <p:spPr>
              <a:xfrm>
                <a:off x="5581225" y="1835925"/>
                <a:ext cx="56250" cy="27475"/>
              </a:xfrm>
              <a:custGeom>
                <a:avLst/>
                <a:gdLst/>
                <a:ahLst/>
                <a:cxnLst/>
                <a:rect l="l" t="t" r="r" b="b"/>
                <a:pathLst>
                  <a:path w="2250" h="1099" extrusionOk="0">
                    <a:moveTo>
                      <a:pt x="407" y="990"/>
                    </a:moveTo>
                    <a:cubicBezTo>
                      <a:pt x="515" y="1030"/>
                      <a:pt x="609" y="1057"/>
                      <a:pt x="718" y="1071"/>
                    </a:cubicBezTo>
                    <a:cubicBezTo>
                      <a:pt x="935" y="1098"/>
                      <a:pt x="1097" y="1084"/>
                      <a:pt x="1301" y="1017"/>
                    </a:cubicBezTo>
                    <a:lnTo>
                      <a:pt x="1314" y="1003"/>
                    </a:lnTo>
                    <a:lnTo>
                      <a:pt x="1314" y="1003"/>
                    </a:lnTo>
                    <a:cubicBezTo>
                      <a:pt x="1328" y="1003"/>
                      <a:pt x="1382" y="976"/>
                      <a:pt x="1382" y="976"/>
                    </a:cubicBezTo>
                    <a:cubicBezTo>
                      <a:pt x="1599" y="882"/>
                      <a:pt x="1748" y="773"/>
                      <a:pt x="1897" y="597"/>
                    </a:cubicBezTo>
                    <a:cubicBezTo>
                      <a:pt x="1924" y="584"/>
                      <a:pt x="2005" y="475"/>
                      <a:pt x="2018" y="434"/>
                    </a:cubicBezTo>
                    <a:cubicBezTo>
                      <a:pt x="2060" y="394"/>
                      <a:pt x="2249" y="82"/>
                      <a:pt x="2141" y="27"/>
                    </a:cubicBezTo>
                    <a:cubicBezTo>
                      <a:pt x="2046" y="0"/>
                      <a:pt x="1897" y="231"/>
                      <a:pt x="1843" y="298"/>
                    </a:cubicBezTo>
                    <a:lnTo>
                      <a:pt x="1720" y="421"/>
                    </a:lnTo>
                    <a:cubicBezTo>
                      <a:pt x="1585" y="556"/>
                      <a:pt x="1449" y="651"/>
                      <a:pt x="1274" y="732"/>
                    </a:cubicBezTo>
                    <a:cubicBezTo>
                      <a:pt x="1274" y="732"/>
                      <a:pt x="1233" y="746"/>
                      <a:pt x="1220" y="746"/>
                    </a:cubicBezTo>
                    <a:lnTo>
                      <a:pt x="1220" y="746"/>
                    </a:lnTo>
                    <a:cubicBezTo>
                      <a:pt x="1206" y="746"/>
                      <a:pt x="1206" y="759"/>
                      <a:pt x="1206" y="759"/>
                    </a:cubicBezTo>
                    <a:cubicBezTo>
                      <a:pt x="1043" y="813"/>
                      <a:pt x="922" y="827"/>
                      <a:pt x="745" y="813"/>
                    </a:cubicBezTo>
                    <a:cubicBezTo>
                      <a:pt x="651" y="813"/>
                      <a:pt x="582" y="800"/>
                      <a:pt x="488" y="773"/>
                    </a:cubicBezTo>
                    <a:cubicBezTo>
                      <a:pt x="407" y="746"/>
                      <a:pt x="122" y="624"/>
                      <a:pt x="67" y="678"/>
                    </a:cubicBezTo>
                    <a:cubicBezTo>
                      <a:pt x="0" y="786"/>
                      <a:pt x="352" y="963"/>
                      <a:pt x="407" y="99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74" name="Google Shape;2074;p44"/>
              <p:cNvSpPr/>
              <p:nvPr/>
            </p:nvSpPr>
            <p:spPr>
              <a:xfrm>
                <a:off x="5633375" y="1837625"/>
                <a:ext cx="35950" cy="35925"/>
              </a:xfrm>
              <a:custGeom>
                <a:avLst/>
                <a:gdLst/>
                <a:ahLst/>
                <a:cxnLst/>
                <a:rect l="l" t="t" r="r" b="b"/>
                <a:pathLst>
                  <a:path w="1438" h="1437" extrusionOk="0">
                    <a:moveTo>
                      <a:pt x="718" y="1437"/>
                    </a:moveTo>
                    <a:cubicBezTo>
                      <a:pt x="1112" y="1437"/>
                      <a:pt x="1437" y="1112"/>
                      <a:pt x="1437" y="718"/>
                    </a:cubicBezTo>
                    <a:cubicBezTo>
                      <a:pt x="1437" y="326"/>
                      <a:pt x="1112" y="1"/>
                      <a:pt x="718" y="1"/>
                    </a:cubicBezTo>
                    <a:cubicBezTo>
                      <a:pt x="326" y="1"/>
                      <a:pt x="1" y="326"/>
                      <a:pt x="1" y="718"/>
                    </a:cubicBezTo>
                    <a:cubicBezTo>
                      <a:pt x="1" y="1112"/>
                      <a:pt x="326" y="1437"/>
                      <a:pt x="718" y="143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75" name="Google Shape;2075;p44"/>
              <p:cNvSpPr/>
              <p:nvPr/>
            </p:nvSpPr>
            <p:spPr>
              <a:xfrm>
                <a:off x="5919950" y="1825075"/>
                <a:ext cx="100975" cy="100975"/>
              </a:xfrm>
              <a:custGeom>
                <a:avLst/>
                <a:gdLst/>
                <a:ahLst/>
                <a:cxnLst/>
                <a:rect l="l" t="t" r="r" b="b"/>
                <a:pathLst>
                  <a:path w="4039" h="4039" extrusionOk="0">
                    <a:moveTo>
                      <a:pt x="2019" y="4039"/>
                    </a:moveTo>
                    <a:cubicBezTo>
                      <a:pt x="3130" y="4039"/>
                      <a:pt x="4038" y="3144"/>
                      <a:pt x="4038" y="2020"/>
                    </a:cubicBezTo>
                    <a:cubicBezTo>
                      <a:pt x="4038" y="909"/>
                      <a:pt x="3130" y="1"/>
                      <a:pt x="2019" y="1"/>
                    </a:cubicBezTo>
                    <a:cubicBezTo>
                      <a:pt x="908" y="1"/>
                      <a:pt x="1" y="909"/>
                      <a:pt x="1" y="2020"/>
                    </a:cubicBezTo>
                    <a:cubicBezTo>
                      <a:pt x="1" y="3144"/>
                      <a:pt x="908" y="4039"/>
                      <a:pt x="2019" y="4039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76" name="Google Shape;2076;p44"/>
              <p:cNvSpPr/>
              <p:nvPr/>
            </p:nvSpPr>
            <p:spPr>
              <a:xfrm>
                <a:off x="5983275" y="1820025"/>
                <a:ext cx="48800" cy="25400"/>
              </a:xfrm>
              <a:custGeom>
                <a:avLst/>
                <a:gdLst/>
                <a:ahLst/>
                <a:cxnLst/>
                <a:rect l="l" t="t" r="r" b="b"/>
                <a:pathLst>
                  <a:path w="1952" h="1016" extrusionOk="0">
                    <a:moveTo>
                      <a:pt x="1749" y="407"/>
                    </a:moveTo>
                    <a:cubicBezTo>
                      <a:pt x="1695" y="488"/>
                      <a:pt x="1641" y="555"/>
                      <a:pt x="1587" y="623"/>
                    </a:cubicBezTo>
                    <a:cubicBezTo>
                      <a:pt x="1451" y="759"/>
                      <a:pt x="1316" y="867"/>
                      <a:pt x="1153" y="934"/>
                    </a:cubicBezTo>
                    <a:lnTo>
                      <a:pt x="1139" y="934"/>
                    </a:lnTo>
                    <a:lnTo>
                      <a:pt x="1139" y="934"/>
                    </a:lnTo>
                    <a:cubicBezTo>
                      <a:pt x="1126" y="934"/>
                      <a:pt x="1112" y="949"/>
                      <a:pt x="1099" y="949"/>
                    </a:cubicBezTo>
                    <a:cubicBezTo>
                      <a:pt x="909" y="1016"/>
                      <a:pt x="747" y="1016"/>
                      <a:pt x="557" y="962"/>
                    </a:cubicBezTo>
                    <a:cubicBezTo>
                      <a:pt x="476" y="934"/>
                      <a:pt x="407" y="907"/>
                      <a:pt x="340" y="867"/>
                    </a:cubicBezTo>
                    <a:cubicBezTo>
                      <a:pt x="286" y="840"/>
                      <a:pt x="1" y="636"/>
                      <a:pt x="96" y="555"/>
                    </a:cubicBezTo>
                    <a:cubicBezTo>
                      <a:pt x="150" y="488"/>
                      <a:pt x="367" y="623"/>
                      <a:pt x="448" y="663"/>
                    </a:cubicBezTo>
                    <a:cubicBezTo>
                      <a:pt x="503" y="691"/>
                      <a:pt x="557" y="705"/>
                      <a:pt x="611" y="718"/>
                    </a:cubicBezTo>
                    <a:cubicBezTo>
                      <a:pt x="760" y="745"/>
                      <a:pt x="868" y="732"/>
                      <a:pt x="1018" y="691"/>
                    </a:cubicBezTo>
                    <a:cubicBezTo>
                      <a:pt x="1018" y="691"/>
                      <a:pt x="1031" y="678"/>
                      <a:pt x="1045" y="678"/>
                    </a:cubicBezTo>
                    <a:lnTo>
                      <a:pt x="1045" y="678"/>
                    </a:lnTo>
                    <a:lnTo>
                      <a:pt x="1045" y="678"/>
                    </a:lnTo>
                    <a:cubicBezTo>
                      <a:pt x="1193" y="623"/>
                      <a:pt x="1289" y="542"/>
                      <a:pt x="1397" y="447"/>
                    </a:cubicBezTo>
                    <a:cubicBezTo>
                      <a:pt x="1424" y="434"/>
                      <a:pt x="1532" y="311"/>
                      <a:pt x="1559" y="271"/>
                    </a:cubicBezTo>
                    <a:cubicBezTo>
                      <a:pt x="1614" y="217"/>
                      <a:pt x="1762" y="0"/>
                      <a:pt x="1843" y="27"/>
                    </a:cubicBezTo>
                    <a:cubicBezTo>
                      <a:pt x="1952" y="81"/>
                      <a:pt x="1789" y="365"/>
                      <a:pt x="1749" y="407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77" name="Google Shape;2077;p44"/>
              <p:cNvSpPr/>
              <p:nvPr/>
            </p:nvSpPr>
            <p:spPr>
              <a:xfrm>
                <a:off x="5983950" y="1835250"/>
                <a:ext cx="58975" cy="19000"/>
              </a:xfrm>
              <a:custGeom>
                <a:avLst/>
                <a:gdLst/>
                <a:ahLst/>
                <a:cxnLst/>
                <a:rect l="l" t="t" r="r" b="b"/>
                <a:pathLst>
                  <a:path w="2359" h="760" extrusionOk="0">
                    <a:moveTo>
                      <a:pt x="2020" y="475"/>
                    </a:moveTo>
                    <a:cubicBezTo>
                      <a:pt x="1939" y="542"/>
                      <a:pt x="1844" y="596"/>
                      <a:pt x="1749" y="651"/>
                    </a:cubicBezTo>
                    <a:cubicBezTo>
                      <a:pt x="1560" y="719"/>
                      <a:pt x="1383" y="759"/>
                      <a:pt x="1180" y="759"/>
                    </a:cubicBezTo>
                    <a:lnTo>
                      <a:pt x="1166" y="759"/>
                    </a:lnTo>
                    <a:lnTo>
                      <a:pt x="1153" y="759"/>
                    </a:lnTo>
                    <a:cubicBezTo>
                      <a:pt x="1139" y="759"/>
                      <a:pt x="1099" y="746"/>
                      <a:pt x="1085" y="746"/>
                    </a:cubicBezTo>
                    <a:cubicBezTo>
                      <a:pt x="855" y="719"/>
                      <a:pt x="678" y="651"/>
                      <a:pt x="476" y="542"/>
                    </a:cubicBezTo>
                    <a:cubicBezTo>
                      <a:pt x="449" y="529"/>
                      <a:pt x="340" y="448"/>
                      <a:pt x="313" y="421"/>
                    </a:cubicBezTo>
                    <a:cubicBezTo>
                      <a:pt x="272" y="380"/>
                      <a:pt x="1" y="150"/>
                      <a:pt x="82" y="69"/>
                    </a:cubicBezTo>
                    <a:cubicBezTo>
                      <a:pt x="163" y="0"/>
                      <a:pt x="380" y="190"/>
                      <a:pt x="449" y="231"/>
                    </a:cubicBezTo>
                    <a:cubicBezTo>
                      <a:pt x="503" y="271"/>
                      <a:pt x="543" y="298"/>
                      <a:pt x="597" y="325"/>
                    </a:cubicBezTo>
                    <a:cubicBezTo>
                      <a:pt x="774" y="407"/>
                      <a:pt x="922" y="461"/>
                      <a:pt x="1112" y="475"/>
                    </a:cubicBezTo>
                    <a:lnTo>
                      <a:pt x="1180" y="475"/>
                    </a:lnTo>
                    <a:lnTo>
                      <a:pt x="1180" y="488"/>
                    </a:lnTo>
                    <a:cubicBezTo>
                      <a:pt x="1180" y="488"/>
                      <a:pt x="1180" y="475"/>
                      <a:pt x="1193" y="475"/>
                    </a:cubicBezTo>
                    <a:cubicBezTo>
                      <a:pt x="1356" y="488"/>
                      <a:pt x="1478" y="461"/>
                      <a:pt x="1641" y="407"/>
                    </a:cubicBezTo>
                    <a:cubicBezTo>
                      <a:pt x="1735" y="367"/>
                      <a:pt x="1803" y="340"/>
                      <a:pt x="1885" y="285"/>
                    </a:cubicBezTo>
                    <a:cubicBezTo>
                      <a:pt x="1952" y="231"/>
                      <a:pt x="2183" y="27"/>
                      <a:pt x="2250" y="82"/>
                    </a:cubicBezTo>
                    <a:cubicBezTo>
                      <a:pt x="2358" y="163"/>
                      <a:pt x="2060" y="434"/>
                      <a:pt x="2020" y="475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78" name="Google Shape;2078;p44"/>
              <p:cNvSpPr/>
              <p:nvPr/>
            </p:nvSpPr>
            <p:spPr>
              <a:xfrm>
                <a:off x="5988700" y="1835925"/>
                <a:ext cx="56250" cy="27475"/>
              </a:xfrm>
              <a:custGeom>
                <a:avLst/>
                <a:gdLst/>
                <a:ahLst/>
                <a:cxnLst/>
                <a:rect l="l" t="t" r="r" b="b"/>
                <a:pathLst>
                  <a:path w="2250" h="1099" extrusionOk="0">
                    <a:moveTo>
                      <a:pt x="1830" y="990"/>
                    </a:moveTo>
                    <a:cubicBezTo>
                      <a:pt x="1735" y="1030"/>
                      <a:pt x="1641" y="1057"/>
                      <a:pt x="1518" y="1071"/>
                    </a:cubicBezTo>
                    <a:cubicBezTo>
                      <a:pt x="1315" y="1098"/>
                      <a:pt x="1139" y="1084"/>
                      <a:pt x="949" y="1017"/>
                    </a:cubicBezTo>
                    <a:cubicBezTo>
                      <a:pt x="936" y="1017"/>
                      <a:pt x="936" y="1017"/>
                      <a:pt x="936" y="1003"/>
                    </a:cubicBezTo>
                    <a:lnTo>
                      <a:pt x="922" y="1003"/>
                    </a:lnTo>
                    <a:cubicBezTo>
                      <a:pt x="909" y="1003"/>
                      <a:pt x="868" y="976"/>
                      <a:pt x="855" y="976"/>
                    </a:cubicBezTo>
                    <a:cubicBezTo>
                      <a:pt x="651" y="882"/>
                      <a:pt x="502" y="773"/>
                      <a:pt x="340" y="597"/>
                    </a:cubicBezTo>
                    <a:cubicBezTo>
                      <a:pt x="326" y="584"/>
                      <a:pt x="244" y="475"/>
                      <a:pt x="217" y="434"/>
                    </a:cubicBezTo>
                    <a:cubicBezTo>
                      <a:pt x="190" y="394"/>
                      <a:pt x="1" y="82"/>
                      <a:pt x="109" y="27"/>
                    </a:cubicBezTo>
                    <a:cubicBezTo>
                      <a:pt x="190" y="0"/>
                      <a:pt x="353" y="231"/>
                      <a:pt x="407" y="298"/>
                    </a:cubicBezTo>
                    <a:lnTo>
                      <a:pt x="530" y="421"/>
                    </a:lnTo>
                    <a:cubicBezTo>
                      <a:pt x="665" y="556"/>
                      <a:pt x="786" y="651"/>
                      <a:pt x="963" y="732"/>
                    </a:cubicBezTo>
                    <a:cubicBezTo>
                      <a:pt x="976" y="732"/>
                      <a:pt x="1017" y="746"/>
                      <a:pt x="1017" y="746"/>
                    </a:cubicBezTo>
                    <a:lnTo>
                      <a:pt x="1030" y="746"/>
                    </a:lnTo>
                    <a:lnTo>
                      <a:pt x="1030" y="759"/>
                    </a:lnTo>
                    <a:cubicBezTo>
                      <a:pt x="1193" y="813"/>
                      <a:pt x="1328" y="827"/>
                      <a:pt x="1491" y="813"/>
                    </a:cubicBezTo>
                    <a:cubicBezTo>
                      <a:pt x="1586" y="813"/>
                      <a:pt x="1668" y="800"/>
                      <a:pt x="1762" y="773"/>
                    </a:cubicBezTo>
                    <a:cubicBezTo>
                      <a:pt x="1843" y="746"/>
                      <a:pt x="2114" y="624"/>
                      <a:pt x="2168" y="678"/>
                    </a:cubicBezTo>
                    <a:cubicBezTo>
                      <a:pt x="2250" y="786"/>
                      <a:pt x="1884" y="963"/>
                      <a:pt x="1830" y="99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79" name="Google Shape;2079;p44"/>
              <p:cNvSpPr/>
              <p:nvPr/>
            </p:nvSpPr>
            <p:spPr>
              <a:xfrm>
                <a:off x="5956525" y="1837625"/>
                <a:ext cx="35950" cy="35925"/>
              </a:xfrm>
              <a:custGeom>
                <a:avLst/>
                <a:gdLst/>
                <a:ahLst/>
                <a:cxnLst/>
                <a:rect l="l" t="t" r="r" b="b"/>
                <a:pathLst>
                  <a:path w="1438" h="1437" extrusionOk="0">
                    <a:moveTo>
                      <a:pt x="718" y="1437"/>
                    </a:moveTo>
                    <a:cubicBezTo>
                      <a:pt x="1112" y="1437"/>
                      <a:pt x="1437" y="1112"/>
                      <a:pt x="1437" y="718"/>
                    </a:cubicBezTo>
                    <a:cubicBezTo>
                      <a:pt x="1437" y="326"/>
                      <a:pt x="1112" y="1"/>
                      <a:pt x="718" y="1"/>
                    </a:cubicBezTo>
                    <a:cubicBezTo>
                      <a:pt x="326" y="1"/>
                      <a:pt x="1" y="326"/>
                      <a:pt x="1" y="718"/>
                    </a:cubicBezTo>
                    <a:cubicBezTo>
                      <a:pt x="1" y="1112"/>
                      <a:pt x="326" y="1437"/>
                      <a:pt x="718" y="143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80" name="Google Shape;2080;p44"/>
              <p:cNvSpPr/>
              <p:nvPr/>
            </p:nvSpPr>
            <p:spPr>
              <a:xfrm>
                <a:off x="5616450" y="1937225"/>
                <a:ext cx="78600" cy="30500"/>
              </a:xfrm>
              <a:custGeom>
                <a:avLst/>
                <a:gdLst/>
                <a:ahLst/>
                <a:cxnLst/>
                <a:rect l="l" t="t" r="r" b="b"/>
                <a:pathLst>
                  <a:path w="3144" h="1220" extrusionOk="0">
                    <a:moveTo>
                      <a:pt x="1572" y="1220"/>
                    </a:moveTo>
                    <a:cubicBezTo>
                      <a:pt x="2439" y="1220"/>
                      <a:pt x="3144" y="949"/>
                      <a:pt x="3144" y="609"/>
                    </a:cubicBezTo>
                    <a:cubicBezTo>
                      <a:pt x="3144" y="271"/>
                      <a:pt x="2439" y="0"/>
                      <a:pt x="1572" y="0"/>
                    </a:cubicBezTo>
                    <a:cubicBezTo>
                      <a:pt x="705" y="0"/>
                      <a:pt x="0" y="271"/>
                      <a:pt x="0" y="609"/>
                    </a:cubicBezTo>
                    <a:cubicBezTo>
                      <a:pt x="0" y="949"/>
                      <a:pt x="705" y="1220"/>
                      <a:pt x="1572" y="1220"/>
                    </a:cubicBezTo>
                    <a:close/>
                  </a:path>
                </a:pathLst>
              </a:custGeom>
              <a:solidFill>
                <a:srgbClr val="F58CA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81" name="Google Shape;2081;p44"/>
              <p:cNvSpPr/>
              <p:nvPr/>
            </p:nvSpPr>
            <p:spPr>
              <a:xfrm>
                <a:off x="5931125" y="1937225"/>
                <a:ext cx="78600" cy="30500"/>
              </a:xfrm>
              <a:custGeom>
                <a:avLst/>
                <a:gdLst/>
                <a:ahLst/>
                <a:cxnLst/>
                <a:rect l="l" t="t" r="r" b="b"/>
                <a:pathLst>
                  <a:path w="3144" h="1220" extrusionOk="0">
                    <a:moveTo>
                      <a:pt x="1572" y="1220"/>
                    </a:moveTo>
                    <a:cubicBezTo>
                      <a:pt x="2439" y="1220"/>
                      <a:pt x="3144" y="949"/>
                      <a:pt x="3144" y="609"/>
                    </a:cubicBezTo>
                    <a:cubicBezTo>
                      <a:pt x="3144" y="271"/>
                      <a:pt x="2439" y="0"/>
                      <a:pt x="1572" y="0"/>
                    </a:cubicBezTo>
                    <a:cubicBezTo>
                      <a:pt x="705" y="0"/>
                      <a:pt x="0" y="271"/>
                      <a:pt x="0" y="609"/>
                    </a:cubicBezTo>
                    <a:cubicBezTo>
                      <a:pt x="0" y="949"/>
                      <a:pt x="705" y="1220"/>
                      <a:pt x="1572" y="1220"/>
                    </a:cubicBezTo>
                    <a:close/>
                  </a:path>
                </a:pathLst>
              </a:custGeom>
              <a:solidFill>
                <a:srgbClr val="F58CA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2082" name="Google Shape;2082;p44"/>
            <p:cNvSpPr/>
            <p:nvPr/>
          </p:nvSpPr>
          <p:spPr>
            <a:xfrm rot="367083">
              <a:off x="3328261" y="3532838"/>
              <a:ext cx="478525" cy="478525"/>
            </a:xfrm>
            <a:prstGeom prst="ellipse">
              <a:avLst/>
            </a:prstGeom>
            <a:gradFill>
              <a:gsLst>
                <a:gs pos="0">
                  <a:srgbClr val="FFE8CD"/>
                </a:gs>
                <a:gs pos="100000">
                  <a:schemeClr val="accent1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2083" name="Google Shape;2083;p44"/>
            <p:cNvGrpSpPr/>
            <p:nvPr/>
          </p:nvGrpSpPr>
          <p:grpSpPr>
            <a:xfrm>
              <a:off x="3390682" y="3715768"/>
              <a:ext cx="353683" cy="112666"/>
              <a:chOff x="5581225" y="1820025"/>
              <a:chExt cx="463725" cy="147700"/>
            </a:xfrm>
          </p:grpSpPr>
          <p:sp>
            <p:nvSpPr>
              <p:cNvPr id="2084" name="Google Shape;2084;p44"/>
              <p:cNvSpPr/>
              <p:nvPr/>
            </p:nvSpPr>
            <p:spPr>
              <a:xfrm>
                <a:off x="5605250" y="1825075"/>
                <a:ext cx="100975" cy="100975"/>
              </a:xfrm>
              <a:custGeom>
                <a:avLst/>
                <a:gdLst/>
                <a:ahLst/>
                <a:cxnLst/>
                <a:rect l="l" t="t" r="r" b="b"/>
                <a:pathLst>
                  <a:path w="4039" h="4039" extrusionOk="0">
                    <a:moveTo>
                      <a:pt x="2020" y="4039"/>
                    </a:moveTo>
                    <a:cubicBezTo>
                      <a:pt x="3131" y="4039"/>
                      <a:pt x="4038" y="3144"/>
                      <a:pt x="4038" y="2020"/>
                    </a:cubicBezTo>
                    <a:cubicBezTo>
                      <a:pt x="4038" y="909"/>
                      <a:pt x="3131" y="1"/>
                      <a:pt x="2020" y="1"/>
                    </a:cubicBezTo>
                    <a:cubicBezTo>
                      <a:pt x="909" y="1"/>
                      <a:pt x="1" y="909"/>
                      <a:pt x="1" y="2020"/>
                    </a:cubicBezTo>
                    <a:cubicBezTo>
                      <a:pt x="1" y="3144"/>
                      <a:pt x="909" y="4039"/>
                      <a:pt x="2020" y="4039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85" name="Google Shape;2085;p44"/>
              <p:cNvSpPr/>
              <p:nvPr/>
            </p:nvSpPr>
            <p:spPr>
              <a:xfrm>
                <a:off x="5594100" y="1820025"/>
                <a:ext cx="48450" cy="25400"/>
              </a:xfrm>
              <a:custGeom>
                <a:avLst/>
                <a:gdLst/>
                <a:ahLst/>
                <a:cxnLst/>
                <a:rect l="l" t="t" r="r" b="b"/>
                <a:pathLst>
                  <a:path w="1938" h="1016" extrusionOk="0">
                    <a:moveTo>
                      <a:pt x="190" y="407"/>
                    </a:moveTo>
                    <a:cubicBezTo>
                      <a:pt x="244" y="488"/>
                      <a:pt x="298" y="555"/>
                      <a:pt x="365" y="623"/>
                    </a:cubicBezTo>
                    <a:cubicBezTo>
                      <a:pt x="488" y="759"/>
                      <a:pt x="623" y="867"/>
                      <a:pt x="799" y="934"/>
                    </a:cubicBezTo>
                    <a:lnTo>
                      <a:pt x="799" y="934"/>
                    </a:lnTo>
                    <a:lnTo>
                      <a:pt x="813" y="934"/>
                    </a:lnTo>
                    <a:lnTo>
                      <a:pt x="840" y="949"/>
                    </a:lnTo>
                    <a:cubicBezTo>
                      <a:pt x="1030" y="1016"/>
                      <a:pt x="1192" y="1016"/>
                      <a:pt x="1395" y="962"/>
                    </a:cubicBezTo>
                    <a:cubicBezTo>
                      <a:pt x="1476" y="934"/>
                      <a:pt x="1545" y="907"/>
                      <a:pt x="1612" y="867"/>
                    </a:cubicBezTo>
                    <a:cubicBezTo>
                      <a:pt x="1666" y="840"/>
                      <a:pt x="1937" y="636"/>
                      <a:pt x="1856" y="555"/>
                    </a:cubicBezTo>
                    <a:cubicBezTo>
                      <a:pt x="1789" y="488"/>
                      <a:pt x="1585" y="623"/>
                      <a:pt x="1503" y="663"/>
                    </a:cubicBezTo>
                    <a:cubicBezTo>
                      <a:pt x="1449" y="691"/>
                      <a:pt x="1395" y="705"/>
                      <a:pt x="1328" y="718"/>
                    </a:cubicBezTo>
                    <a:cubicBezTo>
                      <a:pt x="1192" y="745"/>
                      <a:pt x="1070" y="732"/>
                      <a:pt x="934" y="691"/>
                    </a:cubicBezTo>
                    <a:lnTo>
                      <a:pt x="907" y="678"/>
                    </a:lnTo>
                    <a:lnTo>
                      <a:pt x="907" y="678"/>
                    </a:lnTo>
                    <a:lnTo>
                      <a:pt x="894" y="678"/>
                    </a:lnTo>
                    <a:cubicBezTo>
                      <a:pt x="759" y="623"/>
                      <a:pt x="650" y="542"/>
                      <a:pt x="542" y="447"/>
                    </a:cubicBezTo>
                    <a:cubicBezTo>
                      <a:pt x="515" y="434"/>
                      <a:pt x="407" y="311"/>
                      <a:pt x="379" y="271"/>
                    </a:cubicBezTo>
                    <a:cubicBezTo>
                      <a:pt x="325" y="217"/>
                      <a:pt x="176" y="0"/>
                      <a:pt x="94" y="27"/>
                    </a:cubicBezTo>
                    <a:cubicBezTo>
                      <a:pt x="0" y="81"/>
                      <a:pt x="163" y="365"/>
                      <a:pt x="190" y="407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86" name="Google Shape;2086;p44"/>
              <p:cNvSpPr/>
              <p:nvPr/>
            </p:nvSpPr>
            <p:spPr>
              <a:xfrm>
                <a:off x="5583250" y="1835250"/>
                <a:ext cx="58975" cy="19000"/>
              </a:xfrm>
              <a:custGeom>
                <a:avLst/>
                <a:gdLst/>
                <a:ahLst/>
                <a:cxnLst/>
                <a:rect l="l" t="t" r="r" b="b"/>
                <a:pathLst>
                  <a:path w="2359" h="760" extrusionOk="0">
                    <a:moveTo>
                      <a:pt x="326" y="475"/>
                    </a:moveTo>
                    <a:cubicBezTo>
                      <a:pt x="420" y="542"/>
                      <a:pt x="501" y="596"/>
                      <a:pt x="610" y="651"/>
                    </a:cubicBezTo>
                    <a:cubicBezTo>
                      <a:pt x="799" y="719"/>
                      <a:pt x="976" y="759"/>
                      <a:pt x="1179" y="759"/>
                    </a:cubicBezTo>
                    <a:lnTo>
                      <a:pt x="1179" y="759"/>
                    </a:lnTo>
                    <a:lnTo>
                      <a:pt x="1193" y="759"/>
                    </a:lnTo>
                    <a:cubicBezTo>
                      <a:pt x="1206" y="759"/>
                      <a:pt x="1260" y="746"/>
                      <a:pt x="1260" y="746"/>
                    </a:cubicBezTo>
                    <a:cubicBezTo>
                      <a:pt x="1491" y="719"/>
                      <a:pt x="1667" y="651"/>
                      <a:pt x="1870" y="542"/>
                    </a:cubicBezTo>
                    <a:cubicBezTo>
                      <a:pt x="1897" y="529"/>
                      <a:pt x="2006" y="448"/>
                      <a:pt x="2033" y="421"/>
                    </a:cubicBezTo>
                    <a:cubicBezTo>
                      <a:pt x="2087" y="380"/>
                      <a:pt x="2358" y="150"/>
                      <a:pt x="2263" y="69"/>
                    </a:cubicBezTo>
                    <a:cubicBezTo>
                      <a:pt x="2195" y="0"/>
                      <a:pt x="1979" y="190"/>
                      <a:pt x="1897" y="231"/>
                    </a:cubicBezTo>
                    <a:cubicBezTo>
                      <a:pt x="1856" y="271"/>
                      <a:pt x="1802" y="298"/>
                      <a:pt x="1748" y="325"/>
                    </a:cubicBezTo>
                    <a:cubicBezTo>
                      <a:pt x="1572" y="407"/>
                      <a:pt x="1423" y="461"/>
                      <a:pt x="1233" y="475"/>
                    </a:cubicBezTo>
                    <a:lnTo>
                      <a:pt x="1179" y="475"/>
                    </a:lnTo>
                    <a:lnTo>
                      <a:pt x="1166" y="488"/>
                    </a:lnTo>
                    <a:lnTo>
                      <a:pt x="1166" y="475"/>
                    </a:lnTo>
                    <a:cubicBezTo>
                      <a:pt x="1003" y="488"/>
                      <a:pt x="868" y="461"/>
                      <a:pt x="705" y="407"/>
                    </a:cubicBezTo>
                    <a:cubicBezTo>
                      <a:pt x="624" y="367"/>
                      <a:pt x="555" y="340"/>
                      <a:pt x="474" y="285"/>
                    </a:cubicBezTo>
                    <a:cubicBezTo>
                      <a:pt x="393" y="231"/>
                      <a:pt x="163" y="27"/>
                      <a:pt x="95" y="82"/>
                    </a:cubicBezTo>
                    <a:cubicBezTo>
                      <a:pt x="0" y="163"/>
                      <a:pt x="284" y="434"/>
                      <a:pt x="326" y="475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87" name="Google Shape;2087;p44"/>
              <p:cNvSpPr/>
              <p:nvPr/>
            </p:nvSpPr>
            <p:spPr>
              <a:xfrm>
                <a:off x="5736675" y="1887075"/>
                <a:ext cx="152825" cy="57950"/>
              </a:xfrm>
              <a:custGeom>
                <a:avLst/>
                <a:gdLst/>
                <a:ahLst/>
                <a:cxnLst/>
                <a:rect l="l" t="t" r="r" b="b"/>
                <a:pathLst>
                  <a:path w="6113" h="2318" extrusionOk="0">
                    <a:moveTo>
                      <a:pt x="4770" y="177"/>
                    </a:moveTo>
                    <a:cubicBezTo>
                      <a:pt x="4797" y="68"/>
                      <a:pt x="4906" y="1"/>
                      <a:pt x="5014" y="28"/>
                    </a:cubicBezTo>
                    <a:cubicBezTo>
                      <a:pt x="5122" y="55"/>
                      <a:pt x="5191" y="163"/>
                      <a:pt x="5164" y="272"/>
                    </a:cubicBezTo>
                    <a:cubicBezTo>
                      <a:pt x="5164" y="285"/>
                      <a:pt x="4933" y="1206"/>
                      <a:pt x="5922" y="1437"/>
                    </a:cubicBezTo>
                    <a:cubicBezTo>
                      <a:pt x="6031" y="1464"/>
                      <a:pt x="6112" y="1573"/>
                      <a:pt x="6085" y="1681"/>
                    </a:cubicBezTo>
                    <a:cubicBezTo>
                      <a:pt x="6058" y="1789"/>
                      <a:pt x="5950" y="1871"/>
                      <a:pt x="5827" y="1844"/>
                    </a:cubicBezTo>
                    <a:cubicBezTo>
                      <a:pt x="5462" y="1748"/>
                      <a:pt x="5204" y="1586"/>
                      <a:pt x="5041" y="1410"/>
                    </a:cubicBezTo>
                    <a:cubicBezTo>
                      <a:pt x="4784" y="1789"/>
                      <a:pt x="4215" y="2317"/>
                      <a:pt x="3050" y="2317"/>
                    </a:cubicBezTo>
                    <a:lnTo>
                      <a:pt x="3050" y="2317"/>
                    </a:lnTo>
                    <a:cubicBezTo>
                      <a:pt x="1885" y="2317"/>
                      <a:pt x="1316" y="1789"/>
                      <a:pt x="1072" y="1410"/>
                    </a:cubicBezTo>
                    <a:cubicBezTo>
                      <a:pt x="909" y="1586"/>
                      <a:pt x="651" y="1748"/>
                      <a:pt x="272" y="1844"/>
                    </a:cubicBezTo>
                    <a:cubicBezTo>
                      <a:pt x="163" y="1871"/>
                      <a:pt x="55" y="1789"/>
                      <a:pt x="28" y="1681"/>
                    </a:cubicBezTo>
                    <a:cubicBezTo>
                      <a:pt x="1" y="1573"/>
                      <a:pt x="69" y="1464"/>
                      <a:pt x="177" y="1437"/>
                    </a:cubicBezTo>
                    <a:cubicBezTo>
                      <a:pt x="1180" y="1206"/>
                      <a:pt x="936" y="285"/>
                      <a:pt x="936" y="272"/>
                    </a:cubicBezTo>
                    <a:cubicBezTo>
                      <a:pt x="909" y="163"/>
                      <a:pt x="976" y="55"/>
                      <a:pt x="1085" y="28"/>
                    </a:cubicBezTo>
                    <a:cubicBezTo>
                      <a:pt x="1193" y="1"/>
                      <a:pt x="1316" y="68"/>
                      <a:pt x="1343" y="177"/>
                    </a:cubicBezTo>
                    <a:cubicBezTo>
                      <a:pt x="1343" y="177"/>
                      <a:pt x="1437" y="570"/>
                      <a:pt x="1302" y="989"/>
                    </a:cubicBezTo>
                    <a:cubicBezTo>
                      <a:pt x="1397" y="1206"/>
                      <a:pt x="1803" y="1911"/>
                      <a:pt x="3050" y="1911"/>
                    </a:cubicBezTo>
                    <a:cubicBezTo>
                      <a:pt x="4310" y="1911"/>
                      <a:pt x="4703" y="1206"/>
                      <a:pt x="4797" y="989"/>
                    </a:cubicBezTo>
                    <a:cubicBezTo>
                      <a:pt x="4662" y="570"/>
                      <a:pt x="4770" y="177"/>
                      <a:pt x="4770" y="177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88" name="Google Shape;2088;p44"/>
              <p:cNvSpPr/>
              <p:nvPr/>
            </p:nvSpPr>
            <p:spPr>
              <a:xfrm>
                <a:off x="5581225" y="1835925"/>
                <a:ext cx="56250" cy="27475"/>
              </a:xfrm>
              <a:custGeom>
                <a:avLst/>
                <a:gdLst/>
                <a:ahLst/>
                <a:cxnLst/>
                <a:rect l="l" t="t" r="r" b="b"/>
                <a:pathLst>
                  <a:path w="2250" h="1099" extrusionOk="0">
                    <a:moveTo>
                      <a:pt x="407" y="990"/>
                    </a:moveTo>
                    <a:cubicBezTo>
                      <a:pt x="515" y="1030"/>
                      <a:pt x="609" y="1057"/>
                      <a:pt x="718" y="1071"/>
                    </a:cubicBezTo>
                    <a:cubicBezTo>
                      <a:pt x="935" y="1098"/>
                      <a:pt x="1097" y="1084"/>
                      <a:pt x="1301" y="1017"/>
                    </a:cubicBezTo>
                    <a:lnTo>
                      <a:pt x="1314" y="1003"/>
                    </a:lnTo>
                    <a:lnTo>
                      <a:pt x="1314" y="1003"/>
                    </a:lnTo>
                    <a:cubicBezTo>
                      <a:pt x="1328" y="1003"/>
                      <a:pt x="1382" y="976"/>
                      <a:pt x="1382" y="976"/>
                    </a:cubicBezTo>
                    <a:cubicBezTo>
                      <a:pt x="1599" y="882"/>
                      <a:pt x="1748" y="773"/>
                      <a:pt x="1897" y="597"/>
                    </a:cubicBezTo>
                    <a:cubicBezTo>
                      <a:pt x="1924" y="584"/>
                      <a:pt x="2005" y="475"/>
                      <a:pt x="2018" y="434"/>
                    </a:cubicBezTo>
                    <a:cubicBezTo>
                      <a:pt x="2060" y="394"/>
                      <a:pt x="2249" y="82"/>
                      <a:pt x="2141" y="27"/>
                    </a:cubicBezTo>
                    <a:cubicBezTo>
                      <a:pt x="2046" y="0"/>
                      <a:pt x="1897" y="231"/>
                      <a:pt x="1843" y="298"/>
                    </a:cubicBezTo>
                    <a:lnTo>
                      <a:pt x="1720" y="421"/>
                    </a:lnTo>
                    <a:cubicBezTo>
                      <a:pt x="1585" y="556"/>
                      <a:pt x="1449" y="651"/>
                      <a:pt x="1274" y="732"/>
                    </a:cubicBezTo>
                    <a:cubicBezTo>
                      <a:pt x="1274" y="732"/>
                      <a:pt x="1233" y="746"/>
                      <a:pt x="1220" y="746"/>
                    </a:cubicBezTo>
                    <a:lnTo>
                      <a:pt x="1220" y="746"/>
                    </a:lnTo>
                    <a:cubicBezTo>
                      <a:pt x="1206" y="746"/>
                      <a:pt x="1206" y="759"/>
                      <a:pt x="1206" y="759"/>
                    </a:cubicBezTo>
                    <a:cubicBezTo>
                      <a:pt x="1043" y="813"/>
                      <a:pt x="922" y="827"/>
                      <a:pt x="745" y="813"/>
                    </a:cubicBezTo>
                    <a:cubicBezTo>
                      <a:pt x="651" y="813"/>
                      <a:pt x="582" y="800"/>
                      <a:pt x="488" y="773"/>
                    </a:cubicBezTo>
                    <a:cubicBezTo>
                      <a:pt x="407" y="746"/>
                      <a:pt x="122" y="624"/>
                      <a:pt x="67" y="678"/>
                    </a:cubicBezTo>
                    <a:cubicBezTo>
                      <a:pt x="0" y="786"/>
                      <a:pt x="352" y="963"/>
                      <a:pt x="407" y="99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89" name="Google Shape;2089;p44"/>
              <p:cNvSpPr/>
              <p:nvPr/>
            </p:nvSpPr>
            <p:spPr>
              <a:xfrm>
                <a:off x="5633375" y="1837625"/>
                <a:ext cx="35950" cy="35925"/>
              </a:xfrm>
              <a:custGeom>
                <a:avLst/>
                <a:gdLst/>
                <a:ahLst/>
                <a:cxnLst/>
                <a:rect l="l" t="t" r="r" b="b"/>
                <a:pathLst>
                  <a:path w="1438" h="1437" extrusionOk="0">
                    <a:moveTo>
                      <a:pt x="718" y="1437"/>
                    </a:moveTo>
                    <a:cubicBezTo>
                      <a:pt x="1112" y="1437"/>
                      <a:pt x="1437" y="1112"/>
                      <a:pt x="1437" y="718"/>
                    </a:cubicBezTo>
                    <a:cubicBezTo>
                      <a:pt x="1437" y="326"/>
                      <a:pt x="1112" y="1"/>
                      <a:pt x="718" y="1"/>
                    </a:cubicBezTo>
                    <a:cubicBezTo>
                      <a:pt x="326" y="1"/>
                      <a:pt x="1" y="326"/>
                      <a:pt x="1" y="718"/>
                    </a:cubicBezTo>
                    <a:cubicBezTo>
                      <a:pt x="1" y="1112"/>
                      <a:pt x="326" y="1437"/>
                      <a:pt x="718" y="143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90" name="Google Shape;2090;p44"/>
              <p:cNvSpPr/>
              <p:nvPr/>
            </p:nvSpPr>
            <p:spPr>
              <a:xfrm>
                <a:off x="5919950" y="1825075"/>
                <a:ext cx="100975" cy="100975"/>
              </a:xfrm>
              <a:custGeom>
                <a:avLst/>
                <a:gdLst/>
                <a:ahLst/>
                <a:cxnLst/>
                <a:rect l="l" t="t" r="r" b="b"/>
                <a:pathLst>
                  <a:path w="4039" h="4039" extrusionOk="0">
                    <a:moveTo>
                      <a:pt x="2019" y="4039"/>
                    </a:moveTo>
                    <a:cubicBezTo>
                      <a:pt x="3130" y="4039"/>
                      <a:pt x="4038" y="3144"/>
                      <a:pt x="4038" y="2020"/>
                    </a:cubicBezTo>
                    <a:cubicBezTo>
                      <a:pt x="4038" y="909"/>
                      <a:pt x="3130" y="1"/>
                      <a:pt x="2019" y="1"/>
                    </a:cubicBezTo>
                    <a:cubicBezTo>
                      <a:pt x="908" y="1"/>
                      <a:pt x="1" y="909"/>
                      <a:pt x="1" y="2020"/>
                    </a:cubicBezTo>
                    <a:cubicBezTo>
                      <a:pt x="1" y="3144"/>
                      <a:pt x="908" y="4039"/>
                      <a:pt x="2019" y="4039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91" name="Google Shape;2091;p44"/>
              <p:cNvSpPr/>
              <p:nvPr/>
            </p:nvSpPr>
            <p:spPr>
              <a:xfrm>
                <a:off x="5983275" y="1820025"/>
                <a:ext cx="48800" cy="25400"/>
              </a:xfrm>
              <a:custGeom>
                <a:avLst/>
                <a:gdLst/>
                <a:ahLst/>
                <a:cxnLst/>
                <a:rect l="l" t="t" r="r" b="b"/>
                <a:pathLst>
                  <a:path w="1952" h="1016" extrusionOk="0">
                    <a:moveTo>
                      <a:pt x="1749" y="407"/>
                    </a:moveTo>
                    <a:cubicBezTo>
                      <a:pt x="1695" y="488"/>
                      <a:pt x="1641" y="555"/>
                      <a:pt x="1587" y="623"/>
                    </a:cubicBezTo>
                    <a:cubicBezTo>
                      <a:pt x="1451" y="759"/>
                      <a:pt x="1316" y="867"/>
                      <a:pt x="1153" y="934"/>
                    </a:cubicBezTo>
                    <a:lnTo>
                      <a:pt x="1139" y="934"/>
                    </a:lnTo>
                    <a:lnTo>
                      <a:pt x="1139" y="934"/>
                    </a:lnTo>
                    <a:cubicBezTo>
                      <a:pt x="1126" y="934"/>
                      <a:pt x="1112" y="949"/>
                      <a:pt x="1099" y="949"/>
                    </a:cubicBezTo>
                    <a:cubicBezTo>
                      <a:pt x="909" y="1016"/>
                      <a:pt x="747" y="1016"/>
                      <a:pt x="557" y="962"/>
                    </a:cubicBezTo>
                    <a:cubicBezTo>
                      <a:pt x="476" y="934"/>
                      <a:pt x="407" y="907"/>
                      <a:pt x="340" y="867"/>
                    </a:cubicBezTo>
                    <a:cubicBezTo>
                      <a:pt x="286" y="840"/>
                      <a:pt x="1" y="636"/>
                      <a:pt x="96" y="555"/>
                    </a:cubicBezTo>
                    <a:cubicBezTo>
                      <a:pt x="150" y="488"/>
                      <a:pt x="367" y="623"/>
                      <a:pt x="448" y="663"/>
                    </a:cubicBezTo>
                    <a:cubicBezTo>
                      <a:pt x="503" y="691"/>
                      <a:pt x="557" y="705"/>
                      <a:pt x="611" y="718"/>
                    </a:cubicBezTo>
                    <a:cubicBezTo>
                      <a:pt x="760" y="745"/>
                      <a:pt x="868" y="732"/>
                      <a:pt x="1018" y="691"/>
                    </a:cubicBezTo>
                    <a:cubicBezTo>
                      <a:pt x="1018" y="691"/>
                      <a:pt x="1031" y="678"/>
                      <a:pt x="1045" y="678"/>
                    </a:cubicBezTo>
                    <a:lnTo>
                      <a:pt x="1045" y="678"/>
                    </a:lnTo>
                    <a:lnTo>
                      <a:pt x="1045" y="678"/>
                    </a:lnTo>
                    <a:cubicBezTo>
                      <a:pt x="1193" y="623"/>
                      <a:pt x="1289" y="542"/>
                      <a:pt x="1397" y="447"/>
                    </a:cubicBezTo>
                    <a:cubicBezTo>
                      <a:pt x="1424" y="434"/>
                      <a:pt x="1532" y="311"/>
                      <a:pt x="1559" y="271"/>
                    </a:cubicBezTo>
                    <a:cubicBezTo>
                      <a:pt x="1614" y="217"/>
                      <a:pt x="1762" y="0"/>
                      <a:pt x="1843" y="27"/>
                    </a:cubicBezTo>
                    <a:cubicBezTo>
                      <a:pt x="1952" y="81"/>
                      <a:pt x="1789" y="365"/>
                      <a:pt x="1749" y="407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92" name="Google Shape;2092;p44"/>
              <p:cNvSpPr/>
              <p:nvPr/>
            </p:nvSpPr>
            <p:spPr>
              <a:xfrm>
                <a:off x="5983950" y="1835250"/>
                <a:ext cx="58975" cy="19000"/>
              </a:xfrm>
              <a:custGeom>
                <a:avLst/>
                <a:gdLst/>
                <a:ahLst/>
                <a:cxnLst/>
                <a:rect l="l" t="t" r="r" b="b"/>
                <a:pathLst>
                  <a:path w="2359" h="760" extrusionOk="0">
                    <a:moveTo>
                      <a:pt x="2020" y="475"/>
                    </a:moveTo>
                    <a:cubicBezTo>
                      <a:pt x="1939" y="542"/>
                      <a:pt x="1844" y="596"/>
                      <a:pt x="1749" y="651"/>
                    </a:cubicBezTo>
                    <a:cubicBezTo>
                      <a:pt x="1560" y="719"/>
                      <a:pt x="1383" y="759"/>
                      <a:pt x="1180" y="759"/>
                    </a:cubicBezTo>
                    <a:lnTo>
                      <a:pt x="1166" y="759"/>
                    </a:lnTo>
                    <a:lnTo>
                      <a:pt x="1153" y="759"/>
                    </a:lnTo>
                    <a:cubicBezTo>
                      <a:pt x="1139" y="759"/>
                      <a:pt x="1099" y="746"/>
                      <a:pt x="1085" y="746"/>
                    </a:cubicBezTo>
                    <a:cubicBezTo>
                      <a:pt x="855" y="719"/>
                      <a:pt x="678" y="651"/>
                      <a:pt x="476" y="542"/>
                    </a:cubicBezTo>
                    <a:cubicBezTo>
                      <a:pt x="449" y="529"/>
                      <a:pt x="340" y="448"/>
                      <a:pt x="313" y="421"/>
                    </a:cubicBezTo>
                    <a:cubicBezTo>
                      <a:pt x="272" y="380"/>
                      <a:pt x="1" y="150"/>
                      <a:pt x="82" y="69"/>
                    </a:cubicBezTo>
                    <a:cubicBezTo>
                      <a:pt x="163" y="0"/>
                      <a:pt x="380" y="190"/>
                      <a:pt x="449" y="231"/>
                    </a:cubicBezTo>
                    <a:cubicBezTo>
                      <a:pt x="503" y="271"/>
                      <a:pt x="543" y="298"/>
                      <a:pt x="597" y="325"/>
                    </a:cubicBezTo>
                    <a:cubicBezTo>
                      <a:pt x="774" y="407"/>
                      <a:pt x="922" y="461"/>
                      <a:pt x="1112" y="475"/>
                    </a:cubicBezTo>
                    <a:lnTo>
                      <a:pt x="1180" y="475"/>
                    </a:lnTo>
                    <a:lnTo>
                      <a:pt x="1180" y="488"/>
                    </a:lnTo>
                    <a:cubicBezTo>
                      <a:pt x="1180" y="488"/>
                      <a:pt x="1180" y="475"/>
                      <a:pt x="1193" y="475"/>
                    </a:cubicBezTo>
                    <a:cubicBezTo>
                      <a:pt x="1356" y="488"/>
                      <a:pt x="1478" y="461"/>
                      <a:pt x="1641" y="407"/>
                    </a:cubicBezTo>
                    <a:cubicBezTo>
                      <a:pt x="1735" y="367"/>
                      <a:pt x="1803" y="340"/>
                      <a:pt x="1885" y="285"/>
                    </a:cubicBezTo>
                    <a:cubicBezTo>
                      <a:pt x="1952" y="231"/>
                      <a:pt x="2183" y="27"/>
                      <a:pt x="2250" y="82"/>
                    </a:cubicBezTo>
                    <a:cubicBezTo>
                      <a:pt x="2358" y="163"/>
                      <a:pt x="2060" y="434"/>
                      <a:pt x="2020" y="475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93" name="Google Shape;2093;p44"/>
              <p:cNvSpPr/>
              <p:nvPr/>
            </p:nvSpPr>
            <p:spPr>
              <a:xfrm>
                <a:off x="5988700" y="1835925"/>
                <a:ext cx="56250" cy="27475"/>
              </a:xfrm>
              <a:custGeom>
                <a:avLst/>
                <a:gdLst/>
                <a:ahLst/>
                <a:cxnLst/>
                <a:rect l="l" t="t" r="r" b="b"/>
                <a:pathLst>
                  <a:path w="2250" h="1099" extrusionOk="0">
                    <a:moveTo>
                      <a:pt x="1830" y="990"/>
                    </a:moveTo>
                    <a:cubicBezTo>
                      <a:pt x="1735" y="1030"/>
                      <a:pt x="1641" y="1057"/>
                      <a:pt x="1518" y="1071"/>
                    </a:cubicBezTo>
                    <a:cubicBezTo>
                      <a:pt x="1315" y="1098"/>
                      <a:pt x="1139" y="1084"/>
                      <a:pt x="949" y="1017"/>
                    </a:cubicBezTo>
                    <a:cubicBezTo>
                      <a:pt x="936" y="1017"/>
                      <a:pt x="936" y="1017"/>
                      <a:pt x="936" y="1003"/>
                    </a:cubicBezTo>
                    <a:lnTo>
                      <a:pt x="922" y="1003"/>
                    </a:lnTo>
                    <a:cubicBezTo>
                      <a:pt x="909" y="1003"/>
                      <a:pt x="868" y="976"/>
                      <a:pt x="855" y="976"/>
                    </a:cubicBezTo>
                    <a:cubicBezTo>
                      <a:pt x="651" y="882"/>
                      <a:pt x="502" y="773"/>
                      <a:pt x="340" y="597"/>
                    </a:cubicBezTo>
                    <a:cubicBezTo>
                      <a:pt x="326" y="584"/>
                      <a:pt x="244" y="475"/>
                      <a:pt x="217" y="434"/>
                    </a:cubicBezTo>
                    <a:cubicBezTo>
                      <a:pt x="190" y="394"/>
                      <a:pt x="1" y="82"/>
                      <a:pt x="109" y="27"/>
                    </a:cubicBezTo>
                    <a:cubicBezTo>
                      <a:pt x="190" y="0"/>
                      <a:pt x="353" y="231"/>
                      <a:pt x="407" y="298"/>
                    </a:cubicBezTo>
                    <a:lnTo>
                      <a:pt x="530" y="421"/>
                    </a:lnTo>
                    <a:cubicBezTo>
                      <a:pt x="665" y="556"/>
                      <a:pt x="786" y="651"/>
                      <a:pt x="963" y="732"/>
                    </a:cubicBezTo>
                    <a:cubicBezTo>
                      <a:pt x="976" y="732"/>
                      <a:pt x="1017" y="746"/>
                      <a:pt x="1017" y="746"/>
                    </a:cubicBezTo>
                    <a:lnTo>
                      <a:pt x="1030" y="746"/>
                    </a:lnTo>
                    <a:lnTo>
                      <a:pt x="1030" y="759"/>
                    </a:lnTo>
                    <a:cubicBezTo>
                      <a:pt x="1193" y="813"/>
                      <a:pt x="1328" y="827"/>
                      <a:pt x="1491" y="813"/>
                    </a:cubicBezTo>
                    <a:cubicBezTo>
                      <a:pt x="1586" y="813"/>
                      <a:pt x="1668" y="800"/>
                      <a:pt x="1762" y="773"/>
                    </a:cubicBezTo>
                    <a:cubicBezTo>
                      <a:pt x="1843" y="746"/>
                      <a:pt x="2114" y="624"/>
                      <a:pt x="2168" y="678"/>
                    </a:cubicBezTo>
                    <a:cubicBezTo>
                      <a:pt x="2250" y="786"/>
                      <a:pt x="1884" y="963"/>
                      <a:pt x="1830" y="99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94" name="Google Shape;2094;p44"/>
              <p:cNvSpPr/>
              <p:nvPr/>
            </p:nvSpPr>
            <p:spPr>
              <a:xfrm>
                <a:off x="5956525" y="1837625"/>
                <a:ext cx="35950" cy="35925"/>
              </a:xfrm>
              <a:custGeom>
                <a:avLst/>
                <a:gdLst/>
                <a:ahLst/>
                <a:cxnLst/>
                <a:rect l="l" t="t" r="r" b="b"/>
                <a:pathLst>
                  <a:path w="1438" h="1437" extrusionOk="0">
                    <a:moveTo>
                      <a:pt x="718" y="1437"/>
                    </a:moveTo>
                    <a:cubicBezTo>
                      <a:pt x="1112" y="1437"/>
                      <a:pt x="1437" y="1112"/>
                      <a:pt x="1437" y="718"/>
                    </a:cubicBezTo>
                    <a:cubicBezTo>
                      <a:pt x="1437" y="326"/>
                      <a:pt x="1112" y="1"/>
                      <a:pt x="718" y="1"/>
                    </a:cubicBezTo>
                    <a:cubicBezTo>
                      <a:pt x="326" y="1"/>
                      <a:pt x="1" y="326"/>
                      <a:pt x="1" y="718"/>
                    </a:cubicBezTo>
                    <a:cubicBezTo>
                      <a:pt x="1" y="1112"/>
                      <a:pt x="326" y="1437"/>
                      <a:pt x="718" y="143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95" name="Google Shape;2095;p44"/>
              <p:cNvSpPr/>
              <p:nvPr/>
            </p:nvSpPr>
            <p:spPr>
              <a:xfrm>
                <a:off x="5616450" y="1937225"/>
                <a:ext cx="78600" cy="30500"/>
              </a:xfrm>
              <a:custGeom>
                <a:avLst/>
                <a:gdLst/>
                <a:ahLst/>
                <a:cxnLst/>
                <a:rect l="l" t="t" r="r" b="b"/>
                <a:pathLst>
                  <a:path w="3144" h="1220" extrusionOk="0">
                    <a:moveTo>
                      <a:pt x="1572" y="1220"/>
                    </a:moveTo>
                    <a:cubicBezTo>
                      <a:pt x="2439" y="1220"/>
                      <a:pt x="3144" y="949"/>
                      <a:pt x="3144" y="609"/>
                    </a:cubicBezTo>
                    <a:cubicBezTo>
                      <a:pt x="3144" y="271"/>
                      <a:pt x="2439" y="0"/>
                      <a:pt x="1572" y="0"/>
                    </a:cubicBezTo>
                    <a:cubicBezTo>
                      <a:pt x="705" y="0"/>
                      <a:pt x="0" y="271"/>
                      <a:pt x="0" y="609"/>
                    </a:cubicBezTo>
                    <a:cubicBezTo>
                      <a:pt x="0" y="949"/>
                      <a:pt x="705" y="1220"/>
                      <a:pt x="1572" y="1220"/>
                    </a:cubicBezTo>
                    <a:close/>
                  </a:path>
                </a:pathLst>
              </a:custGeom>
              <a:solidFill>
                <a:srgbClr val="F58CA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96" name="Google Shape;2096;p44"/>
              <p:cNvSpPr/>
              <p:nvPr/>
            </p:nvSpPr>
            <p:spPr>
              <a:xfrm>
                <a:off x="5931125" y="1937225"/>
                <a:ext cx="78600" cy="30500"/>
              </a:xfrm>
              <a:custGeom>
                <a:avLst/>
                <a:gdLst/>
                <a:ahLst/>
                <a:cxnLst/>
                <a:rect l="l" t="t" r="r" b="b"/>
                <a:pathLst>
                  <a:path w="3144" h="1220" extrusionOk="0">
                    <a:moveTo>
                      <a:pt x="1572" y="1220"/>
                    </a:moveTo>
                    <a:cubicBezTo>
                      <a:pt x="2439" y="1220"/>
                      <a:pt x="3144" y="949"/>
                      <a:pt x="3144" y="609"/>
                    </a:cubicBezTo>
                    <a:cubicBezTo>
                      <a:pt x="3144" y="271"/>
                      <a:pt x="2439" y="0"/>
                      <a:pt x="1572" y="0"/>
                    </a:cubicBezTo>
                    <a:cubicBezTo>
                      <a:pt x="705" y="0"/>
                      <a:pt x="0" y="271"/>
                      <a:pt x="0" y="609"/>
                    </a:cubicBezTo>
                    <a:cubicBezTo>
                      <a:pt x="0" y="949"/>
                      <a:pt x="705" y="1220"/>
                      <a:pt x="1572" y="1220"/>
                    </a:cubicBezTo>
                    <a:close/>
                  </a:path>
                </a:pathLst>
              </a:custGeom>
              <a:solidFill>
                <a:srgbClr val="F58CA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2097" name="Google Shape;2097;p44"/>
          <p:cNvGrpSpPr/>
          <p:nvPr/>
        </p:nvGrpSpPr>
        <p:grpSpPr>
          <a:xfrm rot="605810">
            <a:off x="1053262" y="4285669"/>
            <a:ext cx="166673" cy="166673"/>
            <a:chOff x="2810757" y="1723146"/>
            <a:chExt cx="719700" cy="719700"/>
          </a:xfrm>
        </p:grpSpPr>
        <p:sp>
          <p:nvSpPr>
            <p:cNvPr id="2098" name="Google Shape;2098;p44"/>
            <p:cNvSpPr/>
            <p:nvPr/>
          </p:nvSpPr>
          <p:spPr>
            <a:xfrm>
              <a:off x="2810757" y="1723146"/>
              <a:ext cx="719700" cy="719700"/>
            </a:xfrm>
            <a:prstGeom prst="ellipse">
              <a:avLst/>
            </a:prstGeom>
            <a:gradFill>
              <a:gsLst>
                <a:gs pos="0">
                  <a:srgbClr val="F7A1B8"/>
                </a:gs>
                <a:gs pos="100000">
                  <a:srgbClr val="E62F60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2099" name="Google Shape;2099;p44"/>
            <p:cNvGrpSpPr/>
            <p:nvPr/>
          </p:nvGrpSpPr>
          <p:grpSpPr>
            <a:xfrm>
              <a:off x="2938725" y="1995263"/>
              <a:ext cx="463750" cy="159925"/>
              <a:chOff x="5593400" y="2441250"/>
              <a:chExt cx="463750" cy="159925"/>
            </a:xfrm>
          </p:grpSpPr>
          <p:sp>
            <p:nvSpPr>
              <p:cNvPr id="2100" name="Google Shape;2100;p44"/>
              <p:cNvSpPr/>
              <p:nvPr/>
            </p:nvSpPr>
            <p:spPr>
              <a:xfrm>
                <a:off x="5617450" y="2446325"/>
                <a:ext cx="100975" cy="100975"/>
              </a:xfrm>
              <a:custGeom>
                <a:avLst/>
                <a:gdLst/>
                <a:ahLst/>
                <a:cxnLst/>
                <a:rect l="l" t="t" r="r" b="b"/>
                <a:pathLst>
                  <a:path w="4039" h="4039" extrusionOk="0">
                    <a:moveTo>
                      <a:pt x="2020" y="4038"/>
                    </a:moveTo>
                    <a:cubicBezTo>
                      <a:pt x="3131" y="4038"/>
                      <a:pt x="4038" y="3131"/>
                      <a:pt x="4038" y="2020"/>
                    </a:cubicBezTo>
                    <a:cubicBezTo>
                      <a:pt x="4038" y="909"/>
                      <a:pt x="3131" y="0"/>
                      <a:pt x="2020" y="0"/>
                    </a:cubicBezTo>
                    <a:cubicBezTo>
                      <a:pt x="909" y="0"/>
                      <a:pt x="0" y="909"/>
                      <a:pt x="0" y="2020"/>
                    </a:cubicBezTo>
                    <a:cubicBezTo>
                      <a:pt x="0" y="3131"/>
                      <a:pt x="909" y="4038"/>
                      <a:pt x="2020" y="4038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01" name="Google Shape;2101;p44"/>
              <p:cNvSpPr/>
              <p:nvPr/>
            </p:nvSpPr>
            <p:spPr>
              <a:xfrm>
                <a:off x="5606275" y="2441250"/>
                <a:ext cx="48450" cy="25425"/>
              </a:xfrm>
              <a:custGeom>
                <a:avLst/>
                <a:gdLst/>
                <a:ahLst/>
                <a:cxnLst/>
                <a:rect l="l" t="t" r="r" b="b"/>
                <a:pathLst>
                  <a:path w="1938" h="1017" extrusionOk="0">
                    <a:moveTo>
                      <a:pt x="204" y="407"/>
                    </a:moveTo>
                    <a:cubicBezTo>
                      <a:pt x="245" y="489"/>
                      <a:pt x="299" y="556"/>
                      <a:pt x="366" y="624"/>
                    </a:cubicBezTo>
                    <a:cubicBezTo>
                      <a:pt x="489" y="760"/>
                      <a:pt x="624" y="868"/>
                      <a:pt x="800" y="935"/>
                    </a:cubicBezTo>
                    <a:lnTo>
                      <a:pt x="800" y="935"/>
                    </a:lnTo>
                    <a:lnTo>
                      <a:pt x="814" y="935"/>
                    </a:lnTo>
                    <a:lnTo>
                      <a:pt x="841" y="949"/>
                    </a:lnTo>
                    <a:cubicBezTo>
                      <a:pt x="1044" y="1016"/>
                      <a:pt x="1206" y="1016"/>
                      <a:pt x="1396" y="962"/>
                    </a:cubicBezTo>
                    <a:cubicBezTo>
                      <a:pt x="1477" y="935"/>
                      <a:pt x="1545" y="908"/>
                      <a:pt x="1613" y="868"/>
                    </a:cubicBezTo>
                    <a:cubicBezTo>
                      <a:pt x="1667" y="841"/>
                      <a:pt x="1938" y="637"/>
                      <a:pt x="1857" y="556"/>
                    </a:cubicBezTo>
                    <a:cubicBezTo>
                      <a:pt x="1802" y="489"/>
                      <a:pt x="1586" y="624"/>
                      <a:pt x="1504" y="664"/>
                    </a:cubicBezTo>
                    <a:cubicBezTo>
                      <a:pt x="1450" y="691"/>
                      <a:pt x="1396" y="705"/>
                      <a:pt x="1342" y="718"/>
                    </a:cubicBezTo>
                    <a:cubicBezTo>
                      <a:pt x="1193" y="745"/>
                      <a:pt x="1071" y="732"/>
                      <a:pt x="935" y="691"/>
                    </a:cubicBezTo>
                    <a:lnTo>
                      <a:pt x="908" y="678"/>
                    </a:lnTo>
                    <a:lnTo>
                      <a:pt x="908" y="678"/>
                    </a:lnTo>
                    <a:lnTo>
                      <a:pt x="895" y="678"/>
                    </a:lnTo>
                    <a:cubicBezTo>
                      <a:pt x="760" y="624"/>
                      <a:pt x="651" y="543"/>
                      <a:pt x="543" y="447"/>
                    </a:cubicBezTo>
                    <a:cubicBezTo>
                      <a:pt x="516" y="434"/>
                      <a:pt x="407" y="312"/>
                      <a:pt x="380" y="272"/>
                    </a:cubicBezTo>
                    <a:cubicBezTo>
                      <a:pt x="339" y="218"/>
                      <a:pt x="191" y="1"/>
                      <a:pt x="95" y="28"/>
                    </a:cubicBezTo>
                    <a:cubicBezTo>
                      <a:pt x="1" y="82"/>
                      <a:pt x="163" y="366"/>
                      <a:pt x="204" y="407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02" name="Google Shape;2102;p44"/>
              <p:cNvSpPr/>
              <p:nvPr/>
            </p:nvSpPr>
            <p:spPr>
              <a:xfrm>
                <a:off x="5595450" y="2456475"/>
                <a:ext cx="58950" cy="19000"/>
              </a:xfrm>
              <a:custGeom>
                <a:avLst/>
                <a:gdLst/>
                <a:ahLst/>
                <a:cxnLst/>
                <a:rect l="l" t="t" r="r" b="b"/>
                <a:pathLst>
                  <a:path w="2358" h="760" extrusionOk="0">
                    <a:moveTo>
                      <a:pt x="338" y="476"/>
                    </a:moveTo>
                    <a:cubicBezTo>
                      <a:pt x="420" y="543"/>
                      <a:pt x="501" y="597"/>
                      <a:pt x="609" y="651"/>
                    </a:cubicBezTo>
                    <a:cubicBezTo>
                      <a:pt x="799" y="720"/>
                      <a:pt x="976" y="760"/>
                      <a:pt x="1179" y="760"/>
                    </a:cubicBezTo>
                    <a:lnTo>
                      <a:pt x="1193" y="760"/>
                    </a:lnTo>
                    <a:lnTo>
                      <a:pt x="1193" y="760"/>
                    </a:lnTo>
                    <a:cubicBezTo>
                      <a:pt x="1206" y="760"/>
                      <a:pt x="1260" y="747"/>
                      <a:pt x="1274" y="747"/>
                    </a:cubicBezTo>
                    <a:cubicBezTo>
                      <a:pt x="1504" y="720"/>
                      <a:pt x="1680" y="651"/>
                      <a:pt x="1870" y="543"/>
                    </a:cubicBezTo>
                    <a:cubicBezTo>
                      <a:pt x="1897" y="530"/>
                      <a:pt x="2006" y="449"/>
                      <a:pt x="2046" y="422"/>
                    </a:cubicBezTo>
                    <a:cubicBezTo>
                      <a:pt x="2087" y="380"/>
                      <a:pt x="2358" y="151"/>
                      <a:pt x="2262" y="69"/>
                    </a:cubicBezTo>
                    <a:cubicBezTo>
                      <a:pt x="2195" y="1"/>
                      <a:pt x="1978" y="191"/>
                      <a:pt x="1910" y="232"/>
                    </a:cubicBezTo>
                    <a:cubicBezTo>
                      <a:pt x="1856" y="259"/>
                      <a:pt x="1802" y="299"/>
                      <a:pt x="1748" y="326"/>
                    </a:cubicBezTo>
                    <a:cubicBezTo>
                      <a:pt x="1585" y="407"/>
                      <a:pt x="1436" y="462"/>
                      <a:pt x="1247" y="476"/>
                    </a:cubicBezTo>
                    <a:lnTo>
                      <a:pt x="1179" y="476"/>
                    </a:lnTo>
                    <a:lnTo>
                      <a:pt x="1179" y="489"/>
                    </a:lnTo>
                    <a:cubicBezTo>
                      <a:pt x="1179" y="476"/>
                      <a:pt x="1166" y="476"/>
                      <a:pt x="1166" y="476"/>
                    </a:cubicBezTo>
                    <a:cubicBezTo>
                      <a:pt x="1003" y="489"/>
                      <a:pt x="867" y="462"/>
                      <a:pt x="705" y="407"/>
                    </a:cubicBezTo>
                    <a:cubicBezTo>
                      <a:pt x="624" y="367"/>
                      <a:pt x="555" y="340"/>
                      <a:pt x="474" y="286"/>
                    </a:cubicBezTo>
                    <a:cubicBezTo>
                      <a:pt x="407" y="232"/>
                      <a:pt x="176" y="28"/>
                      <a:pt x="109" y="82"/>
                    </a:cubicBezTo>
                    <a:cubicBezTo>
                      <a:pt x="0" y="164"/>
                      <a:pt x="284" y="435"/>
                      <a:pt x="338" y="476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03" name="Google Shape;2103;p44"/>
              <p:cNvSpPr/>
              <p:nvPr/>
            </p:nvSpPr>
            <p:spPr>
              <a:xfrm>
                <a:off x="5593400" y="2457175"/>
                <a:ext cx="56275" cy="27475"/>
              </a:xfrm>
              <a:custGeom>
                <a:avLst/>
                <a:gdLst/>
                <a:ahLst/>
                <a:cxnLst/>
                <a:rect l="l" t="t" r="r" b="b"/>
                <a:pathLst>
                  <a:path w="2251" h="1099" extrusionOk="0">
                    <a:moveTo>
                      <a:pt x="407" y="990"/>
                    </a:moveTo>
                    <a:cubicBezTo>
                      <a:pt x="516" y="1030"/>
                      <a:pt x="610" y="1057"/>
                      <a:pt x="733" y="1071"/>
                    </a:cubicBezTo>
                    <a:cubicBezTo>
                      <a:pt x="935" y="1098"/>
                      <a:pt x="1112" y="1084"/>
                      <a:pt x="1302" y="1017"/>
                    </a:cubicBezTo>
                    <a:cubicBezTo>
                      <a:pt x="1302" y="1017"/>
                      <a:pt x="1315" y="1017"/>
                      <a:pt x="1315" y="1003"/>
                    </a:cubicBezTo>
                    <a:lnTo>
                      <a:pt x="1315" y="1003"/>
                    </a:lnTo>
                    <a:cubicBezTo>
                      <a:pt x="1329" y="1003"/>
                      <a:pt x="1383" y="976"/>
                      <a:pt x="1383" y="976"/>
                    </a:cubicBezTo>
                    <a:cubicBezTo>
                      <a:pt x="1600" y="881"/>
                      <a:pt x="1748" y="773"/>
                      <a:pt x="1898" y="596"/>
                    </a:cubicBezTo>
                    <a:cubicBezTo>
                      <a:pt x="1925" y="583"/>
                      <a:pt x="2006" y="475"/>
                      <a:pt x="2033" y="434"/>
                    </a:cubicBezTo>
                    <a:cubicBezTo>
                      <a:pt x="2060" y="394"/>
                      <a:pt x="2250" y="81"/>
                      <a:pt x="2142" y="27"/>
                    </a:cubicBezTo>
                    <a:cubicBezTo>
                      <a:pt x="2060" y="0"/>
                      <a:pt x="1898" y="231"/>
                      <a:pt x="1844" y="298"/>
                    </a:cubicBezTo>
                    <a:lnTo>
                      <a:pt x="1721" y="421"/>
                    </a:lnTo>
                    <a:cubicBezTo>
                      <a:pt x="1586" y="556"/>
                      <a:pt x="1450" y="650"/>
                      <a:pt x="1275" y="732"/>
                    </a:cubicBezTo>
                    <a:cubicBezTo>
                      <a:pt x="1275" y="732"/>
                      <a:pt x="1233" y="746"/>
                      <a:pt x="1220" y="746"/>
                    </a:cubicBezTo>
                    <a:lnTo>
                      <a:pt x="1220" y="746"/>
                    </a:lnTo>
                    <a:cubicBezTo>
                      <a:pt x="1220" y="746"/>
                      <a:pt x="1206" y="746"/>
                      <a:pt x="1206" y="759"/>
                    </a:cubicBezTo>
                    <a:cubicBezTo>
                      <a:pt x="1058" y="813"/>
                      <a:pt x="922" y="827"/>
                      <a:pt x="760" y="813"/>
                    </a:cubicBezTo>
                    <a:cubicBezTo>
                      <a:pt x="651" y="813"/>
                      <a:pt x="583" y="800"/>
                      <a:pt x="489" y="773"/>
                    </a:cubicBezTo>
                    <a:cubicBezTo>
                      <a:pt x="407" y="746"/>
                      <a:pt x="122" y="623"/>
                      <a:pt x="82" y="678"/>
                    </a:cubicBezTo>
                    <a:cubicBezTo>
                      <a:pt x="1" y="786"/>
                      <a:pt x="353" y="963"/>
                      <a:pt x="407" y="99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04" name="Google Shape;2104;p44"/>
              <p:cNvSpPr/>
              <p:nvPr/>
            </p:nvSpPr>
            <p:spPr>
              <a:xfrm>
                <a:off x="5645900" y="2458875"/>
                <a:ext cx="35600" cy="35925"/>
              </a:xfrm>
              <a:custGeom>
                <a:avLst/>
                <a:gdLst/>
                <a:ahLst/>
                <a:cxnLst/>
                <a:rect l="l" t="t" r="r" b="b"/>
                <a:pathLst>
                  <a:path w="1424" h="1437" extrusionOk="0">
                    <a:moveTo>
                      <a:pt x="705" y="1437"/>
                    </a:moveTo>
                    <a:cubicBezTo>
                      <a:pt x="1112" y="1437"/>
                      <a:pt x="1424" y="1111"/>
                      <a:pt x="1424" y="718"/>
                    </a:cubicBezTo>
                    <a:cubicBezTo>
                      <a:pt x="1424" y="326"/>
                      <a:pt x="1112" y="0"/>
                      <a:pt x="705" y="0"/>
                    </a:cubicBezTo>
                    <a:cubicBezTo>
                      <a:pt x="313" y="0"/>
                      <a:pt x="1" y="326"/>
                      <a:pt x="1" y="718"/>
                    </a:cubicBezTo>
                    <a:cubicBezTo>
                      <a:pt x="1" y="1111"/>
                      <a:pt x="313" y="1437"/>
                      <a:pt x="705" y="143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05" name="Google Shape;2105;p44"/>
              <p:cNvSpPr/>
              <p:nvPr/>
            </p:nvSpPr>
            <p:spPr>
              <a:xfrm>
                <a:off x="5932150" y="2446325"/>
                <a:ext cx="100975" cy="100975"/>
              </a:xfrm>
              <a:custGeom>
                <a:avLst/>
                <a:gdLst/>
                <a:ahLst/>
                <a:cxnLst/>
                <a:rect l="l" t="t" r="r" b="b"/>
                <a:pathLst>
                  <a:path w="4039" h="4039" extrusionOk="0">
                    <a:moveTo>
                      <a:pt x="2019" y="4038"/>
                    </a:moveTo>
                    <a:cubicBezTo>
                      <a:pt x="3130" y="4038"/>
                      <a:pt x="4038" y="3131"/>
                      <a:pt x="4038" y="2020"/>
                    </a:cubicBezTo>
                    <a:cubicBezTo>
                      <a:pt x="4038" y="909"/>
                      <a:pt x="3130" y="0"/>
                      <a:pt x="2019" y="0"/>
                    </a:cubicBezTo>
                    <a:cubicBezTo>
                      <a:pt x="908" y="0"/>
                      <a:pt x="0" y="909"/>
                      <a:pt x="0" y="2020"/>
                    </a:cubicBezTo>
                    <a:cubicBezTo>
                      <a:pt x="0" y="3131"/>
                      <a:pt x="908" y="4038"/>
                      <a:pt x="2019" y="4038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06" name="Google Shape;2106;p44"/>
              <p:cNvSpPr/>
              <p:nvPr/>
            </p:nvSpPr>
            <p:spPr>
              <a:xfrm>
                <a:off x="5995825" y="2441250"/>
                <a:ext cx="48450" cy="25425"/>
              </a:xfrm>
              <a:custGeom>
                <a:avLst/>
                <a:gdLst/>
                <a:ahLst/>
                <a:cxnLst/>
                <a:rect l="l" t="t" r="r" b="b"/>
                <a:pathLst>
                  <a:path w="1938" h="1017" extrusionOk="0">
                    <a:moveTo>
                      <a:pt x="1735" y="407"/>
                    </a:moveTo>
                    <a:cubicBezTo>
                      <a:pt x="1694" y="489"/>
                      <a:pt x="1640" y="556"/>
                      <a:pt x="1572" y="624"/>
                    </a:cubicBezTo>
                    <a:cubicBezTo>
                      <a:pt x="1450" y="760"/>
                      <a:pt x="1314" y="868"/>
                      <a:pt x="1139" y="935"/>
                    </a:cubicBezTo>
                    <a:lnTo>
                      <a:pt x="1139" y="935"/>
                    </a:lnTo>
                    <a:lnTo>
                      <a:pt x="1125" y="935"/>
                    </a:lnTo>
                    <a:lnTo>
                      <a:pt x="1098" y="949"/>
                    </a:lnTo>
                    <a:cubicBezTo>
                      <a:pt x="895" y="1016"/>
                      <a:pt x="732" y="1016"/>
                      <a:pt x="543" y="962"/>
                    </a:cubicBezTo>
                    <a:cubicBezTo>
                      <a:pt x="461" y="935"/>
                      <a:pt x="393" y="908"/>
                      <a:pt x="326" y="868"/>
                    </a:cubicBezTo>
                    <a:cubicBezTo>
                      <a:pt x="272" y="841"/>
                      <a:pt x="1" y="637"/>
                      <a:pt x="82" y="556"/>
                    </a:cubicBezTo>
                    <a:cubicBezTo>
                      <a:pt x="136" y="489"/>
                      <a:pt x="353" y="624"/>
                      <a:pt x="434" y="664"/>
                    </a:cubicBezTo>
                    <a:cubicBezTo>
                      <a:pt x="488" y="691"/>
                      <a:pt x="543" y="705"/>
                      <a:pt x="597" y="718"/>
                    </a:cubicBezTo>
                    <a:cubicBezTo>
                      <a:pt x="745" y="745"/>
                      <a:pt x="868" y="732"/>
                      <a:pt x="1003" y="691"/>
                    </a:cubicBezTo>
                    <a:lnTo>
                      <a:pt x="1030" y="678"/>
                    </a:lnTo>
                    <a:lnTo>
                      <a:pt x="1030" y="678"/>
                    </a:lnTo>
                    <a:lnTo>
                      <a:pt x="1043" y="678"/>
                    </a:lnTo>
                    <a:cubicBezTo>
                      <a:pt x="1179" y="624"/>
                      <a:pt x="1287" y="543"/>
                      <a:pt x="1396" y="447"/>
                    </a:cubicBezTo>
                    <a:cubicBezTo>
                      <a:pt x="1423" y="434"/>
                      <a:pt x="1531" y="312"/>
                      <a:pt x="1558" y="272"/>
                    </a:cubicBezTo>
                    <a:cubicBezTo>
                      <a:pt x="1599" y="218"/>
                      <a:pt x="1748" y="1"/>
                      <a:pt x="1843" y="28"/>
                    </a:cubicBezTo>
                    <a:cubicBezTo>
                      <a:pt x="1938" y="82"/>
                      <a:pt x="1775" y="366"/>
                      <a:pt x="1735" y="407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07" name="Google Shape;2107;p44"/>
              <p:cNvSpPr/>
              <p:nvPr/>
            </p:nvSpPr>
            <p:spPr>
              <a:xfrm>
                <a:off x="5996150" y="2456475"/>
                <a:ext cx="58975" cy="19000"/>
              </a:xfrm>
              <a:custGeom>
                <a:avLst/>
                <a:gdLst/>
                <a:ahLst/>
                <a:cxnLst/>
                <a:rect l="l" t="t" r="r" b="b"/>
                <a:pathLst>
                  <a:path w="2359" h="760" extrusionOk="0">
                    <a:moveTo>
                      <a:pt x="2020" y="476"/>
                    </a:moveTo>
                    <a:cubicBezTo>
                      <a:pt x="1939" y="543"/>
                      <a:pt x="1857" y="597"/>
                      <a:pt x="1749" y="651"/>
                    </a:cubicBezTo>
                    <a:cubicBezTo>
                      <a:pt x="1559" y="720"/>
                      <a:pt x="1383" y="760"/>
                      <a:pt x="1180" y="760"/>
                    </a:cubicBezTo>
                    <a:lnTo>
                      <a:pt x="1166" y="760"/>
                    </a:lnTo>
                    <a:lnTo>
                      <a:pt x="1166" y="760"/>
                    </a:lnTo>
                    <a:cubicBezTo>
                      <a:pt x="1153" y="760"/>
                      <a:pt x="1099" y="747"/>
                      <a:pt x="1085" y="747"/>
                    </a:cubicBezTo>
                    <a:cubicBezTo>
                      <a:pt x="855" y="720"/>
                      <a:pt x="678" y="651"/>
                      <a:pt x="488" y="543"/>
                    </a:cubicBezTo>
                    <a:cubicBezTo>
                      <a:pt x="461" y="530"/>
                      <a:pt x="353" y="449"/>
                      <a:pt x="313" y="422"/>
                    </a:cubicBezTo>
                    <a:cubicBezTo>
                      <a:pt x="272" y="380"/>
                      <a:pt x="1" y="151"/>
                      <a:pt x="96" y="69"/>
                    </a:cubicBezTo>
                    <a:cubicBezTo>
                      <a:pt x="163" y="1"/>
                      <a:pt x="380" y="191"/>
                      <a:pt x="448" y="232"/>
                    </a:cubicBezTo>
                    <a:cubicBezTo>
                      <a:pt x="503" y="259"/>
                      <a:pt x="557" y="299"/>
                      <a:pt x="611" y="326"/>
                    </a:cubicBezTo>
                    <a:cubicBezTo>
                      <a:pt x="774" y="407"/>
                      <a:pt x="922" y="462"/>
                      <a:pt x="1112" y="476"/>
                    </a:cubicBezTo>
                    <a:lnTo>
                      <a:pt x="1180" y="476"/>
                    </a:lnTo>
                    <a:lnTo>
                      <a:pt x="1180" y="489"/>
                    </a:lnTo>
                    <a:cubicBezTo>
                      <a:pt x="1180" y="476"/>
                      <a:pt x="1193" y="476"/>
                      <a:pt x="1193" y="476"/>
                    </a:cubicBezTo>
                    <a:cubicBezTo>
                      <a:pt x="1356" y="489"/>
                      <a:pt x="1491" y="462"/>
                      <a:pt x="1641" y="407"/>
                    </a:cubicBezTo>
                    <a:cubicBezTo>
                      <a:pt x="1735" y="367"/>
                      <a:pt x="1803" y="340"/>
                      <a:pt x="1885" y="286"/>
                    </a:cubicBezTo>
                    <a:cubicBezTo>
                      <a:pt x="1952" y="232"/>
                      <a:pt x="2183" y="28"/>
                      <a:pt x="2250" y="82"/>
                    </a:cubicBezTo>
                    <a:cubicBezTo>
                      <a:pt x="2358" y="164"/>
                      <a:pt x="2074" y="435"/>
                      <a:pt x="2020" y="476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08" name="Google Shape;2108;p44"/>
              <p:cNvSpPr/>
              <p:nvPr/>
            </p:nvSpPr>
            <p:spPr>
              <a:xfrm>
                <a:off x="6000900" y="2457175"/>
                <a:ext cx="56250" cy="27475"/>
              </a:xfrm>
              <a:custGeom>
                <a:avLst/>
                <a:gdLst/>
                <a:ahLst/>
                <a:cxnLst/>
                <a:rect l="l" t="t" r="r" b="b"/>
                <a:pathLst>
                  <a:path w="2250" h="1099" extrusionOk="0">
                    <a:moveTo>
                      <a:pt x="1843" y="990"/>
                    </a:moveTo>
                    <a:cubicBezTo>
                      <a:pt x="1735" y="1030"/>
                      <a:pt x="1640" y="1057"/>
                      <a:pt x="1518" y="1071"/>
                    </a:cubicBezTo>
                    <a:cubicBezTo>
                      <a:pt x="1315" y="1098"/>
                      <a:pt x="1138" y="1084"/>
                      <a:pt x="949" y="1017"/>
                    </a:cubicBezTo>
                    <a:cubicBezTo>
                      <a:pt x="949" y="1017"/>
                      <a:pt x="936" y="1017"/>
                      <a:pt x="936" y="1003"/>
                    </a:cubicBezTo>
                    <a:lnTo>
                      <a:pt x="936" y="1003"/>
                    </a:lnTo>
                    <a:cubicBezTo>
                      <a:pt x="922" y="1003"/>
                      <a:pt x="868" y="976"/>
                      <a:pt x="868" y="976"/>
                    </a:cubicBezTo>
                    <a:cubicBezTo>
                      <a:pt x="651" y="881"/>
                      <a:pt x="502" y="773"/>
                      <a:pt x="353" y="596"/>
                    </a:cubicBezTo>
                    <a:cubicBezTo>
                      <a:pt x="326" y="583"/>
                      <a:pt x="244" y="475"/>
                      <a:pt x="217" y="434"/>
                    </a:cubicBezTo>
                    <a:cubicBezTo>
                      <a:pt x="190" y="394"/>
                      <a:pt x="0" y="81"/>
                      <a:pt x="109" y="27"/>
                    </a:cubicBezTo>
                    <a:cubicBezTo>
                      <a:pt x="190" y="0"/>
                      <a:pt x="353" y="231"/>
                      <a:pt x="407" y="298"/>
                    </a:cubicBezTo>
                    <a:lnTo>
                      <a:pt x="529" y="421"/>
                    </a:lnTo>
                    <a:cubicBezTo>
                      <a:pt x="665" y="556"/>
                      <a:pt x="800" y="650"/>
                      <a:pt x="976" y="732"/>
                    </a:cubicBezTo>
                    <a:cubicBezTo>
                      <a:pt x="976" y="732"/>
                      <a:pt x="1017" y="746"/>
                      <a:pt x="1030" y="746"/>
                    </a:cubicBezTo>
                    <a:lnTo>
                      <a:pt x="1030" y="746"/>
                    </a:lnTo>
                    <a:lnTo>
                      <a:pt x="1044" y="759"/>
                    </a:lnTo>
                    <a:cubicBezTo>
                      <a:pt x="1193" y="813"/>
                      <a:pt x="1328" y="827"/>
                      <a:pt x="1491" y="813"/>
                    </a:cubicBezTo>
                    <a:cubicBezTo>
                      <a:pt x="1599" y="813"/>
                      <a:pt x="1667" y="800"/>
                      <a:pt x="1762" y="773"/>
                    </a:cubicBezTo>
                    <a:cubicBezTo>
                      <a:pt x="1843" y="746"/>
                      <a:pt x="2128" y="623"/>
                      <a:pt x="2168" y="678"/>
                    </a:cubicBezTo>
                    <a:cubicBezTo>
                      <a:pt x="2250" y="786"/>
                      <a:pt x="1897" y="963"/>
                      <a:pt x="1843" y="99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09" name="Google Shape;2109;p44"/>
              <p:cNvSpPr/>
              <p:nvPr/>
            </p:nvSpPr>
            <p:spPr>
              <a:xfrm>
                <a:off x="5969050" y="2458875"/>
                <a:ext cx="35600" cy="35925"/>
              </a:xfrm>
              <a:custGeom>
                <a:avLst/>
                <a:gdLst/>
                <a:ahLst/>
                <a:cxnLst/>
                <a:rect l="l" t="t" r="r" b="b"/>
                <a:pathLst>
                  <a:path w="1424" h="1437" extrusionOk="0">
                    <a:moveTo>
                      <a:pt x="705" y="1437"/>
                    </a:moveTo>
                    <a:cubicBezTo>
                      <a:pt x="1112" y="1437"/>
                      <a:pt x="1424" y="1111"/>
                      <a:pt x="1424" y="718"/>
                    </a:cubicBezTo>
                    <a:cubicBezTo>
                      <a:pt x="1424" y="326"/>
                      <a:pt x="1112" y="0"/>
                      <a:pt x="705" y="0"/>
                    </a:cubicBezTo>
                    <a:cubicBezTo>
                      <a:pt x="313" y="0"/>
                      <a:pt x="1" y="326"/>
                      <a:pt x="1" y="718"/>
                    </a:cubicBezTo>
                    <a:cubicBezTo>
                      <a:pt x="1" y="1111"/>
                      <a:pt x="313" y="1437"/>
                      <a:pt x="705" y="143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10" name="Google Shape;2110;p44"/>
              <p:cNvSpPr/>
              <p:nvPr/>
            </p:nvSpPr>
            <p:spPr>
              <a:xfrm>
                <a:off x="5628650" y="2570650"/>
                <a:ext cx="78600" cy="30525"/>
              </a:xfrm>
              <a:custGeom>
                <a:avLst/>
                <a:gdLst/>
                <a:ahLst/>
                <a:cxnLst/>
                <a:rect l="l" t="t" r="r" b="b"/>
                <a:pathLst>
                  <a:path w="3144" h="1221" extrusionOk="0">
                    <a:moveTo>
                      <a:pt x="1572" y="1220"/>
                    </a:moveTo>
                    <a:cubicBezTo>
                      <a:pt x="2439" y="1220"/>
                      <a:pt x="3144" y="935"/>
                      <a:pt x="3144" y="610"/>
                    </a:cubicBezTo>
                    <a:cubicBezTo>
                      <a:pt x="3144" y="272"/>
                      <a:pt x="2439" y="1"/>
                      <a:pt x="1572" y="1"/>
                    </a:cubicBezTo>
                    <a:cubicBezTo>
                      <a:pt x="705" y="1"/>
                      <a:pt x="0" y="272"/>
                      <a:pt x="0" y="610"/>
                    </a:cubicBezTo>
                    <a:cubicBezTo>
                      <a:pt x="0" y="935"/>
                      <a:pt x="705" y="1220"/>
                      <a:pt x="1572" y="1220"/>
                    </a:cubicBezTo>
                    <a:close/>
                  </a:path>
                </a:pathLst>
              </a:custGeom>
              <a:solidFill>
                <a:srgbClr val="F58CA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11" name="Google Shape;2111;p44"/>
              <p:cNvSpPr/>
              <p:nvPr/>
            </p:nvSpPr>
            <p:spPr>
              <a:xfrm>
                <a:off x="5943300" y="2570650"/>
                <a:ext cx="78625" cy="30525"/>
              </a:xfrm>
              <a:custGeom>
                <a:avLst/>
                <a:gdLst/>
                <a:ahLst/>
                <a:cxnLst/>
                <a:rect l="l" t="t" r="r" b="b"/>
                <a:pathLst>
                  <a:path w="3145" h="1221" extrusionOk="0">
                    <a:moveTo>
                      <a:pt x="1573" y="1220"/>
                    </a:moveTo>
                    <a:cubicBezTo>
                      <a:pt x="2440" y="1220"/>
                      <a:pt x="3144" y="935"/>
                      <a:pt x="3144" y="610"/>
                    </a:cubicBezTo>
                    <a:cubicBezTo>
                      <a:pt x="3144" y="272"/>
                      <a:pt x="2440" y="1"/>
                      <a:pt x="1573" y="1"/>
                    </a:cubicBezTo>
                    <a:cubicBezTo>
                      <a:pt x="706" y="1"/>
                      <a:pt x="1" y="272"/>
                      <a:pt x="1" y="610"/>
                    </a:cubicBezTo>
                    <a:cubicBezTo>
                      <a:pt x="1" y="935"/>
                      <a:pt x="706" y="1220"/>
                      <a:pt x="1573" y="1220"/>
                    </a:cubicBezTo>
                    <a:close/>
                  </a:path>
                </a:pathLst>
              </a:custGeom>
              <a:solidFill>
                <a:srgbClr val="F58CA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12" name="Google Shape;2112;p44"/>
              <p:cNvSpPr/>
              <p:nvPr/>
            </p:nvSpPr>
            <p:spPr>
              <a:xfrm>
                <a:off x="5752275" y="2515775"/>
                <a:ext cx="143650" cy="43700"/>
              </a:xfrm>
              <a:custGeom>
                <a:avLst/>
                <a:gdLst/>
                <a:ahLst/>
                <a:cxnLst/>
                <a:rect l="l" t="t" r="r" b="b"/>
                <a:pathLst>
                  <a:path w="5746" h="1748" extrusionOk="0">
                    <a:moveTo>
                      <a:pt x="2670" y="203"/>
                    </a:moveTo>
                    <a:cubicBezTo>
                      <a:pt x="2670" y="95"/>
                      <a:pt x="2751" y="1"/>
                      <a:pt x="2873" y="1"/>
                    </a:cubicBezTo>
                    <a:cubicBezTo>
                      <a:pt x="2981" y="1"/>
                      <a:pt x="3076" y="95"/>
                      <a:pt x="3076" y="203"/>
                    </a:cubicBezTo>
                    <a:cubicBezTo>
                      <a:pt x="3076" y="516"/>
                      <a:pt x="3198" y="800"/>
                      <a:pt x="3402" y="1003"/>
                    </a:cubicBezTo>
                    <a:cubicBezTo>
                      <a:pt x="3618" y="1206"/>
                      <a:pt x="3889" y="1328"/>
                      <a:pt x="4200" y="1328"/>
                    </a:cubicBezTo>
                    <a:cubicBezTo>
                      <a:pt x="4513" y="1328"/>
                      <a:pt x="4797" y="1206"/>
                      <a:pt x="5000" y="1003"/>
                    </a:cubicBezTo>
                    <a:cubicBezTo>
                      <a:pt x="5203" y="800"/>
                      <a:pt x="5339" y="516"/>
                      <a:pt x="5339" y="203"/>
                    </a:cubicBezTo>
                    <a:cubicBezTo>
                      <a:pt x="5339" y="95"/>
                      <a:pt x="5420" y="1"/>
                      <a:pt x="5542" y="1"/>
                    </a:cubicBezTo>
                    <a:cubicBezTo>
                      <a:pt x="5651" y="1"/>
                      <a:pt x="5745" y="95"/>
                      <a:pt x="5745" y="203"/>
                    </a:cubicBezTo>
                    <a:cubicBezTo>
                      <a:pt x="5745" y="637"/>
                      <a:pt x="5569" y="1016"/>
                      <a:pt x="5298" y="1301"/>
                    </a:cubicBezTo>
                    <a:cubicBezTo>
                      <a:pt x="5013" y="1572"/>
                      <a:pt x="4634" y="1748"/>
                      <a:pt x="4200" y="1748"/>
                    </a:cubicBezTo>
                    <a:cubicBezTo>
                      <a:pt x="3781" y="1748"/>
                      <a:pt x="3387" y="1572"/>
                      <a:pt x="3116" y="1301"/>
                    </a:cubicBezTo>
                    <a:cubicBezTo>
                      <a:pt x="3022" y="1206"/>
                      <a:pt x="2941" y="1098"/>
                      <a:pt x="2873" y="976"/>
                    </a:cubicBezTo>
                    <a:cubicBezTo>
                      <a:pt x="2805" y="1098"/>
                      <a:pt x="2724" y="1206"/>
                      <a:pt x="2629" y="1301"/>
                    </a:cubicBezTo>
                    <a:cubicBezTo>
                      <a:pt x="2345" y="1572"/>
                      <a:pt x="1965" y="1748"/>
                      <a:pt x="1532" y="1748"/>
                    </a:cubicBezTo>
                    <a:cubicBezTo>
                      <a:pt x="1111" y="1748"/>
                      <a:pt x="732" y="1572"/>
                      <a:pt x="448" y="1301"/>
                    </a:cubicBezTo>
                    <a:cubicBezTo>
                      <a:pt x="163" y="1016"/>
                      <a:pt x="0" y="637"/>
                      <a:pt x="0" y="203"/>
                    </a:cubicBezTo>
                    <a:cubicBezTo>
                      <a:pt x="0" y="95"/>
                      <a:pt x="95" y="1"/>
                      <a:pt x="204" y="1"/>
                    </a:cubicBezTo>
                    <a:cubicBezTo>
                      <a:pt x="312" y="1"/>
                      <a:pt x="407" y="95"/>
                      <a:pt x="407" y="203"/>
                    </a:cubicBezTo>
                    <a:cubicBezTo>
                      <a:pt x="407" y="516"/>
                      <a:pt x="542" y="800"/>
                      <a:pt x="746" y="1003"/>
                    </a:cubicBezTo>
                    <a:cubicBezTo>
                      <a:pt x="949" y="1206"/>
                      <a:pt x="1220" y="1328"/>
                      <a:pt x="1532" y="1328"/>
                    </a:cubicBezTo>
                    <a:cubicBezTo>
                      <a:pt x="1843" y="1328"/>
                      <a:pt x="2128" y="1206"/>
                      <a:pt x="2331" y="1003"/>
                    </a:cubicBezTo>
                    <a:cubicBezTo>
                      <a:pt x="2534" y="800"/>
                      <a:pt x="2670" y="516"/>
                      <a:pt x="2670" y="203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2113" name="Google Shape;2113;p44"/>
          <p:cNvGrpSpPr/>
          <p:nvPr/>
        </p:nvGrpSpPr>
        <p:grpSpPr>
          <a:xfrm rot="605810">
            <a:off x="2685137" y="774044"/>
            <a:ext cx="166673" cy="166673"/>
            <a:chOff x="2810757" y="1723146"/>
            <a:chExt cx="719700" cy="719700"/>
          </a:xfrm>
        </p:grpSpPr>
        <p:sp>
          <p:nvSpPr>
            <p:cNvPr id="2114" name="Google Shape;2114;p44"/>
            <p:cNvSpPr/>
            <p:nvPr/>
          </p:nvSpPr>
          <p:spPr>
            <a:xfrm>
              <a:off x="2810757" y="1723146"/>
              <a:ext cx="719700" cy="719700"/>
            </a:xfrm>
            <a:prstGeom prst="ellipse">
              <a:avLst/>
            </a:prstGeom>
            <a:gradFill>
              <a:gsLst>
                <a:gs pos="0">
                  <a:srgbClr val="F7A1B8"/>
                </a:gs>
                <a:gs pos="100000">
                  <a:srgbClr val="E62F60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2115" name="Google Shape;2115;p44"/>
            <p:cNvGrpSpPr/>
            <p:nvPr/>
          </p:nvGrpSpPr>
          <p:grpSpPr>
            <a:xfrm>
              <a:off x="2938725" y="1995263"/>
              <a:ext cx="463750" cy="159925"/>
              <a:chOff x="5593400" y="2441250"/>
              <a:chExt cx="463750" cy="159925"/>
            </a:xfrm>
          </p:grpSpPr>
          <p:sp>
            <p:nvSpPr>
              <p:cNvPr id="2116" name="Google Shape;2116;p44"/>
              <p:cNvSpPr/>
              <p:nvPr/>
            </p:nvSpPr>
            <p:spPr>
              <a:xfrm>
                <a:off x="5617450" y="2446325"/>
                <a:ext cx="100975" cy="100975"/>
              </a:xfrm>
              <a:custGeom>
                <a:avLst/>
                <a:gdLst/>
                <a:ahLst/>
                <a:cxnLst/>
                <a:rect l="l" t="t" r="r" b="b"/>
                <a:pathLst>
                  <a:path w="4039" h="4039" extrusionOk="0">
                    <a:moveTo>
                      <a:pt x="2020" y="4038"/>
                    </a:moveTo>
                    <a:cubicBezTo>
                      <a:pt x="3131" y="4038"/>
                      <a:pt x="4038" y="3131"/>
                      <a:pt x="4038" y="2020"/>
                    </a:cubicBezTo>
                    <a:cubicBezTo>
                      <a:pt x="4038" y="909"/>
                      <a:pt x="3131" y="0"/>
                      <a:pt x="2020" y="0"/>
                    </a:cubicBezTo>
                    <a:cubicBezTo>
                      <a:pt x="909" y="0"/>
                      <a:pt x="0" y="909"/>
                      <a:pt x="0" y="2020"/>
                    </a:cubicBezTo>
                    <a:cubicBezTo>
                      <a:pt x="0" y="3131"/>
                      <a:pt x="909" y="4038"/>
                      <a:pt x="2020" y="4038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17" name="Google Shape;2117;p44"/>
              <p:cNvSpPr/>
              <p:nvPr/>
            </p:nvSpPr>
            <p:spPr>
              <a:xfrm>
                <a:off x="5606275" y="2441250"/>
                <a:ext cx="48450" cy="25425"/>
              </a:xfrm>
              <a:custGeom>
                <a:avLst/>
                <a:gdLst/>
                <a:ahLst/>
                <a:cxnLst/>
                <a:rect l="l" t="t" r="r" b="b"/>
                <a:pathLst>
                  <a:path w="1938" h="1017" extrusionOk="0">
                    <a:moveTo>
                      <a:pt x="204" y="407"/>
                    </a:moveTo>
                    <a:cubicBezTo>
                      <a:pt x="245" y="489"/>
                      <a:pt x="299" y="556"/>
                      <a:pt x="366" y="624"/>
                    </a:cubicBezTo>
                    <a:cubicBezTo>
                      <a:pt x="489" y="760"/>
                      <a:pt x="624" y="868"/>
                      <a:pt x="800" y="935"/>
                    </a:cubicBezTo>
                    <a:lnTo>
                      <a:pt x="800" y="935"/>
                    </a:lnTo>
                    <a:lnTo>
                      <a:pt x="814" y="935"/>
                    </a:lnTo>
                    <a:lnTo>
                      <a:pt x="841" y="949"/>
                    </a:lnTo>
                    <a:cubicBezTo>
                      <a:pt x="1044" y="1016"/>
                      <a:pt x="1206" y="1016"/>
                      <a:pt x="1396" y="962"/>
                    </a:cubicBezTo>
                    <a:cubicBezTo>
                      <a:pt x="1477" y="935"/>
                      <a:pt x="1545" y="908"/>
                      <a:pt x="1613" y="868"/>
                    </a:cubicBezTo>
                    <a:cubicBezTo>
                      <a:pt x="1667" y="841"/>
                      <a:pt x="1938" y="637"/>
                      <a:pt x="1857" y="556"/>
                    </a:cubicBezTo>
                    <a:cubicBezTo>
                      <a:pt x="1802" y="489"/>
                      <a:pt x="1586" y="624"/>
                      <a:pt x="1504" y="664"/>
                    </a:cubicBezTo>
                    <a:cubicBezTo>
                      <a:pt x="1450" y="691"/>
                      <a:pt x="1396" y="705"/>
                      <a:pt x="1342" y="718"/>
                    </a:cubicBezTo>
                    <a:cubicBezTo>
                      <a:pt x="1193" y="745"/>
                      <a:pt x="1071" y="732"/>
                      <a:pt x="935" y="691"/>
                    </a:cubicBezTo>
                    <a:lnTo>
                      <a:pt x="908" y="678"/>
                    </a:lnTo>
                    <a:lnTo>
                      <a:pt x="908" y="678"/>
                    </a:lnTo>
                    <a:lnTo>
                      <a:pt x="895" y="678"/>
                    </a:lnTo>
                    <a:cubicBezTo>
                      <a:pt x="760" y="624"/>
                      <a:pt x="651" y="543"/>
                      <a:pt x="543" y="447"/>
                    </a:cubicBezTo>
                    <a:cubicBezTo>
                      <a:pt x="516" y="434"/>
                      <a:pt x="407" y="312"/>
                      <a:pt x="380" y="272"/>
                    </a:cubicBezTo>
                    <a:cubicBezTo>
                      <a:pt x="339" y="218"/>
                      <a:pt x="191" y="1"/>
                      <a:pt x="95" y="28"/>
                    </a:cubicBezTo>
                    <a:cubicBezTo>
                      <a:pt x="1" y="82"/>
                      <a:pt x="163" y="366"/>
                      <a:pt x="204" y="407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18" name="Google Shape;2118;p44"/>
              <p:cNvSpPr/>
              <p:nvPr/>
            </p:nvSpPr>
            <p:spPr>
              <a:xfrm>
                <a:off x="5595450" y="2456475"/>
                <a:ext cx="58950" cy="19000"/>
              </a:xfrm>
              <a:custGeom>
                <a:avLst/>
                <a:gdLst/>
                <a:ahLst/>
                <a:cxnLst/>
                <a:rect l="l" t="t" r="r" b="b"/>
                <a:pathLst>
                  <a:path w="2358" h="760" extrusionOk="0">
                    <a:moveTo>
                      <a:pt x="338" y="476"/>
                    </a:moveTo>
                    <a:cubicBezTo>
                      <a:pt x="420" y="543"/>
                      <a:pt x="501" y="597"/>
                      <a:pt x="609" y="651"/>
                    </a:cubicBezTo>
                    <a:cubicBezTo>
                      <a:pt x="799" y="720"/>
                      <a:pt x="976" y="760"/>
                      <a:pt x="1179" y="760"/>
                    </a:cubicBezTo>
                    <a:lnTo>
                      <a:pt x="1193" y="760"/>
                    </a:lnTo>
                    <a:lnTo>
                      <a:pt x="1193" y="760"/>
                    </a:lnTo>
                    <a:cubicBezTo>
                      <a:pt x="1206" y="760"/>
                      <a:pt x="1260" y="747"/>
                      <a:pt x="1274" y="747"/>
                    </a:cubicBezTo>
                    <a:cubicBezTo>
                      <a:pt x="1504" y="720"/>
                      <a:pt x="1680" y="651"/>
                      <a:pt x="1870" y="543"/>
                    </a:cubicBezTo>
                    <a:cubicBezTo>
                      <a:pt x="1897" y="530"/>
                      <a:pt x="2006" y="449"/>
                      <a:pt x="2046" y="422"/>
                    </a:cubicBezTo>
                    <a:cubicBezTo>
                      <a:pt x="2087" y="380"/>
                      <a:pt x="2358" y="151"/>
                      <a:pt x="2262" y="69"/>
                    </a:cubicBezTo>
                    <a:cubicBezTo>
                      <a:pt x="2195" y="1"/>
                      <a:pt x="1978" y="191"/>
                      <a:pt x="1910" y="232"/>
                    </a:cubicBezTo>
                    <a:cubicBezTo>
                      <a:pt x="1856" y="259"/>
                      <a:pt x="1802" y="299"/>
                      <a:pt x="1748" y="326"/>
                    </a:cubicBezTo>
                    <a:cubicBezTo>
                      <a:pt x="1585" y="407"/>
                      <a:pt x="1436" y="462"/>
                      <a:pt x="1247" y="476"/>
                    </a:cubicBezTo>
                    <a:lnTo>
                      <a:pt x="1179" y="476"/>
                    </a:lnTo>
                    <a:lnTo>
                      <a:pt x="1179" y="489"/>
                    </a:lnTo>
                    <a:cubicBezTo>
                      <a:pt x="1179" y="476"/>
                      <a:pt x="1166" y="476"/>
                      <a:pt x="1166" y="476"/>
                    </a:cubicBezTo>
                    <a:cubicBezTo>
                      <a:pt x="1003" y="489"/>
                      <a:pt x="867" y="462"/>
                      <a:pt x="705" y="407"/>
                    </a:cubicBezTo>
                    <a:cubicBezTo>
                      <a:pt x="624" y="367"/>
                      <a:pt x="555" y="340"/>
                      <a:pt x="474" y="286"/>
                    </a:cubicBezTo>
                    <a:cubicBezTo>
                      <a:pt x="407" y="232"/>
                      <a:pt x="176" y="28"/>
                      <a:pt x="109" y="82"/>
                    </a:cubicBezTo>
                    <a:cubicBezTo>
                      <a:pt x="0" y="164"/>
                      <a:pt x="284" y="435"/>
                      <a:pt x="338" y="476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19" name="Google Shape;2119;p44"/>
              <p:cNvSpPr/>
              <p:nvPr/>
            </p:nvSpPr>
            <p:spPr>
              <a:xfrm>
                <a:off x="5593400" y="2457175"/>
                <a:ext cx="56275" cy="27475"/>
              </a:xfrm>
              <a:custGeom>
                <a:avLst/>
                <a:gdLst/>
                <a:ahLst/>
                <a:cxnLst/>
                <a:rect l="l" t="t" r="r" b="b"/>
                <a:pathLst>
                  <a:path w="2251" h="1099" extrusionOk="0">
                    <a:moveTo>
                      <a:pt x="407" y="990"/>
                    </a:moveTo>
                    <a:cubicBezTo>
                      <a:pt x="516" y="1030"/>
                      <a:pt x="610" y="1057"/>
                      <a:pt x="733" y="1071"/>
                    </a:cubicBezTo>
                    <a:cubicBezTo>
                      <a:pt x="935" y="1098"/>
                      <a:pt x="1112" y="1084"/>
                      <a:pt x="1302" y="1017"/>
                    </a:cubicBezTo>
                    <a:cubicBezTo>
                      <a:pt x="1302" y="1017"/>
                      <a:pt x="1315" y="1017"/>
                      <a:pt x="1315" y="1003"/>
                    </a:cubicBezTo>
                    <a:lnTo>
                      <a:pt x="1315" y="1003"/>
                    </a:lnTo>
                    <a:cubicBezTo>
                      <a:pt x="1329" y="1003"/>
                      <a:pt x="1383" y="976"/>
                      <a:pt x="1383" y="976"/>
                    </a:cubicBezTo>
                    <a:cubicBezTo>
                      <a:pt x="1600" y="881"/>
                      <a:pt x="1748" y="773"/>
                      <a:pt x="1898" y="596"/>
                    </a:cubicBezTo>
                    <a:cubicBezTo>
                      <a:pt x="1925" y="583"/>
                      <a:pt x="2006" y="475"/>
                      <a:pt x="2033" y="434"/>
                    </a:cubicBezTo>
                    <a:cubicBezTo>
                      <a:pt x="2060" y="394"/>
                      <a:pt x="2250" y="81"/>
                      <a:pt x="2142" y="27"/>
                    </a:cubicBezTo>
                    <a:cubicBezTo>
                      <a:pt x="2060" y="0"/>
                      <a:pt x="1898" y="231"/>
                      <a:pt x="1844" y="298"/>
                    </a:cubicBezTo>
                    <a:lnTo>
                      <a:pt x="1721" y="421"/>
                    </a:lnTo>
                    <a:cubicBezTo>
                      <a:pt x="1586" y="556"/>
                      <a:pt x="1450" y="650"/>
                      <a:pt x="1275" y="732"/>
                    </a:cubicBezTo>
                    <a:cubicBezTo>
                      <a:pt x="1275" y="732"/>
                      <a:pt x="1233" y="746"/>
                      <a:pt x="1220" y="746"/>
                    </a:cubicBezTo>
                    <a:lnTo>
                      <a:pt x="1220" y="746"/>
                    </a:lnTo>
                    <a:cubicBezTo>
                      <a:pt x="1220" y="746"/>
                      <a:pt x="1206" y="746"/>
                      <a:pt x="1206" y="759"/>
                    </a:cubicBezTo>
                    <a:cubicBezTo>
                      <a:pt x="1058" y="813"/>
                      <a:pt x="922" y="827"/>
                      <a:pt x="760" y="813"/>
                    </a:cubicBezTo>
                    <a:cubicBezTo>
                      <a:pt x="651" y="813"/>
                      <a:pt x="583" y="800"/>
                      <a:pt x="489" y="773"/>
                    </a:cubicBezTo>
                    <a:cubicBezTo>
                      <a:pt x="407" y="746"/>
                      <a:pt x="122" y="623"/>
                      <a:pt x="82" y="678"/>
                    </a:cubicBezTo>
                    <a:cubicBezTo>
                      <a:pt x="1" y="786"/>
                      <a:pt x="353" y="963"/>
                      <a:pt x="407" y="99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20" name="Google Shape;2120;p44"/>
              <p:cNvSpPr/>
              <p:nvPr/>
            </p:nvSpPr>
            <p:spPr>
              <a:xfrm>
                <a:off x="5645900" y="2458875"/>
                <a:ext cx="35600" cy="35925"/>
              </a:xfrm>
              <a:custGeom>
                <a:avLst/>
                <a:gdLst/>
                <a:ahLst/>
                <a:cxnLst/>
                <a:rect l="l" t="t" r="r" b="b"/>
                <a:pathLst>
                  <a:path w="1424" h="1437" extrusionOk="0">
                    <a:moveTo>
                      <a:pt x="705" y="1437"/>
                    </a:moveTo>
                    <a:cubicBezTo>
                      <a:pt x="1112" y="1437"/>
                      <a:pt x="1424" y="1111"/>
                      <a:pt x="1424" y="718"/>
                    </a:cubicBezTo>
                    <a:cubicBezTo>
                      <a:pt x="1424" y="326"/>
                      <a:pt x="1112" y="0"/>
                      <a:pt x="705" y="0"/>
                    </a:cubicBezTo>
                    <a:cubicBezTo>
                      <a:pt x="313" y="0"/>
                      <a:pt x="1" y="326"/>
                      <a:pt x="1" y="718"/>
                    </a:cubicBezTo>
                    <a:cubicBezTo>
                      <a:pt x="1" y="1111"/>
                      <a:pt x="313" y="1437"/>
                      <a:pt x="705" y="143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21" name="Google Shape;2121;p44"/>
              <p:cNvSpPr/>
              <p:nvPr/>
            </p:nvSpPr>
            <p:spPr>
              <a:xfrm>
                <a:off x="5932150" y="2446325"/>
                <a:ext cx="100975" cy="100975"/>
              </a:xfrm>
              <a:custGeom>
                <a:avLst/>
                <a:gdLst/>
                <a:ahLst/>
                <a:cxnLst/>
                <a:rect l="l" t="t" r="r" b="b"/>
                <a:pathLst>
                  <a:path w="4039" h="4039" extrusionOk="0">
                    <a:moveTo>
                      <a:pt x="2019" y="4038"/>
                    </a:moveTo>
                    <a:cubicBezTo>
                      <a:pt x="3130" y="4038"/>
                      <a:pt x="4038" y="3131"/>
                      <a:pt x="4038" y="2020"/>
                    </a:cubicBezTo>
                    <a:cubicBezTo>
                      <a:pt x="4038" y="909"/>
                      <a:pt x="3130" y="0"/>
                      <a:pt x="2019" y="0"/>
                    </a:cubicBezTo>
                    <a:cubicBezTo>
                      <a:pt x="908" y="0"/>
                      <a:pt x="0" y="909"/>
                      <a:pt x="0" y="2020"/>
                    </a:cubicBezTo>
                    <a:cubicBezTo>
                      <a:pt x="0" y="3131"/>
                      <a:pt x="908" y="4038"/>
                      <a:pt x="2019" y="4038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22" name="Google Shape;2122;p44"/>
              <p:cNvSpPr/>
              <p:nvPr/>
            </p:nvSpPr>
            <p:spPr>
              <a:xfrm>
                <a:off x="5995825" y="2441250"/>
                <a:ext cx="48450" cy="25425"/>
              </a:xfrm>
              <a:custGeom>
                <a:avLst/>
                <a:gdLst/>
                <a:ahLst/>
                <a:cxnLst/>
                <a:rect l="l" t="t" r="r" b="b"/>
                <a:pathLst>
                  <a:path w="1938" h="1017" extrusionOk="0">
                    <a:moveTo>
                      <a:pt x="1735" y="407"/>
                    </a:moveTo>
                    <a:cubicBezTo>
                      <a:pt x="1694" y="489"/>
                      <a:pt x="1640" y="556"/>
                      <a:pt x="1572" y="624"/>
                    </a:cubicBezTo>
                    <a:cubicBezTo>
                      <a:pt x="1450" y="760"/>
                      <a:pt x="1314" y="868"/>
                      <a:pt x="1139" y="935"/>
                    </a:cubicBezTo>
                    <a:lnTo>
                      <a:pt x="1139" y="935"/>
                    </a:lnTo>
                    <a:lnTo>
                      <a:pt x="1125" y="935"/>
                    </a:lnTo>
                    <a:lnTo>
                      <a:pt x="1098" y="949"/>
                    </a:lnTo>
                    <a:cubicBezTo>
                      <a:pt x="895" y="1016"/>
                      <a:pt x="732" y="1016"/>
                      <a:pt x="543" y="962"/>
                    </a:cubicBezTo>
                    <a:cubicBezTo>
                      <a:pt x="461" y="935"/>
                      <a:pt x="393" y="908"/>
                      <a:pt x="326" y="868"/>
                    </a:cubicBezTo>
                    <a:cubicBezTo>
                      <a:pt x="272" y="841"/>
                      <a:pt x="1" y="637"/>
                      <a:pt x="82" y="556"/>
                    </a:cubicBezTo>
                    <a:cubicBezTo>
                      <a:pt x="136" y="489"/>
                      <a:pt x="353" y="624"/>
                      <a:pt x="434" y="664"/>
                    </a:cubicBezTo>
                    <a:cubicBezTo>
                      <a:pt x="488" y="691"/>
                      <a:pt x="543" y="705"/>
                      <a:pt x="597" y="718"/>
                    </a:cubicBezTo>
                    <a:cubicBezTo>
                      <a:pt x="745" y="745"/>
                      <a:pt x="868" y="732"/>
                      <a:pt x="1003" y="691"/>
                    </a:cubicBezTo>
                    <a:lnTo>
                      <a:pt x="1030" y="678"/>
                    </a:lnTo>
                    <a:lnTo>
                      <a:pt x="1030" y="678"/>
                    </a:lnTo>
                    <a:lnTo>
                      <a:pt x="1043" y="678"/>
                    </a:lnTo>
                    <a:cubicBezTo>
                      <a:pt x="1179" y="624"/>
                      <a:pt x="1287" y="543"/>
                      <a:pt x="1396" y="447"/>
                    </a:cubicBezTo>
                    <a:cubicBezTo>
                      <a:pt x="1423" y="434"/>
                      <a:pt x="1531" y="312"/>
                      <a:pt x="1558" y="272"/>
                    </a:cubicBezTo>
                    <a:cubicBezTo>
                      <a:pt x="1599" y="218"/>
                      <a:pt x="1748" y="1"/>
                      <a:pt x="1843" y="28"/>
                    </a:cubicBezTo>
                    <a:cubicBezTo>
                      <a:pt x="1938" y="82"/>
                      <a:pt x="1775" y="366"/>
                      <a:pt x="1735" y="407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23" name="Google Shape;2123;p44"/>
              <p:cNvSpPr/>
              <p:nvPr/>
            </p:nvSpPr>
            <p:spPr>
              <a:xfrm>
                <a:off x="5996150" y="2456475"/>
                <a:ext cx="58975" cy="19000"/>
              </a:xfrm>
              <a:custGeom>
                <a:avLst/>
                <a:gdLst/>
                <a:ahLst/>
                <a:cxnLst/>
                <a:rect l="l" t="t" r="r" b="b"/>
                <a:pathLst>
                  <a:path w="2359" h="760" extrusionOk="0">
                    <a:moveTo>
                      <a:pt x="2020" y="476"/>
                    </a:moveTo>
                    <a:cubicBezTo>
                      <a:pt x="1939" y="543"/>
                      <a:pt x="1857" y="597"/>
                      <a:pt x="1749" y="651"/>
                    </a:cubicBezTo>
                    <a:cubicBezTo>
                      <a:pt x="1559" y="720"/>
                      <a:pt x="1383" y="760"/>
                      <a:pt x="1180" y="760"/>
                    </a:cubicBezTo>
                    <a:lnTo>
                      <a:pt x="1166" y="760"/>
                    </a:lnTo>
                    <a:lnTo>
                      <a:pt x="1166" y="760"/>
                    </a:lnTo>
                    <a:cubicBezTo>
                      <a:pt x="1153" y="760"/>
                      <a:pt x="1099" y="747"/>
                      <a:pt x="1085" y="747"/>
                    </a:cubicBezTo>
                    <a:cubicBezTo>
                      <a:pt x="855" y="720"/>
                      <a:pt x="678" y="651"/>
                      <a:pt x="488" y="543"/>
                    </a:cubicBezTo>
                    <a:cubicBezTo>
                      <a:pt x="461" y="530"/>
                      <a:pt x="353" y="449"/>
                      <a:pt x="313" y="422"/>
                    </a:cubicBezTo>
                    <a:cubicBezTo>
                      <a:pt x="272" y="380"/>
                      <a:pt x="1" y="151"/>
                      <a:pt x="96" y="69"/>
                    </a:cubicBezTo>
                    <a:cubicBezTo>
                      <a:pt x="163" y="1"/>
                      <a:pt x="380" y="191"/>
                      <a:pt x="448" y="232"/>
                    </a:cubicBezTo>
                    <a:cubicBezTo>
                      <a:pt x="503" y="259"/>
                      <a:pt x="557" y="299"/>
                      <a:pt x="611" y="326"/>
                    </a:cubicBezTo>
                    <a:cubicBezTo>
                      <a:pt x="774" y="407"/>
                      <a:pt x="922" y="462"/>
                      <a:pt x="1112" y="476"/>
                    </a:cubicBezTo>
                    <a:lnTo>
                      <a:pt x="1180" y="476"/>
                    </a:lnTo>
                    <a:lnTo>
                      <a:pt x="1180" y="489"/>
                    </a:lnTo>
                    <a:cubicBezTo>
                      <a:pt x="1180" y="476"/>
                      <a:pt x="1193" y="476"/>
                      <a:pt x="1193" y="476"/>
                    </a:cubicBezTo>
                    <a:cubicBezTo>
                      <a:pt x="1356" y="489"/>
                      <a:pt x="1491" y="462"/>
                      <a:pt x="1641" y="407"/>
                    </a:cubicBezTo>
                    <a:cubicBezTo>
                      <a:pt x="1735" y="367"/>
                      <a:pt x="1803" y="340"/>
                      <a:pt x="1885" y="286"/>
                    </a:cubicBezTo>
                    <a:cubicBezTo>
                      <a:pt x="1952" y="232"/>
                      <a:pt x="2183" y="28"/>
                      <a:pt x="2250" y="82"/>
                    </a:cubicBezTo>
                    <a:cubicBezTo>
                      <a:pt x="2358" y="164"/>
                      <a:pt x="2074" y="435"/>
                      <a:pt x="2020" y="476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24" name="Google Shape;2124;p44"/>
              <p:cNvSpPr/>
              <p:nvPr/>
            </p:nvSpPr>
            <p:spPr>
              <a:xfrm>
                <a:off x="6000900" y="2457175"/>
                <a:ext cx="56250" cy="27475"/>
              </a:xfrm>
              <a:custGeom>
                <a:avLst/>
                <a:gdLst/>
                <a:ahLst/>
                <a:cxnLst/>
                <a:rect l="l" t="t" r="r" b="b"/>
                <a:pathLst>
                  <a:path w="2250" h="1099" extrusionOk="0">
                    <a:moveTo>
                      <a:pt x="1843" y="990"/>
                    </a:moveTo>
                    <a:cubicBezTo>
                      <a:pt x="1735" y="1030"/>
                      <a:pt x="1640" y="1057"/>
                      <a:pt x="1518" y="1071"/>
                    </a:cubicBezTo>
                    <a:cubicBezTo>
                      <a:pt x="1315" y="1098"/>
                      <a:pt x="1138" y="1084"/>
                      <a:pt x="949" y="1017"/>
                    </a:cubicBezTo>
                    <a:cubicBezTo>
                      <a:pt x="949" y="1017"/>
                      <a:pt x="936" y="1017"/>
                      <a:pt x="936" y="1003"/>
                    </a:cubicBezTo>
                    <a:lnTo>
                      <a:pt x="936" y="1003"/>
                    </a:lnTo>
                    <a:cubicBezTo>
                      <a:pt x="922" y="1003"/>
                      <a:pt x="868" y="976"/>
                      <a:pt x="868" y="976"/>
                    </a:cubicBezTo>
                    <a:cubicBezTo>
                      <a:pt x="651" y="881"/>
                      <a:pt x="502" y="773"/>
                      <a:pt x="353" y="596"/>
                    </a:cubicBezTo>
                    <a:cubicBezTo>
                      <a:pt x="326" y="583"/>
                      <a:pt x="244" y="475"/>
                      <a:pt x="217" y="434"/>
                    </a:cubicBezTo>
                    <a:cubicBezTo>
                      <a:pt x="190" y="394"/>
                      <a:pt x="0" y="81"/>
                      <a:pt x="109" y="27"/>
                    </a:cubicBezTo>
                    <a:cubicBezTo>
                      <a:pt x="190" y="0"/>
                      <a:pt x="353" y="231"/>
                      <a:pt x="407" y="298"/>
                    </a:cubicBezTo>
                    <a:lnTo>
                      <a:pt x="529" y="421"/>
                    </a:lnTo>
                    <a:cubicBezTo>
                      <a:pt x="665" y="556"/>
                      <a:pt x="800" y="650"/>
                      <a:pt x="976" y="732"/>
                    </a:cubicBezTo>
                    <a:cubicBezTo>
                      <a:pt x="976" y="732"/>
                      <a:pt x="1017" y="746"/>
                      <a:pt x="1030" y="746"/>
                    </a:cubicBezTo>
                    <a:lnTo>
                      <a:pt x="1030" y="746"/>
                    </a:lnTo>
                    <a:lnTo>
                      <a:pt x="1044" y="759"/>
                    </a:lnTo>
                    <a:cubicBezTo>
                      <a:pt x="1193" y="813"/>
                      <a:pt x="1328" y="827"/>
                      <a:pt x="1491" y="813"/>
                    </a:cubicBezTo>
                    <a:cubicBezTo>
                      <a:pt x="1599" y="813"/>
                      <a:pt x="1667" y="800"/>
                      <a:pt x="1762" y="773"/>
                    </a:cubicBezTo>
                    <a:cubicBezTo>
                      <a:pt x="1843" y="746"/>
                      <a:pt x="2128" y="623"/>
                      <a:pt x="2168" y="678"/>
                    </a:cubicBezTo>
                    <a:cubicBezTo>
                      <a:pt x="2250" y="786"/>
                      <a:pt x="1897" y="963"/>
                      <a:pt x="1843" y="99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25" name="Google Shape;2125;p44"/>
              <p:cNvSpPr/>
              <p:nvPr/>
            </p:nvSpPr>
            <p:spPr>
              <a:xfrm>
                <a:off x="5969050" y="2458875"/>
                <a:ext cx="35600" cy="35925"/>
              </a:xfrm>
              <a:custGeom>
                <a:avLst/>
                <a:gdLst/>
                <a:ahLst/>
                <a:cxnLst/>
                <a:rect l="l" t="t" r="r" b="b"/>
                <a:pathLst>
                  <a:path w="1424" h="1437" extrusionOk="0">
                    <a:moveTo>
                      <a:pt x="705" y="1437"/>
                    </a:moveTo>
                    <a:cubicBezTo>
                      <a:pt x="1112" y="1437"/>
                      <a:pt x="1424" y="1111"/>
                      <a:pt x="1424" y="718"/>
                    </a:cubicBezTo>
                    <a:cubicBezTo>
                      <a:pt x="1424" y="326"/>
                      <a:pt x="1112" y="0"/>
                      <a:pt x="705" y="0"/>
                    </a:cubicBezTo>
                    <a:cubicBezTo>
                      <a:pt x="313" y="0"/>
                      <a:pt x="1" y="326"/>
                      <a:pt x="1" y="718"/>
                    </a:cubicBezTo>
                    <a:cubicBezTo>
                      <a:pt x="1" y="1111"/>
                      <a:pt x="313" y="1437"/>
                      <a:pt x="705" y="143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26" name="Google Shape;2126;p44"/>
              <p:cNvSpPr/>
              <p:nvPr/>
            </p:nvSpPr>
            <p:spPr>
              <a:xfrm>
                <a:off x="5628650" y="2570650"/>
                <a:ext cx="78600" cy="30525"/>
              </a:xfrm>
              <a:custGeom>
                <a:avLst/>
                <a:gdLst/>
                <a:ahLst/>
                <a:cxnLst/>
                <a:rect l="l" t="t" r="r" b="b"/>
                <a:pathLst>
                  <a:path w="3144" h="1221" extrusionOk="0">
                    <a:moveTo>
                      <a:pt x="1572" y="1220"/>
                    </a:moveTo>
                    <a:cubicBezTo>
                      <a:pt x="2439" y="1220"/>
                      <a:pt x="3144" y="935"/>
                      <a:pt x="3144" y="610"/>
                    </a:cubicBezTo>
                    <a:cubicBezTo>
                      <a:pt x="3144" y="272"/>
                      <a:pt x="2439" y="1"/>
                      <a:pt x="1572" y="1"/>
                    </a:cubicBezTo>
                    <a:cubicBezTo>
                      <a:pt x="705" y="1"/>
                      <a:pt x="0" y="272"/>
                      <a:pt x="0" y="610"/>
                    </a:cubicBezTo>
                    <a:cubicBezTo>
                      <a:pt x="0" y="935"/>
                      <a:pt x="705" y="1220"/>
                      <a:pt x="1572" y="1220"/>
                    </a:cubicBezTo>
                    <a:close/>
                  </a:path>
                </a:pathLst>
              </a:custGeom>
              <a:solidFill>
                <a:srgbClr val="F58CA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27" name="Google Shape;2127;p44"/>
              <p:cNvSpPr/>
              <p:nvPr/>
            </p:nvSpPr>
            <p:spPr>
              <a:xfrm>
                <a:off x="5943300" y="2570650"/>
                <a:ext cx="78625" cy="30525"/>
              </a:xfrm>
              <a:custGeom>
                <a:avLst/>
                <a:gdLst/>
                <a:ahLst/>
                <a:cxnLst/>
                <a:rect l="l" t="t" r="r" b="b"/>
                <a:pathLst>
                  <a:path w="3145" h="1221" extrusionOk="0">
                    <a:moveTo>
                      <a:pt x="1573" y="1220"/>
                    </a:moveTo>
                    <a:cubicBezTo>
                      <a:pt x="2440" y="1220"/>
                      <a:pt x="3144" y="935"/>
                      <a:pt x="3144" y="610"/>
                    </a:cubicBezTo>
                    <a:cubicBezTo>
                      <a:pt x="3144" y="272"/>
                      <a:pt x="2440" y="1"/>
                      <a:pt x="1573" y="1"/>
                    </a:cubicBezTo>
                    <a:cubicBezTo>
                      <a:pt x="706" y="1"/>
                      <a:pt x="1" y="272"/>
                      <a:pt x="1" y="610"/>
                    </a:cubicBezTo>
                    <a:cubicBezTo>
                      <a:pt x="1" y="935"/>
                      <a:pt x="706" y="1220"/>
                      <a:pt x="1573" y="1220"/>
                    </a:cubicBezTo>
                    <a:close/>
                  </a:path>
                </a:pathLst>
              </a:custGeom>
              <a:solidFill>
                <a:srgbClr val="F58CA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28" name="Google Shape;2128;p44"/>
              <p:cNvSpPr/>
              <p:nvPr/>
            </p:nvSpPr>
            <p:spPr>
              <a:xfrm>
                <a:off x="5752275" y="2515775"/>
                <a:ext cx="143650" cy="43700"/>
              </a:xfrm>
              <a:custGeom>
                <a:avLst/>
                <a:gdLst/>
                <a:ahLst/>
                <a:cxnLst/>
                <a:rect l="l" t="t" r="r" b="b"/>
                <a:pathLst>
                  <a:path w="5746" h="1748" extrusionOk="0">
                    <a:moveTo>
                      <a:pt x="2670" y="203"/>
                    </a:moveTo>
                    <a:cubicBezTo>
                      <a:pt x="2670" y="95"/>
                      <a:pt x="2751" y="1"/>
                      <a:pt x="2873" y="1"/>
                    </a:cubicBezTo>
                    <a:cubicBezTo>
                      <a:pt x="2981" y="1"/>
                      <a:pt x="3076" y="95"/>
                      <a:pt x="3076" y="203"/>
                    </a:cubicBezTo>
                    <a:cubicBezTo>
                      <a:pt x="3076" y="516"/>
                      <a:pt x="3198" y="800"/>
                      <a:pt x="3402" y="1003"/>
                    </a:cubicBezTo>
                    <a:cubicBezTo>
                      <a:pt x="3618" y="1206"/>
                      <a:pt x="3889" y="1328"/>
                      <a:pt x="4200" y="1328"/>
                    </a:cubicBezTo>
                    <a:cubicBezTo>
                      <a:pt x="4513" y="1328"/>
                      <a:pt x="4797" y="1206"/>
                      <a:pt x="5000" y="1003"/>
                    </a:cubicBezTo>
                    <a:cubicBezTo>
                      <a:pt x="5203" y="800"/>
                      <a:pt x="5339" y="516"/>
                      <a:pt x="5339" y="203"/>
                    </a:cubicBezTo>
                    <a:cubicBezTo>
                      <a:pt x="5339" y="95"/>
                      <a:pt x="5420" y="1"/>
                      <a:pt x="5542" y="1"/>
                    </a:cubicBezTo>
                    <a:cubicBezTo>
                      <a:pt x="5651" y="1"/>
                      <a:pt x="5745" y="95"/>
                      <a:pt x="5745" y="203"/>
                    </a:cubicBezTo>
                    <a:cubicBezTo>
                      <a:pt x="5745" y="637"/>
                      <a:pt x="5569" y="1016"/>
                      <a:pt x="5298" y="1301"/>
                    </a:cubicBezTo>
                    <a:cubicBezTo>
                      <a:pt x="5013" y="1572"/>
                      <a:pt x="4634" y="1748"/>
                      <a:pt x="4200" y="1748"/>
                    </a:cubicBezTo>
                    <a:cubicBezTo>
                      <a:pt x="3781" y="1748"/>
                      <a:pt x="3387" y="1572"/>
                      <a:pt x="3116" y="1301"/>
                    </a:cubicBezTo>
                    <a:cubicBezTo>
                      <a:pt x="3022" y="1206"/>
                      <a:pt x="2941" y="1098"/>
                      <a:pt x="2873" y="976"/>
                    </a:cubicBezTo>
                    <a:cubicBezTo>
                      <a:pt x="2805" y="1098"/>
                      <a:pt x="2724" y="1206"/>
                      <a:pt x="2629" y="1301"/>
                    </a:cubicBezTo>
                    <a:cubicBezTo>
                      <a:pt x="2345" y="1572"/>
                      <a:pt x="1965" y="1748"/>
                      <a:pt x="1532" y="1748"/>
                    </a:cubicBezTo>
                    <a:cubicBezTo>
                      <a:pt x="1111" y="1748"/>
                      <a:pt x="732" y="1572"/>
                      <a:pt x="448" y="1301"/>
                    </a:cubicBezTo>
                    <a:cubicBezTo>
                      <a:pt x="163" y="1016"/>
                      <a:pt x="0" y="637"/>
                      <a:pt x="0" y="203"/>
                    </a:cubicBezTo>
                    <a:cubicBezTo>
                      <a:pt x="0" y="95"/>
                      <a:pt x="95" y="1"/>
                      <a:pt x="204" y="1"/>
                    </a:cubicBezTo>
                    <a:cubicBezTo>
                      <a:pt x="312" y="1"/>
                      <a:pt x="407" y="95"/>
                      <a:pt x="407" y="203"/>
                    </a:cubicBezTo>
                    <a:cubicBezTo>
                      <a:pt x="407" y="516"/>
                      <a:pt x="542" y="800"/>
                      <a:pt x="746" y="1003"/>
                    </a:cubicBezTo>
                    <a:cubicBezTo>
                      <a:pt x="949" y="1206"/>
                      <a:pt x="1220" y="1328"/>
                      <a:pt x="1532" y="1328"/>
                    </a:cubicBezTo>
                    <a:cubicBezTo>
                      <a:pt x="1843" y="1328"/>
                      <a:pt x="2128" y="1206"/>
                      <a:pt x="2331" y="1003"/>
                    </a:cubicBezTo>
                    <a:cubicBezTo>
                      <a:pt x="2534" y="800"/>
                      <a:pt x="2670" y="516"/>
                      <a:pt x="2670" y="203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2129" name="Google Shape;2129;p44"/>
          <p:cNvGrpSpPr/>
          <p:nvPr/>
        </p:nvGrpSpPr>
        <p:grpSpPr>
          <a:xfrm rot="605810">
            <a:off x="6740737" y="4285669"/>
            <a:ext cx="166673" cy="166673"/>
            <a:chOff x="2810757" y="1723146"/>
            <a:chExt cx="719700" cy="719700"/>
          </a:xfrm>
        </p:grpSpPr>
        <p:sp>
          <p:nvSpPr>
            <p:cNvPr id="2130" name="Google Shape;2130;p44"/>
            <p:cNvSpPr/>
            <p:nvPr/>
          </p:nvSpPr>
          <p:spPr>
            <a:xfrm>
              <a:off x="2810757" y="1723146"/>
              <a:ext cx="719700" cy="719700"/>
            </a:xfrm>
            <a:prstGeom prst="ellipse">
              <a:avLst/>
            </a:prstGeom>
            <a:gradFill>
              <a:gsLst>
                <a:gs pos="0">
                  <a:srgbClr val="F7A1B8"/>
                </a:gs>
                <a:gs pos="100000">
                  <a:srgbClr val="E62F60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2131" name="Google Shape;2131;p44"/>
            <p:cNvGrpSpPr/>
            <p:nvPr/>
          </p:nvGrpSpPr>
          <p:grpSpPr>
            <a:xfrm>
              <a:off x="2938725" y="1995263"/>
              <a:ext cx="463750" cy="159925"/>
              <a:chOff x="5593400" y="2441250"/>
              <a:chExt cx="463750" cy="159925"/>
            </a:xfrm>
          </p:grpSpPr>
          <p:sp>
            <p:nvSpPr>
              <p:cNvPr id="2132" name="Google Shape;2132;p44"/>
              <p:cNvSpPr/>
              <p:nvPr/>
            </p:nvSpPr>
            <p:spPr>
              <a:xfrm>
                <a:off x="5617450" y="2446325"/>
                <a:ext cx="100975" cy="100975"/>
              </a:xfrm>
              <a:custGeom>
                <a:avLst/>
                <a:gdLst/>
                <a:ahLst/>
                <a:cxnLst/>
                <a:rect l="l" t="t" r="r" b="b"/>
                <a:pathLst>
                  <a:path w="4039" h="4039" extrusionOk="0">
                    <a:moveTo>
                      <a:pt x="2020" y="4038"/>
                    </a:moveTo>
                    <a:cubicBezTo>
                      <a:pt x="3131" y="4038"/>
                      <a:pt x="4038" y="3131"/>
                      <a:pt x="4038" y="2020"/>
                    </a:cubicBezTo>
                    <a:cubicBezTo>
                      <a:pt x="4038" y="909"/>
                      <a:pt x="3131" y="0"/>
                      <a:pt x="2020" y="0"/>
                    </a:cubicBezTo>
                    <a:cubicBezTo>
                      <a:pt x="909" y="0"/>
                      <a:pt x="0" y="909"/>
                      <a:pt x="0" y="2020"/>
                    </a:cubicBezTo>
                    <a:cubicBezTo>
                      <a:pt x="0" y="3131"/>
                      <a:pt x="909" y="4038"/>
                      <a:pt x="2020" y="4038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33" name="Google Shape;2133;p44"/>
              <p:cNvSpPr/>
              <p:nvPr/>
            </p:nvSpPr>
            <p:spPr>
              <a:xfrm>
                <a:off x="5606275" y="2441250"/>
                <a:ext cx="48450" cy="25425"/>
              </a:xfrm>
              <a:custGeom>
                <a:avLst/>
                <a:gdLst/>
                <a:ahLst/>
                <a:cxnLst/>
                <a:rect l="l" t="t" r="r" b="b"/>
                <a:pathLst>
                  <a:path w="1938" h="1017" extrusionOk="0">
                    <a:moveTo>
                      <a:pt x="204" y="407"/>
                    </a:moveTo>
                    <a:cubicBezTo>
                      <a:pt x="245" y="489"/>
                      <a:pt x="299" y="556"/>
                      <a:pt x="366" y="624"/>
                    </a:cubicBezTo>
                    <a:cubicBezTo>
                      <a:pt x="489" y="760"/>
                      <a:pt x="624" y="868"/>
                      <a:pt x="800" y="935"/>
                    </a:cubicBezTo>
                    <a:lnTo>
                      <a:pt x="800" y="935"/>
                    </a:lnTo>
                    <a:lnTo>
                      <a:pt x="814" y="935"/>
                    </a:lnTo>
                    <a:lnTo>
                      <a:pt x="841" y="949"/>
                    </a:lnTo>
                    <a:cubicBezTo>
                      <a:pt x="1044" y="1016"/>
                      <a:pt x="1206" y="1016"/>
                      <a:pt x="1396" y="962"/>
                    </a:cubicBezTo>
                    <a:cubicBezTo>
                      <a:pt x="1477" y="935"/>
                      <a:pt x="1545" y="908"/>
                      <a:pt x="1613" y="868"/>
                    </a:cubicBezTo>
                    <a:cubicBezTo>
                      <a:pt x="1667" y="841"/>
                      <a:pt x="1938" y="637"/>
                      <a:pt x="1857" y="556"/>
                    </a:cubicBezTo>
                    <a:cubicBezTo>
                      <a:pt x="1802" y="489"/>
                      <a:pt x="1586" y="624"/>
                      <a:pt x="1504" y="664"/>
                    </a:cubicBezTo>
                    <a:cubicBezTo>
                      <a:pt x="1450" y="691"/>
                      <a:pt x="1396" y="705"/>
                      <a:pt x="1342" y="718"/>
                    </a:cubicBezTo>
                    <a:cubicBezTo>
                      <a:pt x="1193" y="745"/>
                      <a:pt x="1071" y="732"/>
                      <a:pt x="935" y="691"/>
                    </a:cubicBezTo>
                    <a:lnTo>
                      <a:pt x="908" y="678"/>
                    </a:lnTo>
                    <a:lnTo>
                      <a:pt x="908" y="678"/>
                    </a:lnTo>
                    <a:lnTo>
                      <a:pt x="895" y="678"/>
                    </a:lnTo>
                    <a:cubicBezTo>
                      <a:pt x="760" y="624"/>
                      <a:pt x="651" y="543"/>
                      <a:pt x="543" y="447"/>
                    </a:cubicBezTo>
                    <a:cubicBezTo>
                      <a:pt x="516" y="434"/>
                      <a:pt x="407" y="312"/>
                      <a:pt x="380" y="272"/>
                    </a:cubicBezTo>
                    <a:cubicBezTo>
                      <a:pt x="339" y="218"/>
                      <a:pt x="191" y="1"/>
                      <a:pt x="95" y="28"/>
                    </a:cubicBezTo>
                    <a:cubicBezTo>
                      <a:pt x="1" y="82"/>
                      <a:pt x="163" y="366"/>
                      <a:pt x="204" y="407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34" name="Google Shape;2134;p44"/>
              <p:cNvSpPr/>
              <p:nvPr/>
            </p:nvSpPr>
            <p:spPr>
              <a:xfrm>
                <a:off x="5595450" y="2456475"/>
                <a:ext cx="58950" cy="19000"/>
              </a:xfrm>
              <a:custGeom>
                <a:avLst/>
                <a:gdLst/>
                <a:ahLst/>
                <a:cxnLst/>
                <a:rect l="l" t="t" r="r" b="b"/>
                <a:pathLst>
                  <a:path w="2358" h="760" extrusionOk="0">
                    <a:moveTo>
                      <a:pt x="338" y="476"/>
                    </a:moveTo>
                    <a:cubicBezTo>
                      <a:pt x="420" y="543"/>
                      <a:pt x="501" y="597"/>
                      <a:pt x="609" y="651"/>
                    </a:cubicBezTo>
                    <a:cubicBezTo>
                      <a:pt x="799" y="720"/>
                      <a:pt x="976" y="760"/>
                      <a:pt x="1179" y="760"/>
                    </a:cubicBezTo>
                    <a:lnTo>
                      <a:pt x="1193" y="760"/>
                    </a:lnTo>
                    <a:lnTo>
                      <a:pt x="1193" y="760"/>
                    </a:lnTo>
                    <a:cubicBezTo>
                      <a:pt x="1206" y="760"/>
                      <a:pt x="1260" y="747"/>
                      <a:pt x="1274" y="747"/>
                    </a:cubicBezTo>
                    <a:cubicBezTo>
                      <a:pt x="1504" y="720"/>
                      <a:pt x="1680" y="651"/>
                      <a:pt x="1870" y="543"/>
                    </a:cubicBezTo>
                    <a:cubicBezTo>
                      <a:pt x="1897" y="530"/>
                      <a:pt x="2006" y="449"/>
                      <a:pt x="2046" y="422"/>
                    </a:cubicBezTo>
                    <a:cubicBezTo>
                      <a:pt x="2087" y="380"/>
                      <a:pt x="2358" y="151"/>
                      <a:pt x="2262" y="69"/>
                    </a:cubicBezTo>
                    <a:cubicBezTo>
                      <a:pt x="2195" y="1"/>
                      <a:pt x="1978" y="191"/>
                      <a:pt x="1910" y="232"/>
                    </a:cubicBezTo>
                    <a:cubicBezTo>
                      <a:pt x="1856" y="259"/>
                      <a:pt x="1802" y="299"/>
                      <a:pt x="1748" y="326"/>
                    </a:cubicBezTo>
                    <a:cubicBezTo>
                      <a:pt x="1585" y="407"/>
                      <a:pt x="1436" y="462"/>
                      <a:pt x="1247" y="476"/>
                    </a:cubicBezTo>
                    <a:lnTo>
                      <a:pt x="1179" y="476"/>
                    </a:lnTo>
                    <a:lnTo>
                      <a:pt x="1179" y="489"/>
                    </a:lnTo>
                    <a:cubicBezTo>
                      <a:pt x="1179" y="476"/>
                      <a:pt x="1166" y="476"/>
                      <a:pt x="1166" y="476"/>
                    </a:cubicBezTo>
                    <a:cubicBezTo>
                      <a:pt x="1003" y="489"/>
                      <a:pt x="867" y="462"/>
                      <a:pt x="705" y="407"/>
                    </a:cubicBezTo>
                    <a:cubicBezTo>
                      <a:pt x="624" y="367"/>
                      <a:pt x="555" y="340"/>
                      <a:pt x="474" y="286"/>
                    </a:cubicBezTo>
                    <a:cubicBezTo>
                      <a:pt x="407" y="232"/>
                      <a:pt x="176" y="28"/>
                      <a:pt x="109" y="82"/>
                    </a:cubicBezTo>
                    <a:cubicBezTo>
                      <a:pt x="0" y="164"/>
                      <a:pt x="284" y="435"/>
                      <a:pt x="338" y="476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35" name="Google Shape;2135;p44"/>
              <p:cNvSpPr/>
              <p:nvPr/>
            </p:nvSpPr>
            <p:spPr>
              <a:xfrm>
                <a:off x="5593400" y="2457175"/>
                <a:ext cx="56275" cy="27475"/>
              </a:xfrm>
              <a:custGeom>
                <a:avLst/>
                <a:gdLst/>
                <a:ahLst/>
                <a:cxnLst/>
                <a:rect l="l" t="t" r="r" b="b"/>
                <a:pathLst>
                  <a:path w="2251" h="1099" extrusionOk="0">
                    <a:moveTo>
                      <a:pt x="407" y="990"/>
                    </a:moveTo>
                    <a:cubicBezTo>
                      <a:pt x="516" y="1030"/>
                      <a:pt x="610" y="1057"/>
                      <a:pt x="733" y="1071"/>
                    </a:cubicBezTo>
                    <a:cubicBezTo>
                      <a:pt x="935" y="1098"/>
                      <a:pt x="1112" y="1084"/>
                      <a:pt x="1302" y="1017"/>
                    </a:cubicBezTo>
                    <a:cubicBezTo>
                      <a:pt x="1302" y="1017"/>
                      <a:pt x="1315" y="1017"/>
                      <a:pt x="1315" y="1003"/>
                    </a:cubicBezTo>
                    <a:lnTo>
                      <a:pt x="1315" y="1003"/>
                    </a:lnTo>
                    <a:cubicBezTo>
                      <a:pt x="1329" y="1003"/>
                      <a:pt x="1383" y="976"/>
                      <a:pt x="1383" y="976"/>
                    </a:cubicBezTo>
                    <a:cubicBezTo>
                      <a:pt x="1600" y="881"/>
                      <a:pt x="1748" y="773"/>
                      <a:pt x="1898" y="596"/>
                    </a:cubicBezTo>
                    <a:cubicBezTo>
                      <a:pt x="1925" y="583"/>
                      <a:pt x="2006" y="475"/>
                      <a:pt x="2033" y="434"/>
                    </a:cubicBezTo>
                    <a:cubicBezTo>
                      <a:pt x="2060" y="394"/>
                      <a:pt x="2250" y="81"/>
                      <a:pt x="2142" y="27"/>
                    </a:cubicBezTo>
                    <a:cubicBezTo>
                      <a:pt x="2060" y="0"/>
                      <a:pt x="1898" y="231"/>
                      <a:pt x="1844" y="298"/>
                    </a:cubicBezTo>
                    <a:lnTo>
                      <a:pt x="1721" y="421"/>
                    </a:lnTo>
                    <a:cubicBezTo>
                      <a:pt x="1586" y="556"/>
                      <a:pt x="1450" y="650"/>
                      <a:pt x="1275" y="732"/>
                    </a:cubicBezTo>
                    <a:cubicBezTo>
                      <a:pt x="1275" y="732"/>
                      <a:pt x="1233" y="746"/>
                      <a:pt x="1220" y="746"/>
                    </a:cubicBezTo>
                    <a:lnTo>
                      <a:pt x="1220" y="746"/>
                    </a:lnTo>
                    <a:cubicBezTo>
                      <a:pt x="1220" y="746"/>
                      <a:pt x="1206" y="746"/>
                      <a:pt x="1206" y="759"/>
                    </a:cubicBezTo>
                    <a:cubicBezTo>
                      <a:pt x="1058" y="813"/>
                      <a:pt x="922" y="827"/>
                      <a:pt x="760" y="813"/>
                    </a:cubicBezTo>
                    <a:cubicBezTo>
                      <a:pt x="651" y="813"/>
                      <a:pt x="583" y="800"/>
                      <a:pt x="489" y="773"/>
                    </a:cubicBezTo>
                    <a:cubicBezTo>
                      <a:pt x="407" y="746"/>
                      <a:pt x="122" y="623"/>
                      <a:pt x="82" y="678"/>
                    </a:cubicBezTo>
                    <a:cubicBezTo>
                      <a:pt x="1" y="786"/>
                      <a:pt x="353" y="963"/>
                      <a:pt x="407" y="99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36" name="Google Shape;2136;p44"/>
              <p:cNvSpPr/>
              <p:nvPr/>
            </p:nvSpPr>
            <p:spPr>
              <a:xfrm>
                <a:off x="5645900" y="2458875"/>
                <a:ext cx="35600" cy="35925"/>
              </a:xfrm>
              <a:custGeom>
                <a:avLst/>
                <a:gdLst/>
                <a:ahLst/>
                <a:cxnLst/>
                <a:rect l="l" t="t" r="r" b="b"/>
                <a:pathLst>
                  <a:path w="1424" h="1437" extrusionOk="0">
                    <a:moveTo>
                      <a:pt x="705" y="1437"/>
                    </a:moveTo>
                    <a:cubicBezTo>
                      <a:pt x="1112" y="1437"/>
                      <a:pt x="1424" y="1111"/>
                      <a:pt x="1424" y="718"/>
                    </a:cubicBezTo>
                    <a:cubicBezTo>
                      <a:pt x="1424" y="326"/>
                      <a:pt x="1112" y="0"/>
                      <a:pt x="705" y="0"/>
                    </a:cubicBezTo>
                    <a:cubicBezTo>
                      <a:pt x="313" y="0"/>
                      <a:pt x="1" y="326"/>
                      <a:pt x="1" y="718"/>
                    </a:cubicBezTo>
                    <a:cubicBezTo>
                      <a:pt x="1" y="1111"/>
                      <a:pt x="313" y="1437"/>
                      <a:pt x="705" y="143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37" name="Google Shape;2137;p44"/>
              <p:cNvSpPr/>
              <p:nvPr/>
            </p:nvSpPr>
            <p:spPr>
              <a:xfrm>
                <a:off x="5932150" y="2446325"/>
                <a:ext cx="100975" cy="100975"/>
              </a:xfrm>
              <a:custGeom>
                <a:avLst/>
                <a:gdLst/>
                <a:ahLst/>
                <a:cxnLst/>
                <a:rect l="l" t="t" r="r" b="b"/>
                <a:pathLst>
                  <a:path w="4039" h="4039" extrusionOk="0">
                    <a:moveTo>
                      <a:pt x="2019" y="4038"/>
                    </a:moveTo>
                    <a:cubicBezTo>
                      <a:pt x="3130" y="4038"/>
                      <a:pt x="4038" y="3131"/>
                      <a:pt x="4038" y="2020"/>
                    </a:cubicBezTo>
                    <a:cubicBezTo>
                      <a:pt x="4038" y="909"/>
                      <a:pt x="3130" y="0"/>
                      <a:pt x="2019" y="0"/>
                    </a:cubicBezTo>
                    <a:cubicBezTo>
                      <a:pt x="908" y="0"/>
                      <a:pt x="0" y="909"/>
                      <a:pt x="0" y="2020"/>
                    </a:cubicBezTo>
                    <a:cubicBezTo>
                      <a:pt x="0" y="3131"/>
                      <a:pt x="908" y="4038"/>
                      <a:pt x="2019" y="4038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38" name="Google Shape;2138;p44"/>
              <p:cNvSpPr/>
              <p:nvPr/>
            </p:nvSpPr>
            <p:spPr>
              <a:xfrm>
                <a:off x="5995825" y="2441250"/>
                <a:ext cx="48450" cy="25425"/>
              </a:xfrm>
              <a:custGeom>
                <a:avLst/>
                <a:gdLst/>
                <a:ahLst/>
                <a:cxnLst/>
                <a:rect l="l" t="t" r="r" b="b"/>
                <a:pathLst>
                  <a:path w="1938" h="1017" extrusionOk="0">
                    <a:moveTo>
                      <a:pt x="1735" y="407"/>
                    </a:moveTo>
                    <a:cubicBezTo>
                      <a:pt x="1694" y="489"/>
                      <a:pt x="1640" y="556"/>
                      <a:pt x="1572" y="624"/>
                    </a:cubicBezTo>
                    <a:cubicBezTo>
                      <a:pt x="1450" y="760"/>
                      <a:pt x="1314" y="868"/>
                      <a:pt x="1139" y="935"/>
                    </a:cubicBezTo>
                    <a:lnTo>
                      <a:pt x="1139" y="935"/>
                    </a:lnTo>
                    <a:lnTo>
                      <a:pt x="1125" y="935"/>
                    </a:lnTo>
                    <a:lnTo>
                      <a:pt x="1098" y="949"/>
                    </a:lnTo>
                    <a:cubicBezTo>
                      <a:pt x="895" y="1016"/>
                      <a:pt x="732" y="1016"/>
                      <a:pt x="543" y="962"/>
                    </a:cubicBezTo>
                    <a:cubicBezTo>
                      <a:pt x="461" y="935"/>
                      <a:pt x="393" y="908"/>
                      <a:pt x="326" y="868"/>
                    </a:cubicBezTo>
                    <a:cubicBezTo>
                      <a:pt x="272" y="841"/>
                      <a:pt x="1" y="637"/>
                      <a:pt x="82" y="556"/>
                    </a:cubicBezTo>
                    <a:cubicBezTo>
                      <a:pt x="136" y="489"/>
                      <a:pt x="353" y="624"/>
                      <a:pt x="434" y="664"/>
                    </a:cubicBezTo>
                    <a:cubicBezTo>
                      <a:pt x="488" y="691"/>
                      <a:pt x="543" y="705"/>
                      <a:pt x="597" y="718"/>
                    </a:cubicBezTo>
                    <a:cubicBezTo>
                      <a:pt x="745" y="745"/>
                      <a:pt x="868" y="732"/>
                      <a:pt x="1003" y="691"/>
                    </a:cubicBezTo>
                    <a:lnTo>
                      <a:pt x="1030" y="678"/>
                    </a:lnTo>
                    <a:lnTo>
                      <a:pt x="1030" y="678"/>
                    </a:lnTo>
                    <a:lnTo>
                      <a:pt x="1043" y="678"/>
                    </a:lnTo>
                    <a:cubicBezTo>
                      <a:pt x="1179" y="624"/>
                      <a:pt x="1287" y="543"/>
                      <a:pt x="1396" y="447"/>
                    </a:cubicBezTo>
                    <a:cubicBezTo>
                      <a:pt x="1423" y="434"/>
                      <a:pt x="1531" y="312"/>
                      <a:pt x="1558" y="272"/>
                    </a:cubicBezTo>
                    <a:cubicBezTo>
                      <a:pt x="1599" y="218"/>
                      <a:pt x="1748" y="1"/>
                      <a:pt x="1843" y="28"/>
                    </a:cubicBezTo>
                    <a:cubicBezTo>
                      <a:pt x="1938" y="82"/>
                      <a:pt x="1775" y="366"/>
                      <a:pt x="1735" y="407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39" name="Google Shape;2139;p44"/>
              <p:cNvSpPr/>
              <p:nvPr/>
            </p:nvSpPr>
            <p:spPr>
              <a:xfrm>
                <a:off x="5996150" y="2456475"/>
                <a:ext cx="58975" cy="19000"/>
              </a:xfrm>
              <a:custGeom>
                <a:avLst/>
                <a:gdLst/>
                <a:ahLst/>
                <a:cxnLst/>
                <a:rect l="l" t="t" r="r" b="b"/>
                <a:pathLst>
                  <a:path w="2359" h="760" extrusionOk="0">
                    <a:moveTo>
                      <a:pt x="2020" y="476"/>
                    </a:moveTo>
                    <a:cubicBezTo>
                      <a:pt x="1939" y="543"/>
                      <a:pt x="1857" y="597"/>
                      <a:pt x="1749" y="651"/>
                    </a:cubicBezTo>
                    <a:cubicBezTo>
                      <a:pt x="1559" y="720"/>
                      <a:pt x="1383" y="760"/>
                      <a:pt x="1180" y="760"/>
                    </a:cubicBezTo>
                    <a:lnTo>
                      <a:pt x="1166" y="760"/>
                    </a:lnTo>
                    <a:lnTo>
                      <a:pt x="1166" y="760"/>
                    </a:lnTo>
                    <a:cubicBezTo>
                      <a:pt x="1153" y="760"/>
                      <a:pt x="1099" y="747"/>
                      <a:pt x="1085" y="747"/>
                    </a:cubicBezTo>
                    <a:cubicBezTo>
                      <a:pt x="855" y="720"/>
                      <a:pt x="678" y="651"/>
                      <a:pt x="488" y="543"/>
                    </a:cubicBezTo>
                    <a:cubicBezTo>
                      <a:pt x="461" y="530"/>
                      <a:pt x="353" y="449"/>
                      <a:pt x="313" y="422"/>
                    </a:cubicBezTo>
                    <a:cubicBezTo>
                      <a:pt x="272" y="380"/>
                      <a:pt x="1" y="151"/>
                      <a:pt x="96" y="69"/>
                    </a:cubicBezTo>
                    <a:cubicBezTo>
                      <a:pt x="163" y="1"/>
                      <a:pt x="380" y="191"/>
                      <a:pt x="448" y="232"/>
                    </a:cubicBezTo>
                    <a:cubicBezTo>
                      <a:pt x="503" y="259"/>
                      <a:pt x="557" y="299"/>
                      <a:pt x="611" y="326"/>
                    </a:cubicBezTo>
                    <a:cubicBezTo>
                      <a:pt x="774" y="407"/>
                      <a:pt x="922" y="462"/>
                      <a:pt x="1112" y="476"/>
                    </a:cubicBezTo>
                    <a:lnTo>
                      <a:pt x="1180" y="476"/>
                    </a:lnTo>
                    <a:lnTo>
                      <a:pt x="1180" y="489"/>
                    </a:lnTo>
                    <a:cubicBezTo>
                      <a:pt x="1180" y="476"/>
                      <a:pt x="1193" y="476"/>
                      <a:pt x="1193" y="476"/>
                    </a:cubicBezTo>
                    <a:cubicBezTo>
                      <a:pt x="1356" y="489"/>
                      <a:pt x="1491" y="462"/>
                      <a:pt x="1641" y="407"/>
                    </a:cubicBezTo>
                    <a:cubicBezTo>
                      <a:pt x="1735" y="367"/>
                      <a:pt x="1803" y="340"/>
                      <a:pt x="1885" y="286"/>
                    </a:cubicBezTo>
                    <a:cubicBezTo>
                      <a:pt x="1952" y="232"/>
                      <a:pt x="2183" y="28"/>
                      <a:pt x="2250" y="82"/>
                    </a:cubicBezTo>
                    <a:cubicBezTo>
                      <a:pt x="2358" y="164"/>
                      <a:pt x="2074" y="435"/>
                      <a:pt x="2020" y="476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40" name="Google Shape;2140;p44"/>
              <p:cNvSpPr/>
              <p:nvPr/>
            </p:nvSpPr>
            <p:spPr>
              <a:xfrm>
                <a:off x="6000900" y="2457175"/>
                <a:ext cx="56250" cy="27475"/>
              </a:xfrm>
              <a:custGeom>
                <a:avLst/>
                <a:gdLst/>
                <a:ahLst/>
                <a:cxnLst/>
                <a:rect l="l" t="t" r="r" b="b"/>
                <a:pathLst>
                  <a:path w="2250" h="1099" extrusionOk="0">
                    <a:moveTo>
                      <a:pt x="1843" y="990"/>
                    </a:moveTo>
                    <a:cubicBezTo>
                      <a:pt x="1735" y="1030"/>
                      <a:pt x="1640" y="1057"/>
                      <a:pt x="1518" y="1071"/>
                    </a:cubicBezTo>
                    <a:cubicBezTo>
                      <a:pt x="1315" y="1098"/>
                      <a:pt x="1138" y="1084"/>
                      <a:pt x="949" y="1017"/>
                    </a:cubicBezTo>
                    <a:cubicBezTo>
                      <a:pt x="949" y="1017"/>
                      <a:pt x="936" y="1017"/>
                      <a:pt x="936" y="1003"/>
                    </a:cubicBezTo>
                    <a:lnTo>
                      <a:pt x="936" y="1003"/>
                    </a:lnTo>
                    <a:cubicBezTo>
                      <a:pt x="922" y="1003"/>
                      <a:pt x="868" y="976"/>
                      <a:pt x="868" y="976"/>
                    </a:cubicBezTo>
                    <a:cubicBezTo>
                      <a:pt x="651" y="881"/>
                      <a:pt x="502" y="773"/>
                      <a:pt x="353" y="596"/>
                    </a:cubicBezTo>
                    <a:cubicBezTo>
                      <a:pt x="326" y="583"/>
                      <a:pt x="244" y="475"/>
                      <a:pt x="217" y="434"/>
                    </a:cubicBezTo>
                    <a:cubicBezTo>
                      <a:pt x="190" y="394"/>
                      <a:pt x="0" y="81"/>
                      <a:pt x="109" y="27"/>
                    </a:cubicBezTo>
                    <a:cubicBezTo>
                      <a:pt x="190" y="0"/>
                      <a:pt x="353" y="231"/>
                      <a:pt x="407" y="298"/>
                    </a:cubicBezTo>
                    <a:lnTo>
                      <a:pt x="529" y="421"/>
                    </a:lnTo>
                    <a:cubicBezTo>
                      <a:pt x="665" y="556"/>
                      <a:pt x="800" y="650"/>
                      <a:pt x="976" y="732"/>
                    </a:cubicBezTo>
                    <a:cubicBezTo>
                      <a:pt x="976" y="732"/>
                      <a:pt x="1017" y="746"/>
                      <a:pt x="1030" y="746"/>
                    </a:cubicBezTo>
                    <a:lnTo>
                      <a:pt x="1030" y="746"/>
                    </a:lnTo>
                    <a:lnTo>
                      <a:pt x="1044" y="759"/>
                    </a:lnTo>
                    <a:cubicBezTo>
                      <a:pt x="1193" y="813"/>
                      <a:pt x="1328" y="827"/>
                      <a:pt x="1491" y="813"/>
                    </a:cubicBezTo>
                    <a:cubicBezTo>
                      <a:pt x="1599" y="813"/>
                      <a:pt x="1667" y="800"/>
                      <a:pt x="1762" y="773"/>
                    </a:cubicBezTo>
                    <a:cubicBezTo>
                      <a:pt x="1843" y="746"/>
                      <a:pt x="2128" y="623"/>
                      <a:pt x="2168" y="678"/>
                    </a:cubicBezTo>
                    <a:cubicBezTo>
                      <a:pt x="2250" y="786"/>
                      <a:pt x="1897" y="963"/>
                      <a:pt x="1843" y="99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41" name="Google Shape;2141;p44"/>
              <p:cNvSpPr/>
              <p:nvPr/>
            </p:nvSpPr>
            <p:spPr>
              <a:xfrm>
                <a:off x="5969050" y="2458875"/>
                <a:ext cx="35600" cy="35925"/>
              </a:xfrm>
              <a:custGeom>
                <a:avLst/>
                <a:gdLst/>
                <a:ahLst/>
                <a:cxnLst/>
                <a:rect l="l" t="t" r="r" b="b"/>
                <a:pathLst>
                  <a:path w="1424" h="1437" extrusionOk="0">
                    <a:moveTo>
                      <a:pt x="705" y="1437"/>
                    </a:moveTo>
                    <a:cubicBezTo>
                      <a:pt x="1112" y="1437"/>
                      <a:pt x="1424" y="1111"/>
                      <a:pt x="1424" y="718"/>
                    </a:cubicBezTo>
                    <a:cubicBezTo>
                      <a:pt x="1424" y="326"/>
                      <a:pt x="1112" y="0"/>
                      <a:pt x="705" y="0"/>
                    </a:cubicBezTo>
                    <a:cubicBezTo>
                      <a:pt x="313" y="0"/>
                      <a:pt x="1" y="326"/>
                      <a:pt x="1" y="718"/>
                    </a:cubicBezTo>
                    <a:cubicBezTo>
                      <a:pt x="1" y="1111"/>
                      <a:pt x="313" y="1437"/>
                      <a:pt x="705" y="143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42" name="Google Shape;2142;p44"/>
              <p:cNvSpPr/>
              <p:nvPr/>
            </p:nvSpPr>
            <p:spPr>
              <a:xfrm>
                <a:off x="5628650" y="2570650"/>
                <a:ext cx="78600" cy="30525"/>
              </a:xfrm>
              <a:custGeom>
                <a:avLst/>
                <a:gdLst/>
                <a:ahLst/>
                <a:cxnLst/>
                <a:rect l="l" t="t" r="r" b="b"/>
                <a:pathLst>
                  <a:path w="3144" h="1221" extrusionOk="0">
                    <a:moveTo>
                      <a:pt x="1572" y="1220"/>
                    </a:moveTo>
                    <a:cubicBezTo>
                      <a:pt x="2439" y="1220"/>
                      <a:pt x="3144" y="935"/>
                      <a:pt x="3144" y="610"/>
                    </a:cubicBezTo>
                    <a:cubicBezTo>
                      <a:pt x="3144" y="272"/>
                      <a:pt x="2439" y="1"/>
                      <a:pt x="1572" y="1"/>
                    </a:cubicBezTo>
                    <a:cubicBezTo>
                      <a:pt x="705" y="1"/>
                      <a:pt x="0" y="272"/>
                      <a:pt x="0" y="610"/>
                    </a:cubicBezTo>
                    <a:cubicBezTo>
                      <a:pt x="0" y="935"/>
                      <a:pt x="705" y="1220"/>
                      <a:pt x="1572" y="1220"/>
                    </a:cubicBezTo>
                    <a:close/>
                  </a:path>
                </a:pathLst>
              </a:custGeom>
              <a:solidFill>
                <a:srgbClr val="F58CA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43" name="Google Shape;2143;p44"/>
              <p:cNvSpPr/>
              <p:nvPr/>
            </p:nvSpPr>
            <p:spPr>
              <a:xfrm>
                <a:off x="5943300" y="2570650"/>
                <a:ext cx="78625" cy="30525"/>
              </a:xfrm>
              <a:custGeom>
                <a:avLst/>
                <a:gdLst/>
                <a:ahLst/>
                <a:cxnLst/>
                <a:rect l="l" t="t" r="r" b="b"/>
                <a:pathLst>
                  <a:path w="3145" h="1221" extrusionOk="0">
                    <a:moveTo>
                      <a:pt x="1573" y="1220"/>
                    </a:moveTo>
                    <a:cubicBezTo>
                      <a:pt x="2440" y="1220"/>
                      <a:pt x="3144" y="935"/>
                      <a:pt x="3144" y="610"/>
                    </a:cubicBezTo>
                    <a:cubicBezTo>
                      <a:pt x="3144" y="272"/>
                      <a:pt x="2440" y="1"/>
                      <a:pt x="1573" y="1"/>
                    </a:cubicBezTo>
                    <a:cubicBezTo>
                      <a:pt x="706" y="1"/>
                      <a:pt x="1" y="272"/>
                      <a:pt x="1" y="610"/>
                    </a:cubicBezTo>
                    <a:cubicBezTo>
                      <a:pt x="1" y="935"/>
                      <a:pt x="706" y="1220"/>
                      <a:pt x="1573" y="1220"/>
                    </a:cubicBezTo>
                    <a:close/>
                  </a:path>
                </a:pathLst>
              </a:custGeom>
              <a:solidFill>
                <a:srgbClr val="F58CA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44" name="Google Shape;2144;p44"/>
              <p:cNvSpPr/>
              <p:nvPr/>
            </p:nvSpPr>
            <p:spPr>
              <a:xfrm>
                <a:off x="5752275" y="2515775"/>
                <a:ext cx="143650" cy="43700"/>
              </a:xfrm>
              <a:custGeom>
                <a:avLst/>
                <a:gdLst/>
                <a:ahLst/>
                <a:cxnLst/>
                <a:rect l="l" t="t" r="r" b="b"/>
                <a:pathLst>
                  <a:path w="5746" h="1748" extrusionOk="0">
                    <a:moveTo>
                      <a:pt x="2670" y="203"/>
                    </a:moveTo>
                    <a:cubicBezTo>
                      <a:pt x="2670" y="95"/>
                      <a:pt x="2751" y="1"/>
                      <a:pt x="2873" y="1"/>
                    </a:cubicBezTo>
                    <a:cubicBezTo>
                      <a:pt x="2981" y="1"/>
                      <a:pt x="3076" y="95"/>
                      <a:pt x="3076" y="203"/>
                    </a:cubicBezTo>
                    <a:cubicBezTo>
                      <a:pt x="3076" y="516"/>
                      <a:pt x="3198" y="800"/>
                      <a:pt x="3402" y="1003"/>
                    </a:cubicBezTo>
                    <a:cubicBezTo>
                      <a:pt x="3618" y="1206"/>
                      <a:pt x="3889" y="1328"/>
                      <a:pt x="4200" y="1328"/>
                    </a:cubicBezTo>
                    <a:cubicBezTo>
                      <a:pt x="4513" y="1328"/>
                      <a:pt x="4797" y="1206"/>
                      <a:pt x="5000" y="1003"/>
                    </a:cubicBezTo>
                    <a:cubicBezTo>
                      <a:pt x="5203" y="800"/>
                      <a:pt x="5339" y="516"/>
                      <a:pt x="5339" y="203"/>
                    </a:cubicBezTo>
                    <a:cubicBezTo>
                      <a:pt x="5339" y="95"/>
                      <a:pt x="5420" y="1"/>
                      <a:pt x="5542" y="1"/>
                    </a:cubicBezTo>
                    <a:cubicBezTo>
                      <a:pt x="5651" y="1"/>
                      <a:pt x="5745" y="95"/>
                      <a:pt x="5745" y="203"/>
                    </a:cubicBezTo>
                    <a:cubicBezTo>
                      <a:pt x="5745" y="637"/>
                      <a:pt x="5569" y="1016"/>
                      <a:pt x="5298" y="1301"/>
                    </a:cubicBezTo>
                    <a:cubicBezTo>
                      <a:pt x="5013" y="1572"/>
                      <a:pt x="4634" y="1748"/>
                      <a:pt x="4200" y="1748"/>
                    </a:cubicBezTo>
                    <a:cubicBezTo>
                      <a:pt x="3781" y="1748"/>
                      <a:pt x="3387" y="1572"/>
                      <a:pt x="3116" y="1301"/>
                    </a:cubicBezTo>
                    <a:cubicBezTo>
                      <a:pt x="3022" y="1206"/>
                      <a:pt x="2941" y="1098"/>
                      <a:pt x="2873" y="976"/>
                    </a:cubicBezTo>
                    <a:cubicBezTo>
                      <a:pt x="2805" y="1098"/>
                      <a:pt x="2724" y="1206"/>
                      <a:pt x="2629" y="1301"/>
                    </a:cubicBezTo>
                    <a:cubicBezTo>
                      <a:pt x="2345" y="1572"/>
                      <a:pt x="1965" y="1748"/>
                      <a:pt x="1532" y="1748"/>
                    </a:cubicBezTo>
                    <a:cubicBezTo>
                      <a:pt x="1111" y="1748"/>
                      <a:pt x="732" y="1572"/>
                      <a:pt x="448" y="1301"/>
                    </a:cubicBezTo>
                    <a:cubicBezTo>
                      <a:pt x="163" y="1016"/>
                      <a:pt x="0" y="637"/>
                      <a:pt x="0" y="203"/>
                    </a:cubicBezTo>
                    <a:cubicBezTo>
                      <a:pt x="0" y="95"/>
                      <a:pt x="95" y="1"/>
                      <a:pt x="204" y="1"/>
                    </a:cubicBezTo>
                    <a:cubicBezTo>
                      <a:pt x="312" y="1"/>
                      <a:pt x="407" y="95"/>
                      <a:pt x="407" y="203"/>
                    </a:cubicBezTo>
                    <a:cubicBezTo>
                      <a:pt x="407" y="516"/>
                      <a:pt x="542" y="800"/>
                      <a:pt x="746" y="1003"/>
                    </a:cubicBezTo>
                    <a:cubicBezTo>
                      <a:pt x="949" y="1206"/>
                      <a:pt x="1220" y="1328"/>
                      <a:pt x="1532" y="1328"/>
                    </a:cubicBezTo>
                    <a:cubicBezTo>
                      <a:pt x="1843" y="1328"/>
                      <a:pt x="2128" y="1206"/>
                      <a:pt x="2331" y="1003"/>
                    </a:cubicBezTo>
                    <a:cubicBezTo>
                      <a:pt x="2534" y="800"/>
                      <a:pt x="2670" y="516"/>
                      <a:pt x="2670" y="203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sp>
        <p:nvSpPr>
          <p:cNvPr id="2145" name="Google Shape;2145;p44"/>
          <p:cNvSpPr/>
          <p:nvPr/>
        </p:nvSpPr>
        <p:spPr>
          <a:xfrm>
            <a:off x="6680675" y="695875"/>
            <a:ext cx="1743322" cy="196308"/>
          </a:xfrm>
          <a:custGeom>
            <a:avLst/>
            <a:gdLst/>
            <a:ahLst/>
            <a:cxnLst/>
            <a:rect l="l" t="t" r="r" b="b"/>
            <a:pathLst>
              <a:path w="158881" h="17895" extrusionOk="0">
                <a:moveTo>
                  <a:pt x="0" y="0"/>
                </a:moveTo>
                <a:lnTo>
                  <a:pt x="17767" y="17895"/>
                </a:lnTo>
                <a:lnTo>
                  <a:pt x="35279" y="256"/>
                </a:lnTo>
                <a:lnTo>
                  <a:pt x="53046" y="17767"/>
                </a:lnTo>
                <a:lnTo>
                  <a:pt x="70685" y="256"/>
                </a:lnTo>
                <a:lnTo>
                  <a:pt x="88196" y="17767"/>
                </a:lnTo>
                <a:lnTo>
                  <a:pt x="105963" y="256"/>
                </a:lnTo>
                <a:lnTo>
                  <a:pt x="123730" y="17767"/>
                </a:lnTo>
                <a:lnTo>
                  <a:pt x="141369" y="128"/>
                </a:lnTo>
                <a:lnTo>
                  <a:pt x="158881" y="17895"/>
                </a:lnTo>
              </a:path>
            </a:pathLst>
          </a:custGeom>
          <a:noFill/>
          <a:ln w="3810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0" name="Google Shape;470;p30"/>
          <p:cNvSpPr/>
          <p:nvPr/>
        </p:nvSpPr>
        <p:spPr>
          <a:xfrm>
            <a:off x="780203" y="3235927"/>
            <a:ext cx="1079100" cy="1079100"/>
          </a:xfrm>
          <a:prstGeom prst="ellipse">
            <a:avLst/>
          </a:prstGeom>
          <a:gradFill>
            <a:gsLst>
              <a:gs pos="0">
                <a:srgbClr val="FFE8CD"/>
              </a:gs>
              <a:gs pos="100000">
                <a:schemeClr val="accent1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1" name="Google Shape;471;p30"/>
          <p:cNvSpPr/>
          <p:nvPr/>
        </p:nvSpPr>
        <p:spPr>
          <a:xfrm>
            <a:off x="4892235" y="1707150"/>
            <a:ext cx="1079100" cy="1079100"/>
          </a:xfrm>
          <a:prstGeom prst="ellipse">
            <a:avLst/>
          </a:prstGeom>
          <a:gradFill>
            <a:gsLst>
              <a:gs pos="0">
                <a:srgbClr val="F7A1B8"/>
              </a:gs>
              <a:gs pos="100000">
                <a:srgbClr val="E62F60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2" name="Google Shape;472;p30"/>
          <p:cNvSpPr/>
          <p:nvPr/>
        </p:nvSpPr>
        <p:spPr>
          <a:xfrm>
            <a:off x="4892238" y="3235927"/>
            <a:ext cx="1079100" cy="1079100"/>
          </a:xfrm>
          <a:prstGeom prst="ellipse">
            <a:avLst/>
          </a:prstGeom>
          <a:gradFill>
            <a:gsLst>
              <a:gs pos="0">
                <a:srgbClr val="96E7B7"/>
              </a:gs>
              <a:gs pos="100000">
                <a:srgbClr val="37C46F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3" name="Google Shape;473;p30"/>
          <p:cNvSpPr/>
          <p:nvPr/>
        </p:nvSpPr>
        <p:spPr>
          <a:xfrm>
            <a:off x="790766" y="1707152"/>
            <a:ext cx="1079100" cy="1079100"/>
          </a:xfrm>
          <a:prstGeom prst="ellipse">
            <a:avLst/>
          </a:prstGeom>
          <a:gradFill>
            <a:gsLst>
              <a:gs pos="0">
                <a:srgbClr val="C9CBFF"/>
              </a:gs>
              <a:gs pos="100000">
                <a:schemeClr val="lt2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4" name="Google Shape;474;p30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4000" dirty="0"/>
              <a:t>Цели </a:t>
            </a:r>
            <a:r>
              <a:rPr lang="ru-RU" sz="4000" dirty="0">
                <a:solidFill>
                  <a:schemeClr val="dk2"/>
                </a:solidFill>
              </a:rPr>
              <a:t>урока</a:t>
            </a:r>
            <a:endParaRPr sz="4000" dirty="0">
              <a:solidFill>
                <a:schemeClr val="dk2"/>
              </a:solidFill>
            </a:endParaRPr>
          </a:p>
        </p:txBody>
      </p:sp>
      <p:sp>
        <p:nvSpPr>
          <p:cNvPr id="475" name="Google Shape;475;p30"/>
          <p:cNvSpPr txBox="1">
            <a:spLocks noGrp="1"/>
          </p:cNvSpPr>
          <p:nvPr>
            <p:ph type="title" idx="2"/>
          </p:nvPr>
        </p:nvSpPr>
        <p:spPr>
          <a:xfrm>
            <a:off x="4609625" y="1854900"/>
            <a:ext cx="1563300" cy="783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02</a:t>
            </a:r>
            <a:endParaRPr/>
          </a:p>
        </p:txBody>
      </p:sp>
      <p:sp>
        <p:nvSpPr>
          <p:cNvPr id="478" name="Google Shape;478;p30"/>
          <p:cNvSpPr txBox="1">
            <a:spLocks noGrp="1"/>
          </p:cNvSpPr>
          <p:nvPr>
            <p:ph type="title" idx="4"/>
          </p:nvPr>
        </p:nvSpPr>
        <p:spPr>
          <a:xfrm>
            <a:off x="538113" y="1854900"/>
            <a:ext cx="1563300" cy="783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01</a:t>
            </a:r>
            <a:endParaRPr/>
          </a:p>
        </p:txBody>
      </p:sp>
      <p:sp>
        <p:nvSpPr>
          <p:cNvPr id="481" name="Google Shape;481;p30"/>
          <p:cNvSpPr txBox="1">
            <a:spLocks noGrp="1"/>
          </p:cNvSpPr>
          <p:nvPr>
            <p:ph type="title" idx="7"/>
          </p:nvPr>
        </p:nvSpPr>
        <p:spPr>
          <a:xfrm>
            <a:off x="4609625" y="3383675"/>
            <a:ext cx="1563300" cy="783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04</a:t>
            </a:r>
            <a:endParaRPr/>
          </a:p>
        </p:txBody>
      </p:sp>
      <p:sp>
        <p:nvSpPr>
          <p:cNvPr id="484" name="Google Shape;484;p30"/>
          <p:cNvSpPr txBox="1">
            <a:spLocks noGrp="1"/>
          </p:cNvSpPr>
          <p:nvPr>
            <p:ph type="title" idx="13"/>
          </p:nvPr>
        </p:nvSpPr>
        <p:spPr>
          <a:xfrm>
            <a:off x="538113" y="3383675"/>
            <a:ext cx="1563300" cy="783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03</a:t>
            </a:r>
            <a:endParaRPr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70D1443-CCE5-F24D-DFBF-530EE809CB6C}"/>
              </a:ext>
            </a:extLst>
          </p:cNvPr>
          <p:cNvSpPr txBox="1"/>
          <p:nvPr/>
        </p:nvSpPr>
        <p:spPr>
          <a:xfrm>
            <a:off x="1946134" y="1755832"/>
            <a:ext cx="2698693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1200"/>
              </a:spcAft>
              <a:buClr>
                <a:schemeClr val="dk1"/>
              </a:buClr>
              <a:buSzPts val="1600"/>
              <a:defRPr/>
            </a:pPr>
            <a:r>
              <a:rPr lang="ru-RU" sz="1800" dirty="0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rPr>
              <a:t>Формирование понятия атмосферного давления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0E3DA0ED-5BB7-B0B5-76AC-1BB7F8BAA4CE}"/>
              </a:ext>
            </a:extLst>
          </p:cNvPr>
          <p:cNvSpPr txBox="1"/>
          <p:nvPr/>
        </p:nvSpPr>
        <p:spPr>
          <a:xfrm>
            <a:off x="6032613" y="1747740"/>
            <a:ext cx="2585405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1200"/>
              </a:spcAft>
              <a:buClr>
                <a:schemeClr val="dk1"/>
              </a:buClr>
              <a:buSzPts val="1600"/>
              <a:defRPr/>
            </a:pPr>
            <a:r>
              <a:rPr lang="ru-RU" sz="1800" dirty="0">
                <a:solidFill>
                  <a:schemeClr val="dk1"/>
                </a:solidFill>
                <a:latin typeface="Questrial"/>
                <a:ea typeface="Questrial"/>
                <a:cs typeface="Questrial"/>
              </a:rPr>
              <a:t>Раскрытие природы атмосферного давления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886AACD4-FE09-D2C9-DB82-42E39EB698B6}"/>
              </a:ext>
            </a:extLst>
          </p:cNvPr>
          <p:cNvSpPr txBox="1"/>
          <p:nvPr/>
        </p:nvSpPr>
        <p:spPr>
          <a:xfrm>
            <a:off x="1970411" y="3301411"/>
            <a:ext cx="2536853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1200"/>
              </a:spcAft>
              <a:buClr>
                <a:schemeClr val="dk1"/>
              </a:buClr>
              <a:buSzPts val="1600"/>
              <a:defRPr/>
            </a:pPr>
            <a:r>
              <a:rPr lang="ru-RU" sz="1800" dirty="0">
                <a:solidFill>
                  <a:schemeClr val="dk1"/>
                </a:solidFill>
                <a:latin typeface="Questrial"/>
                <a:ea typeface="Questrial"/>
                <a:cs typeface="Questrial"/>
              </a:rPr>
              <a:t>Изучение причины атмосферного давления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FDA9C4C4-C3DE-591F-E1E0-2B60BED8181D}"/>
              </a:ext>
            </a:extLst>
          </p:cNvPr>
          <p:cNvSpPr txBox="1"/>
          <p:nvPr/>
        </p:nvSpPr>
        <p:spPr>
          <a:xfrm>
            <a:off x="6024520" y="3290795"/>
            <a:ext cx="2844351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1200"/>
              </a:spcAft>
              <a:buClr>
                <a:schemeClr val="dk1"/>
              </a:buClr>
              <a:buSzPts val="1600"/>
              <a:defRPr/>
            </a:pPr>
            <a:r>
              <a:rPr lang="ru-RU" sz="1800" dirty="0">
                <a:solidFill>
                  <a:schemeClr val="dk1"/>
                </a:solidFill>
                <a:latin typeface="Questrial"/>
                <a:ea typeface="Questrial"/>
                <a:cs typeface="Questrial"/>
              </a:rPr>
              <a:t>Знакомство с явлениями, которые связаны с атмосферным давлением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1" name="Google Shape;691;p32"/>
          <p:cNvSpPr txBox="1">
            <a:spLocks noGrp="1"/>
          </p:cNvSpPr>
          <p:nvPr>
            <p:ph type="title"/>
          </p:nvPr>
        </p:nvSpPr>
        <p:spPr>
          <a:xfrm>
            <a:off x="4423050" y="1576400"/>
            <a:ext cx="4227336" cy="820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4800" dirty="0"/>
              <a:t>Атмосфера -</a:t>
            </a:r>
            <a:endParaRPr sz="4800" dirty="0"/>
          </a:p>
        </p:txBody>
      </p:sp>
      <p:sp>
        <p:nvSpPr>
          <p:cNvPr id="692" name="Google Shape;692;p32"/>
          <p:cNvSpPr txBox="1">
            <a:spLocks noGrp="1"/>
          </p:cNvSpPr>
          <p:nvPr>
            <p:ph type="subTitle" idx="1"/>
          </p:nvPr>
        </p:nvSpPr>
        <p:spPr>
          <a:xfrm>
            <a:off x="4423050" y="2332000"/>
            <a:ext cx="3535500" cy="123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200" dirty="0"/>
              <a:t>воздушная оболочка Земли</a:t>
            </a:r>
            <a:endParaRPr sz="3200" dirty="0"/>
          </a:p>
        </p:txBody>
      </p:sp>
      <p:sp>
        <p:nvSpPr>
          <p:cNvPr id="695" name="Google Shape;695;p32"/>
          <p:cNvSpPr/>
          <p:nvPr/>
        </p:nvSpPr>
        <p:spPr>
          <a:xfrm>
            <a:off x="631775" y="412693"/>
            <a:ext cx="3403500" cy="4466803"/>
          </a:xfrm>
          <a:prstGeom prst="ellipse">
            <a:avLst/>
          </a:prstGeom>
          <a:noFill/>
          <a:ln w="2857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696" name="Google Shape;696;p32"/>
          <p:cNvGrpSpPr/>
          <p:nvPr/>
        </p:nvGrpSpPr>
        <p:grpSpPr>
          <a:xfrm>
            <a:off x="1254237" y="484783"/>
            <a:ext cx="470828" cy="470828"/>
            <a:chOff x="2810757" y="1723146"/>
            <a:chExt cx="719700" cy="719700"/>
          </a:xfrm>
        </p:grpSpPr>
        <p:sp>
          <p:nvSpPr>
            <p:cNvPr id="697" name="Google Shape;697;p32"/>
            <p:cNvSpPr/>
            <p:nvPr/>
          </p:nvSpPr>
          <p:spPr>
            <a:xfrm>
              <a:off x="2810757" y="1723146"/>
              <a:ext cx="719700" cy="719700"/>
            </a:xfrm>
            <a:prstGeom prst="ellipse">
              <a:avLst/>
            </a:prstGeom>
            <a:gradFill>
              <a:gsLst>
                <a:gs pos="0">
                  <a:srgbClr val="96E7B7"/>
                </a:gs>
                <a:gs pos="100000">
                  <a:srgbClr val="37C46F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698" name="Google Shape;698;p32"/>
            <p:cNvGrpSpPr/>
            <p:nvPr/>
          </p:nvGrpSpPr>
          <p:grpSpPr>
            <a:xfrm>
              <a:off x="2938725" y="1995263"/>
              <a:ext cx="463750" cy="159925"/>
              <a:chOff x="5593400" y="2441250"/>
              <a:chExt cx="463750" cy="159925"/>
            </a:xfrm>
          </p:grpSpPr>
          <p:sp>
            <p:nvSpPr>
              <p:cNvPr id="699" name="Google Shape;699;p32"/>
              <p:cNvSpPr/>
              <p:nvPr/>
            </p:nvSpPr>
            <p:spPr>
              <a:xfrm>
                <a:off x="5617450" y="2446325"/>
                <a:ext cx="100975" cy="100975"/>
              </a:xfrm>
              <a:custGeom>
                <a:avLst/>
                <a:gdLst/>
                <a:ahLst/>
                <a:cxnLst/>
                <a:rect l="l" t="t" r="r" b="b"/>
                <a:pathLst>
                  <a:path w="4039" h="4039" extrusionOk="0">
                    <a:moveTo>
                      <a:pt x="2020" y="4038"/>
                    </a:moveTo>
                    <a:cubicBezTo>
                      <a:pt x="3131" y="4038"/>
                      <a:pt x="4038" y="3131"/>
                      <a:pt x="4038" y="2020"/>
                    </a:cubicBezTo>
                    <a:cubicBezTo>
                      <a:pt x="4038" y="909"/>
                      <a:pt x="3131" y="0"/>
                      <a:pt x="2020" y="0"/>
                    </a:cubicBezTo>
                    <a:cubicBezTo>
                      <a:pt x="909" y="0"/>
                      <a:pt x="0" y="909"/>
                      <a:pt x="0" y="2020"/>
                    </a:cubicBezTo>
                    <a:cubicBezTo>
                      <a:pt x="0" y="3131"/>
                      <a:pt x="909" y="4038"/>
                      <a:pt x="2020" y="4038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00" name="Google Shape;700;p32"/>
              <p:cNvSpPr/>
              <p:nvPr/>
            </p:nvSpPr>
            <p:spPr>
              <a:xfrm>
                <a:off x="5606275" y="2441250"/>
                <a:ext cx="48450" cy="25425"/>
              </a:xfrm>
              <a:custGeom>
                <a:avLst/>
                <a:gdLst/>
                <a:ahLst/>
                <a:cxnLst/>
                <a:rect l="l" t="t" r="r" b="b"/>
                <a:pathLst>
                  <a:path w="1938" h="1017" extrusionOk="0">
                    <a:moveTo>
                      <a:pt x="204" y="407"/>
                    </a:moveTo>
                    <a:cubicBezTo>
                      <a:pt x="245" y="489"/>
                      <a:pt x="299" y="556"/>
                      <a:pt x="366" y="624"/>
                    </a:cubicBezTo>
                    <a:cubicBezTo>
                      <a:pt x="489" y="760"/>
                      <a:pt x="624" y="868"/>
                      <a:pt x="800" y="935"/>
                    </a:cubicBezTo>
                    <a:lnTo>
                      <a:pt x="800" y="935"/>
                    </a:lnTo>
                    <a:lnTo>
                      <a:pt x="814" y="935"/>
                    </a:lnTo>
                    <a:lnTo>
                      <a:pt x="841" y="949"/>
                    </a:lnTo>
                    <a:cubicBezTo>
                      <a:pt x="1044" y="1016"/>
                      <a:pt x="1206" y="1016"/>
                      <a:pt x="1396" y="962"/>
                    </a:cubicBezTo>
                    <a:cubicBezTo>
                      <a:pt x="1477" y="935"/>
                      <a:pt x="1545" y="908"/>
                      <a:pt x="1613" y="868"/>
                    </a:cubicBezTo>
                    <a:cubicBezTo>
                      <a:pt x="1667" y="841"/>
                      <a:pt x="1938" y="637"/>
                      <a:pt x="1857" y="556"/>
                    </a:cubicBezTo>
                    <a:cubicBezTo>
                      <a:pt x="1802" y="489"/>
                      <a:pt x="1586" y="624"/>
                      <a:pt x="1504" y="664"/>
                    </a:cubicBezTo>
                    <a:cubicBezTo>
                      <a:pt x="1450" y="691"/>
                      <a:pt x="1396" y="705"/>
                      <a:pt x="1342" y="718"/>
                    </a:cubicBezTo>
                    <a:cubicBezTo>
                      <a:pt x="1193" y="745"/>
                      <a:pt x="1071" y="732"/>
                      <a:pt x="935" y="691"/>
                    </a:cubicBezTo>
                    <a:lnTo>
                      <a:pt x="908" y="678"/>
                    </a:lnTo>
                    <a:lnTo>
                      <a:pt x="908" y="678"/>
                    </a:lnTo>
                    <a:lnTo>
                      <a:pt x="895" y="678"/>
                    </a:lnTo>
                    <a:cubicBezTo>
                      <a:pt x="760" y="624"/>
                      <a:pt x="651" y="543"/>
                      <a:pt x="543" y="447"/>
                    </a:cubicBezTo>
                    <a:cubicBezTo>
                      <a:pt x="516" y="434"/>
                      <a:pt x="407" y="312"/>
                      <a:pt x="380" y="272"/>
                    </a:cubicBezTo>
                    <a:cubicBezTo>
                      <a:pt x="339" y="218"/>
                      <a:pt x="191" y="1"/>
                      <a:pt x="95" y="28"/>
                    </a:cubicBezTo>
                    <a:cubicBezTo>
                      <a:pt x="1" y="82"/>
                      <a:pt x="163" y="366"/>
                      <a:pt x="204" y="407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01" name="Google Shape;701;p32"/>
              <p:cNvSpPr/>
              <p:nvPr/>
            </p:nvSpPr>
            <p:spPr>
              <a:xfrm>
                <a:off x="5595450" y="2456475"/>
                <a:ext cx="58950" cy="19000"/>
              </a:xfrm>
              <a:custGeom>
                <a:avLst/>
                <a:gdLst/>
                <a:ahLst/>
                <a:cxnLst/>
                <a:rect l="l" t="t" r="r" b="b"/>
                <a:pathLst>
                  <a:path w="2358" h="760" extrusionOk="0">
                    <a:moveTo>
                      <a:pt x="338" y="476"/>
                    </a:moveTo>
                    <a:cubicBezTo>
                      <a:pt x="420" y="543"/>
                      <a:pt x="501" y="597"/>
                      <a:pt x="609" y="651"/>
                    </a:cubicBezTo>
                    <a:cubicBezTo>
                      <a:pt x="799" y="720"/>
                      <a:pt x="976" y="760"/>
                      <a:pt x="1179" y="760"/>
                    </a:cubicBezTo>
                    <a:lnTo>
                      <a:pt x="1193" y="760"/>
                    </a:lnTo>
                    <a:lnTo>
                      <a:pt x="1193" y="760"/>
                    </a:lnTo>
                    <a:cubicBezTo>
                      <a:pt x="1206" y="760"/>
                      <a:pt x="1260" y="747"/>
                      <a:pt x="1274" y="747"/>
                    </a:cubicBezTo>
                    <a:cubicBezTo>
                      <a:pt x="1504" y="720"/>
                      <a:pt x="1680" y="651"/>
                      <a:pt x="1870" y="543"/>
                    </a:cubicBezTo>
                    <a:cubicBezTo>
                      <a:pt x="1897" y="530"/>
                      <a:pt x="2006" y="449"/>
                      <a:pt x="2046" y="422"/>
                    </a:cubicBezTo>
                    <a:cubicBezTo>
                      <a:pt x="2087" y="380"/>
                      <a:pt x="2358" y="151"/>
                      <a:pt x="2262" y="69"/>
                    </a:cubicBezTo>
                    <a:cubicBezTo>
                      <a:pt x="2195" y="1"/>
                      <a:pt x="1978" y="191"/>
                      <a:pt x="1910" y="232"/>
                    </a:cubicBezTo>
                    <a:cubicBezTo>
                      <a:pt x="1856" y="259"/>
                      <a:pt x="1802" y="299"/>
                      <a:pt x="1748" y="326"/>
                    </a:cubicBezTo>
                    <a:cubicBezTo>
                      <a:pt x="1585" y="407"/>
                      <a:pt x="1436" y="462"/>
                      <a:pt x="1247" y="476"/>
                    </a:cubicBezTo>
                    <a:lnTo>
                      <a:pt x="1179" y="476"/>
                    </a:lnTo>
                    <a:lnTo>
                      <a:pt x="1179" y="489"/>
                    </a:lnTo>
                    <a:cubicBezTo>
                      <a:pt x="1179" y="476"/>
                      <a:pt x="1166" y="476"/>
                      <a:pt x="1166" y="476"/>
                    </a:cubicBezTo>
                    <a:cubicBezTo>
                      <a:pt x="1003" y="489"/>
                      <a:pt x="867" y="462"/>
                      <a:pt x="705" y="407"/>
                    </a:cubicBezTo>
                    <a:cubicBezTo>
                      <a:pt x="624" y="367"/>
                      <a:pt x="555" y="340"/>
                      <a:pt x="474" y="286"/>
                    </a:cubicBezTo>
                    <a:cubicBezTo>
                      <a:pt x="407" y="232"/>
                      <a:pt x="176" y="28"/>
                      <a:pt x="109" y="82"/>
                    </a:cubicBezTo>
                    <a:cubicBezTo>
                      <a:pt x="0" y="164"/>
                      <a:pt x="284" y="435"/>
                      <a:pt x="338" y="476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02" name="Google Shape;702;p32"/>
              <p:cNvSpPr/>
              <p:nvPr/>
            </p:nvSpPr>
            <p:spPr>
              <a:xfrm>
                <a:off x="5593400" y="2457175"/>
                <a:ext cx="56275" cy="27475"/>
              </a:xfrm>
              <a:custGeom>
                <a:avLst/>
                <a:gdLst/>
                <a:ahLst/>
                <a:cxnLst/>
                <a:rect l="l" t="t" r="r" b="b"/>
                <a:pathLst>
                  <a:path w="2251" h="1099" extrusionOk="0">
                    <a:moveTo>
                      <a:pt x="407" y="990"/>
                    </a:moveTo>
                    <a:cubicBezTo>
                      <a:pt x="516" y="1030"/>
                      <a:pt x="610" y="1057"/>
                      <a:pt x="733" y="1071"/>
                    </a:cubicBezTo>
                    <a:cubicBezTo>
                      <a:pt x="935" y="1098"/>
                      <a:pt x="1112" y="1084"/>
                      <a:pt x="1302" y="1017"/>
                    </a:cubicBezTo>
                    <a:cubicBezTo>
                      <a:pt x="1302" y="1017"/>
                      <a:pt x="1315" y="1017"/>
                      <a:pt x="1315" y="1003"/>
                    </a:cubicBezTo>
                    <a:lnTo>
                      <a:pt x="1315" y="1003"/>
                    </a:lnTo>
                    <a:cubicBezTo>
                      <a:pt x="1329" y="1003"/>
                      <a:pt x="1383" y="976"/>
                      <a:pt x="1383" y="976"/>
                    </a:cubicBezTo>
                    <a:cubicBezTo>
                      <a:pt x="1600" y="881"/>
                      <a:pt x="1748" y="773"/>
                      <a:pt x="1898" y="596"/>
                    </a:cubicBezTo>
                    <a:cubicBezTo>
                      <a:pt x="1925" y="583"/>
                      <a:pt x="2006" y="475"/>
                      <a:pt x="2033" y="434"/>
                    </a:cubicBezTo>
                    <a:cubicBezTo>
                      <a:pt x="2060" y="394"/>
                      <a:pt x="2250" y="81"/>
                      <a:pt x="2142" y="27"/>
                    </a:cubicBezTo>
                    <a:cubicBezTo>
                      <a:pt x="2060" y="0"/>
                      <a:pt x="1898" y="231"/>
                      <a:pt x="1844" y="298"/>
                    </a:cubicBezTo>
                    <a:lnTo>
                      <a:pt x="1721" y="421"/>
                    </a:lnTo>
                    <a:cubicBezTo>
                      <a:pt x="1586" y="556"/>
                      <a:pt x="1450" y="650"/>
                      <a:pt x="1275" y="732"/>
                    </a:cubicBezTo>
                    <a:cubicBezTo>
                      <a:pt x="1275" y="732"/>
                      <a:pt x="1233" y="746"/>
                      <a:pt x="1220" y="746"/>
                    </a:cubicBezTo>
                    <a:lnTo>
                      <a:pt x="1220" y="746"/>
                    </a:lnTo>
                    <a:cubicBezTo>
                      <a:pt x="1220" y="746"/>
                      <a:pt x="1206" y="746"/>
                      <a:pt x="1206" y="759"/>
                    </a:cubicBezTo>
                    <a:cubicBezTo>
                      <a:pt x="1058" y="813"/>
                      <a:pt x="922" y="827"/>
                      <a:pt x="760" y="813"/>
                    </a:cubicBezTo>
                    <a:cubicBezTo>
                      <a:pt x="651" y="813"/>
                      <a:pt x="583" y="800"/>
                      <a:pt x="489" y="773"/>
                    </a:cubicBezTo>
                    <a:cubicBezTo>
                      <a:pt x="407" y="746"/>
                      <a:pt x="122" y="623"/>
                      <a:pt x="82" y="678"/>
                    </a:cubicBezTo>
                    <a:cubicBezTo>
                      <a:pt x="1" y="786"/>
                      <a:pt x="353" y="963"/>
                      <a:pt x="407" y="99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03" name="Google Shape;703;p32"/>
              <p:cNvSpPr/>
              <p:nvPr/>
            </p:nvSpPr>
            <p:spPr>
              <a:xfrm>
                <a:off x="5645900" y="2458875"/>
                <a:ext cx="35600" cy="35925"/>
              </a:xfrm>
              <a:custGeom>
                <a:avLst/>
                <a:gdLst/>
                <a:ahLst/>
                <a:cxnLst/>
                <a:rect l="l" t="t" r="r" b="b"/>
                <a:pathLst>
                  <a:path w="1424" h="1437" extrusionOk="0">
                    <a:moveTo>
                      <a:pt x="705" y="1437"/>
                    </a:moveTo>
                    <a:cubicBezTo>
                      <a:pt x="1112" y="1437"/>
                      <a:pt x="1424" y="1111"/>
                      <a:pt x="1424" y="718"/>
                    </a:cubicBezTo>
                    <a:cubicBezTo>
                      <a:pt x="1424" y="326"/>
                      <a:pt x="1112" y="0"/>
                      <a:pt x="705" y="0"/>
                    </a:cubicBezTo>
                    <a:cubicBezTo>
                      <a:pt x="313" y="0"/>
                      <a:pt x="1" y="326"/>
                      <a:pt x="1" y="718"/>
                    </a:cubicBezTo>
                    <a:cubicBezTo>
                      <a:pt x="1" y="1111"/>
                      <a:pt x="313" y="1437"/>
                      <a:pt x="705" y="143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04" name="Google Shape;704;p32"/>
              <p:cNvSpPr/>
              <p:nvPr/>
            </p:nvSpPr>
            <p:spPr>
              <a:xfrm>
                <a:off x="5932150" y="2446325"/>
                <a:ext cx="100975" cy="100975"/>
              </a:xfrm>
              <a:custGeom>
                <a:avLst/>
                <a:gdLst/>
                <a:ahLst/>
                <a:cxnLst/>
                <a:rect l="l" t="t" r="r" b="b"/>
                <a:pathLst>
                  <a:path w="4039" h="4039" extrusionOk="0">
                    <a:moveTo>
                      <a:pt x="2019" y="4038"/>
                    </a:moveTo>
                    <a:cubicBezTo>
                      <a:pt x="3130" y="4038"/>
                      <a:pt x="4038" y="3131"/>
                      <a:pt x="4038" y="2020"/>
                    </a:cubicBezTo>
                    <a:cubicBezTo>
                      <a:pt x="4038" y="909"/>
                      <a:pt x="3130" y="0"/>
                      <a:pt x="2019" y="0"/>
                    </a:cubicBezTo>
                    <a:cubicBezTo>
                      <a:pt x="908" y="0"/>
                      <a:pt x="0" y="909"/>
                      <a:pt x="0" y="2020"/>
                    </a:cubicBezTo>
                    <a:cubicBezTo>
                      <a:pt x="0" y="3131"/>
                      <a:pt x="908" y="4038"/>
                      <a:pt x="2019" y="4038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05" name="Google Shape;705;p32"/>
              <p:cNvSpPr/>
              <p:nvPr/>
            </p:nvSpPr>
            <p:spPr>
              <a:xfrm>
                <a:off x="5995825" y="2441250"/>
                <a:ext cx="48450" cy="25425"/>
              </a:xfrm>
              <a:custGeom>
                <a:avLst/>
                <a:gdLst/>
                <a:ahLst/>
                <a:cxnLst/>
                <a:rect l="l" t="t" r="r" b="b"/>
                <a:pathLst>
                  <a:path w="1938" h="1017" extrusionOk="0">
                    <a:moveTo>
                      <a:pt x="1735" y="407"/>
                    </a:moveTo>
                    <a:cubicBezTo>
                      <a:pt x="1694" y="489"/>
                      <a:pt x="1640" y="556"/>
                      <a:pt x="1572" y="624"/>
                    </a:cubicBezTo>
                    <a:cubicBezTo>
                      <a:pt x="1450" y="760"/>
                      <a:pt x="1314" y="868"/>
                      <a:pt x="1139" y="935"/>
                    </a:cubicBezTo>
                    <a:lnTo>
                      <a:pt x="1139" y="935"/>
                    </a:lnTo>
                    <a:lnTo>
                      <a:pt x="1125" y="935"/>
                    </a:lnTo>
                    <a:lnTo>
                      <a:pt x="1098" y="949"/>
                    </a:lnTo>
                    <a:cubicBezTo>
                      <a:pt x="895" y="1016"/>
                      <a:pt x="732" y="1016"/>
                      <a:pt x="543" y="962"/>
                    </a:cubicBezTo>
                    <a:cubicBezTo>
                      <a:pt x="461" y="935"/>
                      <a:pt x="393" y="908"/>
                      <a:pt x="326" y="868"/>
                    </a:cubicBezTo>
                    <a:cubicBezTo>
                      <a:pt x="272" y="841"/>
                      <a:pt x="1" y="637"/>
                      <a:pt x="82" y="556"/>
                    </a:cubicBezTo>
                    <a:cubicBezTo>
                      <a:pt x="136" y="489"/>
                      <a:pt x="353" y="624"/>
                      <a:pt x="434" y="664"/>
                    </a:cubicBezTo>
                    <a:cubicBezTo>
                      <a:pt x="488" y="691"/>
                      <a:pt x="543" y="705"/>
                      <a:pt x="597" y="718"/>
                    </a:cubicBezTo>
                    <a:cubicBezTo>
                      <a:pt x="745" y="745"/>
                      <a:pt x="868" y="732"/>
                      <a:pt x="1003" y="691"/>
                    </a:cubicBezTo>
                    <a:lnTo>
                      <a:pt x="1030" y="678"/>
                    </a:lnTo>
                    <a:lnTo>
                      <a:pt x="1030" y="678"/>
                    </a:lnTo>
                    <a:lnTo>
                      <a:pt x="1043" y="678"/>
                    </a:lnTo>
                    <a:cubicBezTo>
                      <a:pt x="1179" y="624"/>
                      <a:pt x="1287" y="543"/>
                      <a:pt x="1396" y="447"/>
                    </a:cubicBezTo>
                    <a:cubicBezTo>
                      <a:pt x="1423" y="434"/>
                      <a:pt x="1531" y="312"/>
                      <a:pt x="1558" y="272"/>
                    </a:cubicBezTo>
                    <a:cubicBezTo>
                      <a:pt x="1599" y="218"/>
                      <a:pt x="1748" y="1"/>
                      <a:pt x="1843" y="28"/>
                    </a:cubicBezTo>
                    <a:cubicBezTo>
                      <a:pt x="1938" y="82"/>
                      <a:pt x="1775" y="366"/>
                      <a:pt x="1735" y="407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06" name="Google Shape;706;p32"/>
              <p:cNvSpPr/>
              <p:nvPr/>
            </p:nvSpPr>
            <p:spPr>
              <a:xfrm>
                <a:off x="5996150" y="2456475"/>
                <a:ext cx="58975" cy="19000"/>
              </a:xfrm>
              <a:custGeom>
                <a:avLst/>
                <a:gdLst/>
                <a:ahLst/>
                <a:cxnLst/>
                <a:rect l="l" t="t" r="r" b="b"/>
                <a:pathLst>
                  <a:path w="2359" h="760" extrusionOk="0">
                    <a:moveTo>
                      <a:pt x="2020" y="476"/>
                    </a:moveTo>
                    <a:cubicBezTo>
                      <a:pt x="1939" y="543"/>
                      <a:pt x="1857" y="597"/>
                      <a:pt x="1749" y="651"/>
                    </a:cubicBezTo>
                    <a:cubicBezTo>
                      <a:pt x="1559" y="720"/>
                      <a:pt x="1383" y="760"/>
                      <a:pt x="1180" y="760"/>
                    </a:cubicBezTo>
                    <a:lnTo>
                      <a:pt x="1166" y="760"/>
                    </a:lnTo>
                    <a:lnTo>
                      <a:pt x="1166" y="760"/>
                    </a:lnTo>
                    <a:cubicBezTo>
                      <a:pt x="1153" y="760"/>
                      <a:pt x="1099" y="747"/>
                      <a:pt x="1085" y="747"/>
                    </a:cubicBezTo>
                    <a:cubicBezTo>
                      <a:pt x="855" y="720"/>
                      <a:pt x="678" y="651"/>
                      <a:pt x="488" y="543"/>
                    </a:cubicBezTo>
                    <a:cubicBezTo>
                      <a:pt x="461" y="530"/>
                      <a:pt x="353" y="449"/>
                      <a:pt x="313" y="422"/>
                    </a:cubicBezTo>
                    <a:cubicBezTo>
                      <a:pt x="272" y="380"/>
                      <a:pt x="1" y="151"/>
                      <a:pt x="96" y="69"/>
                    </a:cubicBezTo>
                    <a:cubicBezTo>
                      <a:pt x="163" y="1"/>
                      <a:pt x="380" y="191"/>
                      <a:pt x="448" y="232"/>
                    </a:cubicBezTo>
                    <a:cubicBezTo>
                      <a:pt x="503" y="259"/>
                      <a:pt x="557" y="299"/>
                      <a:pt x="611" y="326"/>
                    </a:cubicBezTo>
                    <a:cubicBezTo>
                      <a:pt x="774" y="407"/>
                      <a:pt x="922" y="462"/>
                      <a:pt x="1112" y="476"/>
                    </a:cubicBezTo>
                    <a:lnTo>
                      <a:pt x="1180" y="476"/>
                    </a:lnTo>
                    <a:lnTo>
                      <a:pt x="1180" y="489"/>
                    </a:lnTo>
                    <a:cubicBezTo>
                      <a:pt x="1180" y="476"/>
                      <a:pt x="1193" y="476"/>
                      <a:pt x="1193" y="476"/>
                    </a:cubicBezTo>
                    <a:cubicBezTo>
                      <a:pt x="1356" y="489"/>
                      <a:pt x="1491" y="462"/>
                      <a:pt x="1641" y="407"/>
                    </a:cubicBezTo>
                    <a:cubicBezTo>
                      <a:pt x="1735" y="367"/>
                      <a:pt x="1803" y="340"/>
                      <a:pt x="1885" y="286"/>
                    </a:cubicBezTo>
                    <a:cubicBezTo>
                      <a:pt x="1952" y="232"/>
                      <a:pt x="2183" y="28"/>
                      <a:pt x="2250" y="82"/>
                    </a:cubicBezTo>
                    <a:cubicBezTo>
                      <a:pt x="2358" y="164"/>
                      <a:pt x="2074" y="435"/>
                      <a:pt x="2020" y="476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07" name="Google Shape;707;p32"/>
              <p:cNvSpPr/>
              <p:nvPr/>
            </p:nvSpPr>
            <p:spPr>
              <a:xfrm>
                <a:off x="6000900" y="2457175"/>
                <a:ext cx="56250" cy="27475"/>
              </a:xfrm>
              <a:custGeom>
                <a:avLst/>
                <a:gdLst/>
                <a:ahLst/>
                <a:cxnLst/>
                <a:rect l="l" t="t" r="r" b="b"/>
                <a:pathLst>
                  <a:path w="2250" h="1099" extrusionOk="0">
                    <a:moveTo>
                      <a:pt x="1843" y="990"/>
                    </a:moveTo>
                    <a:cubicBezTo>
                      <a:pt x="1735" y="1030"/>
                      <a:pt x="1640" y="1057"/>
                      <a:pt x="1518" y="1071"/>
                    </a:cubicBezTo>
                    <a:cubicBezTo>
                      <a:pt x="1315" y="1098"/>
                      <a:pt x="1138" y="1084"/>
                      <a:pt x="949" y="1017"/>
                    </a:cubicBezTo>
                    <a:cubicBezTo>
                      <a:pt x="949" y="1017"/>
                      <a:pt x="936" y="1017"/>
                      <a:pt x="936" y="1003"/>
                    </a:cubicBezTo>
                    <a:lnTo>
                      <a:pt x="936" y="1003"/>
                    </a:lnTo>
                    <a:cubicBezTo>
                      <a:pt x="922" y="1003"/>
                      <a:pt x="868" y="976"/>
                      <a:pt x="868" y="976"/>
                    </a:cubicBezTo>
                    <a:cubicBezTo>
                      <a:pt x="651" y="881"/>
                      <a:pt x="502" y="773"/>
                      <a:pt x="353" y="596"/>
                    </a:cubicBezTo>
                    <a:cubicBezTo>
                      <a:pt x="326" y="583"/>
                      <a:pt x="244" y="475"/>
                      <a:pt x="217" y="434"/>
                    </a:cubicBezTo>
                    <a:cubicBezTo>
                      <a:pt x="190" y="394"/>
                      <a:pt x="0" y="81"/>
                      <a:pt x="109" y="27"/>
                    </a:cubicBezTo>
                    <a:cubicBezTo>
                      <a:pt x="190" y="0"/>
                      <a:pt x="353" y="231"/>
                      <a:pt x="407" y="298"/>
                    </a:cubicBezTo>
                    <a:lnTo>
                      <a:pt x="529" y="421"/>
                    </a:lnTo>
                    <a:cubicBezTo>
                      <a:pt x="665" y="556"/>
                      <a:pt x="800" y="650"/>
                      <a:pt x="976" y="732"/>
                    </a:cubicBezTo>
                    <a:cubicBezTo>
                      <a:pt x="976" y="732"/>
                      <a:pt x="1017" y="746"/>
                      <a:pt x="1030" y="746"/>
                    </a:cubicBezTo>
                    <a:lnTo>
                      <a:pt x="1030" y="746"/>
                    </a:lnTo>
                    <a:lnTo>
                      <a:pt x="1044" y="759"/>
                    </a:lnTo>
                    <a:cubicBezTo>
                      <a:pt x="1193" y="813"/>
                      <a:pt x="1328" y="827"/>
                      <a:pt x="1491" y="813"/>
                    </a:cubicBezTo>
                    <a:cubicBezTo>
                      <a:pt x="1599" y="813"/>
                      <a:pt x="1667" y="800"/>
                      <a:pt x="1762" y="773"/>
                    </a:cubicBezTo>
                    <a:cubicBezTo>
                      <a:pt x="1843" y="746"/>
                      <a:pt x="2128" y="623"/>
                      <a:pt x="2168" y="678"/>
                    </a:cubicBezTo>
                    <a:cubicBezTo>
                      <a:pt x="2250" y="786"/>
                      <a:pt x="1897" y="963"/>
                      <a:pt x="1843" y="99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08" name="Google Shape;708;p32"/>
              <p:cNvSpPr/>
              <p:nvPr/>
            </p:nvSpPr>
            <p:spPr>
              <a:xfrm>
                <a:off x="5969050" y="2458875"/>
                <a:ext cx="35600" cy="35925"/>
              </a:xfrm>
              <a:custGeom>
                <a:avLst/>
                <a:gdLst/>
                <a:ahLst/>
                <a:cxnLst/>
                <a:rect l="l" t="t" r="r" b="b"/>
                <a:pathLst>
                  <a:path w="1424" h="1437" extrusionOk="0">
                    <a:moveTo>
                      <a:pt x="705" y="1437"/>
                    </a:moveTo>
                    <a:cubicBezTo>
                      <a:pt x="1112" y="1437"/>
                      <a:pt x="1424" y="1111"/>
                      <a:pt x="1424" y="718"/>
                    </a:cubicBezTo>
                    <a:cubicBezTo>
                      <a:pt x="1424" y="326"/>
                      <a:pt x="1112" y="0"/>
                      <a:pt x="705" y="0"/>
                    </a:cubicBezTo>
                    <a:cubicBezTo>
                      <a:pt x="313" y="0"/>
                      <a:pt x="1" y="326"/>
                      <a:pt x="1" y="718"/>
                    </a:cubicBezTo>
                    <a:cubicBezTo>
                      <a:pt x="1" y="1111"/>
                      <a:pt x="313" y="1437"/>
                      <a:pt x="705" y="143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09" name="Google Shape;709;p32"/>
              <p:cNvSpPr/>
              <p:nvPr/>
            </p:nvSpPr>
            <p:spPr>
              <a:xfrm>
                <a:off x="5628650" y="2570650"/>
                <a:ext cx="78600" cy="30525"/>
              </a:xfrm>
              <a:custGeom>
                <a:avLst/>
                <a:gdLst/>
                <a:ahLst/>
                <a:cxnLst/>
                <a:rect l="l" t="t" r="r" b="b"/>
                <a:pathLst>
                  <a:path w="3144" h="1221" extrusionOk="0">
                    <a:moveTo>
                      <a:pt x="1572" y="1220"/>
                    </a:moveTo>
                    <a:cubicBezTo>
                      <a:pt x="2439" y="1220"/>
                      <a:pt x="3144" y="935"/>
                      <a:pt x="3144" y="610"/>
                    </a:cubicBezTo>
                    <a:cubicBezTo>
                      <a:pt x="3144" y="272"/>
                      <a:pt x="2439" y="1"/>
                      <a:pt x="1572" y="1"/>
                    </a:cubicBezTo>
                    <a:cubicBezTo>
                      <a:pt x="705" y="1"/>
                      <a:pt x="0" y="272"/>
                      <a:pt x="0" y="610"/>
                    </a:cubicBezTo>
                    <a:cubicBezTo>
                      <a:pt x="0" y="935"/>
                      <a:pt x="705" y="1220"/>
                      <a:pt x="1572" y="1220"/>
                    </a:cubicBezTo>
                    <a:close/>
                  </a:path>
                </a:pathLst>
              </a:custGeom>
              <a:solidFill>
                <a:srgbClr val="F58CA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10" name="Google Shape;710;p32"/>
              <p:cNvSpPr/>
              <p:nvPr/>
            </p:nvSpPr>
            <p:spPr>
              <a:xfrm>
                <a:off x="5943300" y="2570650"/>
                <a:ext cx="78625" cy="30525"/>
              </a:xfrm>
              <a:custGeom>
                <a:avLst/>
                <a:gdLst/>
                <a:ahLst/>
                <a:cxnLst/>
                <a:rect l="l" t="t" r="r" b="b"/>
                <a:pathLst>
                  <a:path w="3145" h="1221" extrusionOk="0">
                    <a:moveTo>
                      <a:pt x="1573" y="1220"/>
                    </a:moveTo>
                    <a:cubicBezTo>
                      <a:pt x="2440" y="1220"/>
                      <a:pt x="3144" y="935"/>
                      <a:pt x="3144" y="610"/>
                    </a:cubicBezTo>
                    <a:cubicBezTo>
                      <a:pt x="3144" y="272"/>
                      <a:pt x="2440" y="1"/>
                      <a:pt x="1573" y="1"/>
                    </a:cubicBezTo>
                    <a:cubicBezTo>
                      <a:pt x="706" y="1"/>
                      <a:pt x="1" y="272"/>
                      <a:pt x="1" y="610"/>
                    </a:cubicBezTo>
                    <a:cubicBezTo>
                      <a:pt x="1" y="935"/>
                      <a:pt x="706" y="1220"/>
                      <a:pt x="1573" y="1220"/>
                    </a:cubicBezTo>
                    <a:close/>
                  </a:path>
                </a:pathLst>
              </a:custGeom>
              <a:solidFill>
                <a:srgbClr val="F58CA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11" name="Google Shape;711;p32"/>
              <p:cNvSpPr/>
              <p:nvPr/>
            </p:nvSpPr>
            <p:spPr>
              <a:xfrm>
                <a:off x="5752275" y="2515775"/>
                <a:ext cx="143650" cy="43700"/>
              </a:xfrm>
              <a:custGeom>
                <a:avLst/>
                <a:gdLst/>
                <a:ahLst/>
                <a:cxnLst/>
                <a:rect l="l" t="t" r="r" b="b"/>
                <a:pathLst>
                  <a:path w="5746" h="1748" extrusionOk="0">
                    <a:moveTo>
                      <a:pt x="2670" y="203"/>
                    </a:moveTo>
                    <a:cubicBezTo>
                      <a:pt x="2670" y="95"/>
                      <a:pt x="2751" y="1"/>
                      <a:pt x="2873" y="1"/>
                    </a:cubicBezTo>
                    <a:cubicBezTo>
                      <a:pt x="2981" y="1"/>
                      <a:pt x="3076" y="95"/>
                      <a:pt x="3076" y="203"/>
                    </a:cubicBezTo>
                    <a:cubicBezTo>
                      <a:pt x="3076" y="516"/>
                      <a:pt x="3198" y="800"/>
                      <a:pt x="3402" y="1003"/>
                    </a:cubicBezTo>
                    <a:cubicBezTo>
                      <a:pt x="3618" y="1206"/>
                      <a:pt x="3889" y="1328"/>
                      <a:pt x="4200" y="1328"/>
                    </a:cubicBezTo>
                    <a:cubicBezTo>
                      <a:pt x="4513" y="1328"/>
                      <a:pt x="4797" y="1206"/>
                      <a:pt x="5000" y="1003"/>
                    </a:cubicBezTo>
                    <a:cubicBezTo>
                      <a:pt x="5203" y="800"/>
                      <a:pt x="5339" y="516"/>
                      <a:pt x="5339" y="203"/>
                    </a:cubicBezTo>
                    <a:cubicBezTo>
                      <a:pt x="5339" y="95"/>
                      <a:pt x="5420" y="1"/>
                      <a:pt x="5542" y="1"/>
                    </a:cubicBezTo>
                    <a:cubicBezTo>
                      <a:pt x="5651" y="1"/>
                      <a:pt x="5745" y="95"/>
                      <a:pt x="5745" y="203"/>
                    </a:cubicBezTo>
                    <a:cubicBezTo>
                      <a:pt x="5745" y="637"/>
                      <a:pt x="5569" y="1016"/>
                      <a:pt x="5298" y="1301"/>
                    </a:cubicBezTo>
                    <a:cubicBezTo>
                      <a:pt x="5013" y="1572"/>
                      <a:pt x="4634" y="1748"/>
                      <a:pt x="4200" y="1748"/>
                    </a:cubicBezTo>
                    <a:cubicBezTo>
                      <a:pt x="3781" y="1748"/>
                      <a:pt x="3387" y="1572"/>
                      <a:pt x="3116" y="1301"/>
                    </a:cubicBezTo>
                    <a:cubicBezTo>
                      <a:pt x="3022" y="1206"/>
                      <a:pt x="2941" y="1098"/>
                      <a:pt x="2873" y="976"/>
                    </a:cubicBezTo>
                    <a:cubicBezTo>
                      <a:pt x="2805" y="1098"/>
                      <a:pt x="2724" y="1206"/>
                      <a:pt x="2629" y="1301"/>
                    </a:cubicBezTo>
                    <a:cubicBezTo>
                      <a:pt x="2345" y="1572"/>
                      <a:pt x="1965" y="1748"/>
                      <a:pt x="1532" y="1748"/>
                    </a:cubicBezTo>
                    <a:cubicBezTo>
                      <a:pt x="1111" y="1748"/>
                      <a:pt x="732" y="1572"/>
                      <a:pt x="448" y="1301"/>
                    </a:cubicBezTo>
                    <a:cubicBezTo>
                      <a:pt x="163" y="1016"/>
                      <a:pt x="0" y="637"/>
                      <a:pt x="0" y="203"/>
                    </a:cubicBezTo>
                    <a:cubicBezTo>
                      <a:pt x="0" y="95"/>
                      <a:pt x="95" y="1"/>
                      <a:pt x="204" y="1"/>
                    </a:cubicBezTo>
                    <a:cubicBezTo>
                      <a:pt x="312" y="1"/>
                      <a:pt x="407" y="95"/>
                      <a:pt x="407" y="203"/>
                    </a:cubicBezTo>
                    <a:cubicBezTo>
                      <a:pt x="407" y="516"/>
                      <a:pt x="542" y="800"/>
                      <a:pt x="746" y="1003"/>
                    </a:cubicBezTo>
                    <a:cubicBezTo>
                      <a:pt x="949" y="1206"/>
                      <a:pt x="1220" y="1328"/>
                      <a:pt x="1532" y="1328"/>
                    </a:cubicBezTo>
                    <a:cubicBezTo>
                      <a:pt x="1843" y="1328"/>
                      <a:pt x="2128" y="1206"/>
                      <a:pt x="2331" y="1003"/>
                    </a:cubicBezTo>
                    <a:cubicBezTo>
                      <a:pt x="2534" y="800"/>
                      <a:pt x="2670" y="516"/>
                      <a:pt x="2670" y="203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712" name="Google Shape;712;p32"/>
          <p:cNvGrpSpPr/>
          <p:nvPr/>
        </p:nvGrpSpPr>
        <p:grpSpPr>
          <a:xfrm>
            <a:off x="832092" y="3870771"/>
            <a:ext cx="470700" cy="470700"/>
            <a:chOff x="4166452" y="4302470"/>
            <a:chExt cx="470700" cy="470700"/>
          </a:xfrm>
        </p:grpSpPr>
        <p:sp>
          <p:nvSpPr>
            <p:cNvPr id="713" name="Google Shape;713;p32"/>
            <p:cNvSpPr/>
            <p:nvPr/>
          </p:nvSpPr>
          <p:spPr>
            <a:xfrm>
              <a:off x="4166452" y="4302470"/>
              <a:ext cx="470700" cy="470700"/>
            </a:xfrm>
            <a:prstGeom prst="ellipse">
              <a:avLst/>
            </a:prstGeom>
            <a:gradFill>
              <a:gsLst>
                <a:gs pos="0">
                  <a:srgbClr val="FFE8CD"/>
                </a:gs>
                <a:gs pos="100000">
                  <a:schemeClr val="accent1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714" name="Google Shape;714;p32"/>
            <p:cNvGrpSpPr/>
            <p:nvPr/>
          </p:nvGrpSpPr>
          <p:grpSpPr>
            <a:xfrm>
              <a:off x="4262159" y="4489236"/>
              <a:ext cx="279442" cy="97296"/>
              <a:chOff x="4965400" y="2481225"/>
              <a:chExt cx="427150" cy="148725"/>
            </a:xfrm>
          </p:grpSpPr>
          <p:sp>
            <p:nvSpPr>
              <p:cNvPr id="715" name="Google Shape;715;p32"/>
              <p:cNvSpPr/>
              <p:nvPr/>
            </p:nvSpPr>
            <p:spPr>
              <a:xfrm>
                <a:off x="5291575" y="2481225"/>
                <a:ext cx="100975" cy="100975"/>
              </a:xfrm>
              <a:custGeom>
                <a:avLst/>
                <a:gdLst/>
                <a:ahLst/>
                <a:cxnLst/>
                <a:rect l="l" t="t" r="r" b="b"/>
                <a:pathLst>
                  <a:path w="4039" h="4039" extrusionOk="0">
                    <a:moveTo>
                      <a:pt x="2020" y="4038"/>
                    </a:moveTo>
                    <a:cubicBezTo>
                      <a:pt x="3131" y="4038"/>
                      <a:pt x="4039" y="3130"/>
                      <a:pt x="4039" y="2019"/>
                    </a:cubicBezTo>
                    <a:cubicBezTo>
                      <a:pt x="4039" y="908"/>
                      <a:pt x="3131" y="1"/>
                      <a:pt x="2020" y="1"/>
                    </a:cubicBezTo>
                    <a:cubicBezTo>
                      <a:pt x="909" y="1"/>
                      <a:pt x="1" y="908"/>
                      <a:pt x="1" y="2019"/>
                    </a:cubicBezTo>
                    <a:cubicBezTo>
                      <a:pt x="1" y="3130"/>
                      <a:pt x="909" y="4038"/>
                      <a:pt x="2020" y="4038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16" name="Google Shape;716;p32"/>
              <p:cNvSpPr/>
              <p:nvPr/>
            </p:nvSpPr>
            <p:spPr>
              <a:xfrm>
                <a:off x="5313625" y="2495100"/>
                <a:ext cx="35925" cy="35925"/>
              </a:xfrm>
              <a:custGeom>
                <a:avLst/>
                <a:gdLst/>
                <a:ahLst/>
                <a:cxnLst/>
                <a:rect l="l" t="t" r="r" b="b"/>
                <a:pathLst>
                  <a:path w="1437" h="1437" extrusionOk="0">
                    <a:moveTo>
                      <a:pt x="718" y="1437"/>
                    </a:moveTo>
                    <a:cubicBezTo>
                      <a:pt x="1111" y="1437"/>
                      <a:pt x="1436" y="1112"/>
                      <a:pt x="1436" y="719"/>
                    </a:cubicBezTo>
                    <a:cubicBezTo>
                      <a:pt x="1436" y="326"/>
                      <a:pt x="1111" y="1"/>
                      <a:pt x="718" y="1"/>
                    </a:cubicBezTo>
                    <a:cubicBezTo>
                      <a:pt x="325" y="1"/>
                      <a:pt x="0" y="326"/>
                      <a:pt x="0" y="719"/>
                    </a:cubicBezTo>
                    <a:cubicBezTo>
                      <a:pt x="0" y="1112"/>
                      <a:pt x="325" y="1437"/>
                      <a:pt x="718" y="143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17" name="Google Shape;717;p32"/>
              <p:cNvSpPr/>
              <p:nvPr/>
            </p:nvSpPr>
            <p:spPr>
              <a:xfrm>
                <a:off x="4965400" y="2481225"/>
                <a:ext cx="100975" cy="100975"/>
              </a:xfrm>
              <a:custGeom>
                <a:avLst/>
                <a:gdLst/>
                <a:ahLst/>
                <a:cxnLst/>
                <a:rect l="l" t="t" r="r" b="b"/>
                <a:pathLst>
                  <a:path w="4039" h="4039" extrusionOk="0">
                    <a:moveTo>
                      <a:pt x="2019" y="4038"/>
                    </a:moveTo>
                    <a:cubicBezTo>
                      <a:pt x="3144" y="4038"/>
                      <a:pt x="4038" y="3130"/>
                      <a:pt x="4038" y="2019"/>
                    </a:cubicBezTo>
                    <a:cubicBezTo>
                      <a:pt x="4038" y="908"/>
                      <a:pt x="3144" y="1"/>
                      <a:pt x="2019" y="1"/>
                    </a:cubicBezTo>
                    <a:cubicBezTo>
                      <a:pt x="908" y="1"/>
                      <a:pt x="0" y="908"/>
                      <a:pt x="0" y="2019"/>
                    </a:cubicBezTo>
                    <a:cubicBezTo>
                      <a:pt x="0" y="3130"/>
                      <a:pt x="908" y="4038"/>
                      <a:pt x="2019" y="4038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18" name="Google Shape;718;p32"/>
              <p:cNvSpPr/>
              <p:nvPr/>
            </p:nvSpPr>
            <p:spPr>
              <a:xfrm>
                <a:off x="5008750" y="2495100"/>
                <a:ext cx="35575" cy="35925"/>
              </a:xfrm>
              <a:custGeom>
                <a:avLst/>
                <a:gdLst/>
                <a:ahLst/>
                <a:cxnLst/>
                <a:rect l="l" t="t" r="r" b="b"/>
                <a:pathLst>
                  <a:path w="1423" h="1437" extrusionOk="0">
                    <a:moveTo>
                      <a:pt x="718" y="1437"/>
                    </a:moveTo>
                    <a:cubicBezTo>
                      <a:pt x="1112" y="1437"/>
                      <a:pt x="1423" y="1112"/>
                      <a:pt x="1423" y="719"/>
                    </a:cubicBezTo>
                    <a:cubicBezTo>
                      <a:pt x="1423" y="326"/>
                      <a:pt x="1112" y="1"/>
                      <a:pt x="718" y="1"/>
                    </a:cubicBezTo>
                    <a:cubicBezTo>
                      <a:pt x="326" y="1"/>
                      <a:pt x="1" y="326"/>
                      <a:pt x="1" y="719"/>
                    </a:cubicBezTo>
                    <a:cubicBezTo>
                      <a:pt x="1" y="1112"/>
                      <a:pt x="326" y="1437"/>
                      <a:pt x="718" y="143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19" name="Google Shape;719;p32"/>
              <p:cNvSpPr/>
              <p:nvPr/>
            </p:nvSpPr>
            <p:spPr>
              <a:xfrm>
                <a:off x="4982650" y="2599775"/>
                <a:ext cx="78300" cy="30175"/>
              </a:xfrm>
              <a:custGeom>
                <a:avLst/>
                <a:gdLst/>
                <a:ahLst/>
                <a:cxnLst/>
                <a:rect l="l" t="t" r="r" b="b"/>
                <a:pathLst>
                  <a:path w="3132" h="1207" extrusionOk="0">
                    <a:moveTo>
                      <a:pt x="1560" y="1206"/>
                    </a:moveTo>
                    <a:cubicBezTo>
                      <a:pt x="2427" y="1206"/>
                      <a:pt x="3131" y="935"/>
                      <a:pt x="3131" y="597"/>
                    </a:cubicBezTo>
                    <a:cubicBezTo>
                      <a:pt x="3131" y="272"/>
                      <a:pt x="2427" y="1"/>
                      <a:pt x="1560" y="1"/>
                    </a:cubicBezTo>
                    <a:cubicBezTo>
                      <a:pt x="705" y="1"/>
                      <a:pt x="1" y="272"/>
                      <a:pt x="1" y="597"/>
                    </a:cubicBezTo>
                    <a:cubicBezTo>
                      <a:pt x="1" y="935"/>
                      <a:pt x="705" y="1206"/>
                      <a:pt x="1560" y="1206"/>
                    </a:cubicBezTo>
                    <a:close/>
                  </a:path>
                </a:pathLst>
              </a:custGeom>
              <a:solidFill>
                <a:srgbClr val="F58CA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20" name="Google Shape;720;p32"/>
              <p:cNvSpPr/>
              <p:nvPr/>
            </p:nvSpPr>
            <p:spPr>
              <a:xfrm>
                <a:off x="5297350" y="2599775"/>
                <a:ext cx="78275" cy="30175"/>
              </a:xfrm>
              <a:custGeom>
                <a:avLst/>
                <a:gdLst/>
                <a:ahLst/>
                <a:cxnLst/>
                <a:rect l="l" t="t" r="r" b="b"/>
                <a:pathLst>
                  <a:path w="3131" h="1207" extrusionOk="0">
                    <a:moveTo>
                      <a:pt x="1558" y="1206"/>
                    </a:moveTo>
                    <a:cubicBezTo>
                      <a:pt x="2426" y="1206"/>
                      <a:pt x="3130" y="935"/>
                      <a:pt x="3130" y="597"/>
                    </a:cubicBezTo>
                    <a:cubicBezTo>
                      <a:pt x="3130" y="272"/>
                      <a:pt x="2426" y="1"/>
                      <a:pt x="1558" y="1"/>
                    </a:cubicBezTo>
                    <a:cubicBezTo>
                      <a:pt x="705" y="1"/>
                      <a:pt x="1" y="272"/>
                      <a:pt x="1" y="597"/>
                    </a:cubicBezTo>
                    <a:cubicBezTo>
                      <a:pt x="1" y="935"/>
                      <a:pt x="705" y="1206"/>
                      <a:pt x="1558" y="1206"/>
                    </a:cubicBezTo>
                    <a:close/>
                  </a:path>
                </a:pathLst>
              </a:custGeom>
              <a:solidFill>
                <a:srgbClr val="F58CA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21" name="Google Shape;721;p32"/>
              <p:cNvSpPr/>
              <p:nvPr/>
            </p:nvSpPr>
            <p:spPr>
              <a:xfrm>
                <a:off x="5128000" y="2540500"/>
                <a:ext cx="108725" cy="57600"/>
              </a:xfrm>
              <a:custGeom>
                <a:avLst/>
                <a:gdLst/>
                <a:ahLst/>
                <a:cxnLst/>
                <a:rect l="l" t="t" r="r" b="b"/>
                <a:pathLst>
                  <a:path w="4349" h="2304" extrusionOk="0">
                    <a:moveTo>
                      <a:pt x="1247" y="394"/>
                    </a:moveTo>
                    <a:cubicBezTo>
                      <a:pt x="1016" y="271"/>
                      <a:pt x="826" y="123"/>
                      <a:pt x="596" y="96"/>
                    </a:cubicBezTo>
                    <a:cubicBezTo>
                      <a:pt x="0" y="0"/>
                      <a:pt x="40" y="827"/>
                      <a:pt x="244" y="1193"/>
                    </a:cubicBezTo>
                    <a:cubicBezTo>
                      <a:pt x="663" y="1938"/>
                      <a:pt x="1422" y="2304"/>
                      <a:pt x="2168" y="2291"/>
                    </a:cubicBezTo>
                    <a:cubicBezTo>
                      <a:pt x="2927" y="2304"/>
                      <a:pt x="3686" y="1938"/>
                      <a:pt x="4092" y="1193"/>
                    </a:cubicBezTo>
                    <a:cubicBezTo>
                      <a:pt x="4309" y="827"/>
                      <a:pt x="4349" y="0"/>
                      <a:pt x="3753" y="96"/>
                    </a:cubicBezTo>
                    <a:cubicBezTo>
                      <a:pt x="3523" y="123"/>
                      <a:pt x="3319" y="271"/>
                      <a:pt x="3089" y="394"/>
                    </a:cubicBezTo>
                    <a:cubicBezTo>
                      <a:pt x="2804" y="556"/>
                      <a:pt x="2493" y="638"/>
                      <a:pt x="2168" y="623"/>
                    </a:cubicBezTo>
                    <a:cubicBezTo>
                      <a:pt x="1856" y="638"/>
                      <a:pt x="1545" y="556"/>
                      <a:pt x="1247" y="394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722" name="Google Shape;722;p32"/>
          <p:cNvGrpSpPr/>
          <p:nvPr/>
        </p:nvGrpSpPr>
        <p:grpSpPr>
          <a:xfrm>
            <a:off x="3550417" y="3530844"/>
            <a:ext cx="470828" cy="470828"/>
            <a:chOff x="2810757" y="1723146"/>
            <a:chExt cx="719700" cy="719700"/>
          </a:xfrm>
        </p:grpSpPr>
        <p:sp>
          <p:nvSpPr>
            <p:cNvPr id="723" name="Google Shape;723;p32"/>
            <p:cNvSpPr/>
            <p:nvPr/>
          </p:nvSpPr>
          <p:spPr>
            <a:xfrm>
              <a:off x="2810757" y="1723146"/>
              <a:ext cx="719700" cy="719700"/>
            </a:xfrm>
            <a:prstGeom prst="ellipse">
              <a:avLst/>
            </a:prstGeom>
            <a:gradFill>
              <a:gsLst>
                <a:gs pos="0">
                  <a:srgbClr val="96E7B7"/>
                </a:gs>
                <a:gs pos="100000">
                  <a:srgbClr val="37C46F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724" name="Google Shape;724;p32"/>
            <p:cNvGrpSpPr/>
            <p:nvPr/>
          </p:nvGrpSpPr>
          <p:grpSpPr>
            <a:xfrm>
              <a:off x="2938725" y="1995263"/>
              <a:ext cx="463750" cy="159925"/>
              <a:chOff x="5593400" y="2441250"/>
              <a:chExt cx="463750" cy="159925"/>
            </a:xfrm>
          </p:grpSpPr>
          <p:sp>
            <p:nvSpPr>
              <p:cNvPr id="725" name="Google Shape;725;p32"/>
              <p:cNvSpPr/>
              <p:nvPr/>
            </p:nvSpPr>
            <p:spPr>
              <a:xfrm>
                <a:off x="5617450" y="2446325"/>
                <a:ext cx="100975" cy="100975"/>
              </a:xfrm>
              <a:custGeom>
                <a:avLst/>
                <a:gdLst/>
                <a:ahLst/>
                <a:cxnLst/>
                <a:rect l="l" t="t" r="r" b="b"/>
                <a:pathLst>
                  <a:path w="4039" h="4039" extrusionOk="0">
                    <a:moveTo>
                      <a:pt x="2020" y="4038"/>
                    </a:moveTo>
                    <a:cubicBezTo>
                      <a:pt x="3131" y="4038"/>
                      <a:pt x="4038" y="3131"/>
                      <a:pt x="4038" y="2020"/>
                    </a:cubicBezTo>
                    <a:cubicBezTo>
                      <a:pt x="4038" y="909"/>
                      <a:pt x="3131" y="0"/>
                      <a:pt x="2020" y="0"/>
                    </a:cubicBezTo>
                    <a:cubicBezTo>
                      <a:pt x="909" y="0"/>
                      <a:pt x="0" y="909"/>
                      <a:pt x="0" y="2020"/>
                    </a:cubicBezTo>
                    <a:cubicBezTo>
                      <a:pt x="0" y="3131"/>
                      <a:pt x="909" y="4038"/>
                      <a:pt x="2020" y="4038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26" name="Google Shape;726;p32"/>
              <p:cNvSpPr/>
              <p:nvPr/>
            </p:nvSpPr>
            <p:spPr>
              <a:xfrm>
                <a:off x="5606275" y="2441250"/>
                <a:ext cx="48450" cy="25425"/>
              </a:xfrm>
              <a:custGeom>
                <a:avLst/>
                <a:gdLst/>
                <a:ahLst/>
                <a:cxnLst/>
                <a:rect l="l" t="t" r="r" b="b"/>
                <a:pathLst>
                  <a:path w="1938" h="1017" extrusionOk="0">
                    <a:moveTo>
                      <a:pt x="204" y="407"/>
                    </a:moveTo>
                    <a:cubicBezTo>
                      <a:pt x="245" y="489"/>
                      <a:pt x="299" y="556"/>
                      <a:pt x="366" y="624"/>
                    </a:cubicBezTo>
                    <a:cubicBezTo>
                      <a:pt x="489" y="760"/>
                      <a:pt x="624" y="868"/>
                      <a:pt x="800" y="935"/>
                    </a:cubicBezTo>
                    <a:lnTo>
                      <a:pt x="800" y="935"/>
                    </a:lnTo>
                    <a:lnTo>
                      <a:pt x="814" y="935"/>
                    </a:lnTo>
                    <a:lnTo>
                      <a:pt x="841" y="949"/>
                    </a:lnTo>
                    <a:cubicBezTo>
                      <a:pt x="1044" y="1016"/>
                      <a:pt x="1206" y="1016"/>
                      <a:pt x="1396" y="962"/>
                    </a:cubicBezTo>
                    <a:cubicBezTo>
                      <a:pt x="1477" y="935"/>
                      <a:pt x="1545" y="908"/>
                      <a:pt x="1613" y="868"/>
                    </a:cubicBezTo>
                    <a:cubicBezTo>
                      <a:pt x="1667" y="841"/>
                      <a:pt x="1938" y="637"/>
                      <a:pt x="1857" y="556"/>
                    </a:cubicBezTo>
                    <a:cubicBezTo>
                      <a:pt x="1802" y="489"/>
                      <a:pt x="1586" y="624"/>
                      <a:pt x="1504" y="664"/>
                    </a:cubicBezTo>
                    <a:cubicBezTo>
                      <a:pt x="1450" y="691"/>
                      <a:pt x="1396" y="705"/>
                      <a:pt x="1342" y="718"/>
                    </a:cubicBezTo>
                    <a:cubicBezTo>
                      <a:pt x="1193" y="745"/>
                      <a:pt x="1071" y="732"/>
                      <a:pt x="935" y="691"/>
                    </a:cubicBezTo>
                    <a:lnTo>
                      <a:pt x="908" y="678"/>
                    </a:lnTo>
                    <a:lnTo>
                      <a:pt x="908" y="678"/>
                    </a:lnTo>
                    <a:lnTo>
                      <a:pt x="895" y="678"/>
                    </a:lnTo>
                    <a:cubicBezTo>
                      <a:pt x="760" y="624"/>
                      <a:pt x="651" y="543"/>
                      <a:pt x="543" y="447"/>
                    </a:cubicBezTo>
                    <a:cubicBezTo>
                      <a:pt x="516" y="434"/>
                      <a:pt x="407" y="312"/>
                      <a:pt x="380" y="272"/>
                    </a:cubicBezTo>
                    <a:cubicBezTo>
                      <a:pt x="339" y="218"/>
                      <a:pt x="191" y="1"/>
                      <a:pt x="95" y="28"/>
                    </a:cubicBezTo>
                    <a:cubicBezTo>
                      <a:pt x="1" y="82"/>
                      <a:pt x="163" y="366"/>
                      <a:pt x="204" y="407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27" name="Google Shape;727;p32"/>
              <p:cNvSpPr/>
              <p:nvPr/>
            </p:nvSpPr>
            <p:spPr>
              <a:xfrm>
                <a:off x="5595450" y="2456475"/>
                <a:ext cx="58950" cy="19000"/>
              </a:xfrm>
              <a:custGeom>
                <a:avLst/>
                <a:gdLst/>
                <a:ahLst/>
                <a:cxnLst/>
                <a:rect l="l" t="t" r="r" b="b"/>
                <a:pathLst>
                  <a:path w="2358" h="760" extrusionOk="0">
                    <a:moveTo>
                      <a:pt x="338" y="476"/>
                    </a:moveTo>
                    <a:cubicBezTo>
                      <a:pt x="420" y="543"/>
                      <a:pt x="501" y="597"/>
                      <a:pt x="609" y="651"/>
                    </a:cubicBezTo>
                    <a:cubicBezTo>
                      <a:pt x="799" y="720"/>
                      <a:pt x="976" y="760"/>
                      <a:pt x="1179" y="760"/>
                    </a:cubicBezTo>
                    <a:lnTo>
                      <a:pt x="1193" y="760"/>
                    </a:lnTo>
                    <a:lnTo>
                      <a:pt x="1193" y="760"/>
                    </a:lnTo>
                    <a:cubicBezTo>
                      <a:pt x="1206" y="760"/>
                      <a:pt x="1260" y="747"/>
                      <a:pt x="1274" y="747"/>
                    </a:cubicBezTo>
                    <a:cubicBezTo>
                      <a:pt x="1504" y="720"/>
                      <a:pt x="1680" y="651"/>
                      <a:pt x="1870" y="543"/>
                    </a:cubicBezTo>
                    <a:cubicBezTo>
                      <a:pt x="1897" y="530"/>
                      <a:pt x="2006" y="449"/>
                      <a:pt x="2046" y="422"/>
                    </a:cubicBezTo>
                    <a:cubicBezTo>
                      <a:pt x="2087" y="380"/>
                      <a:pt x="2358" y="151"/>
                      <a:pt x="2262" y="69"/>
                    </a:cubicBezTo>
                    <a:cubicBezTo>
                      <a:pt x="2195" y="1"/>
                      <a:pt x="1978" y="191"/>
                      <a:pt x="1910" y="232"/>
                    </a:cubicBezTo>
                    <a:cubicBezTo>
                      <a:pt x="1856" y="259"/>
                      <a:pt x="1802" y="299"/>
                      <a:pt x="1748" y="326"/>
                    </a:cubicBezTo>
                    <a:cubicBezTo>
                      <a:pt x="1585" y="407"/>
                      <a:pt x="1436" y="462"/>
                      <a:pt x="1247" y="476"/>
                    </a:cubicBezTo>
                    <a:lnTo>
                      <a:pt x="1179" y="476"/>
                    </a:lnTo>
                    <a:lnTo>
                      <a:pt x="1179" y="489"/>
                    </a:lnTo>
                    <a:cubicBezTo>
                      <a:pt x="1179" y="476"/>
                      <a:pt x="1166" y="476"/>
                      <a:pt x="1166" y="476"/>
                    </a:cubicBezTo>
                    <a:cubicBezTo>
                      <a:pt x="1003" y="489"/>
                      <a:pt x="867" y="462"/>
                      <a:pt x="705" y="407"/>
                    </a:cubicBezTo>
                    <a:cubicBezTo>
                      <a:pt x="624" y="367"/>
                      <a:pt x="555" y="340"/>
                      <a:pt x="474" y="286"/>
                    </a:cubicBezTo>
                    <a:cubicBezTo>
                      <a:pt x="407" y="232"/>
                      <a:pt x="176" y="28"/>
                      <a:pt x="109" y="82"/>
                    </a:cubicBezTo>
                    <a:cubicBezTo>
                      <a:pt x="0" y="164"/>
                      <a:pt x="284" y="435"/>
                      <a:pt x="338" y="476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28" name="Google Shape;728;p32"/>
              <p:cNvSpPr/>
              <p:nvPr/>
            </p:nvSpPr>
            <p:spPr>
              <a:xfrm>
                <a:off x="5593400" y="2457175"/>
                <a:ext cx="56275" cy="27475"/>
              </a:xfrm>
              <a:custGeom>
                <a:avLst/>
                <a:gdLst/>
                <a:ahLst/>
                <a:cxnLst/>
                <a:rect l="l" t="t" r="r" b="b"/>
                <a:pathLst>
                  <a:path w="2251" h="1099" extrusionOk="0">
                    <a:moveTo>
                      <a:pt x="407" y="990"/>
                    </a:moveTo>
                    <a:cubicBezTo>
                      <a:pt x="516" y="1030"/>
                      <a:pt x="610" y="1057"/>
                      <a:pt x="733" y="1071"/>
                    </a:cubicBezTo>
                    <a:cubicBezTo>
                      <a:pt x="935" y="1098"/>
                      <a:pt x="1112" y="1084"/>
                      <a:pt x="1302" y="1017"/>
                    </a:cubicBezTo>
                    <a:cubicBezTo>
                      <a:pt x="1302" y="1017"/>
                      <a:pt x="1315" y="1017"/>
                      <a:pt x="1315" y="1003"/>
                    </a:cubicBezTo>
                    <a:lnTo>
                      <a:pt x="1315" y="1003"/>
                    </a:lnTo>
                    <a:cubicBezTo>
                      <a:pt x="1329" y="1003"/>
                      <a:pt x="1383" y="976"/>
                      <a:pt x="1383" y="976"/>
                    </a:cubicBezTo>
                    <a:cubicBezTo>
                      <a:pt x="1600" y="881"/>
                      <a:pt x="1748" y="773"/>
                      <a:pt x="1898" y="596"/>
                    </a:cubicBezTo>
                    <a:cubicBezTo>
                      <a:pt x="1925" y="583"/>
                      <a:pt x="2006" y="475"/>
                      <a:pt x="2033" y="434"/>
                    </a:cubicBezTo>
                    <a:cubicBezTo>
                      <a:pt x="2060" y="394"/>
                      <a:pt x="2250" y="81"/>
                      <a:pt x="2142" y="27"/>
                    </a:cubicBezTo>
                    <a:cubicBezTo>
                      <a:pt x="2060" y="0"/>
                      <a:pt x="1898" y="231"/>
                      <a:pt x="1844" y="298"/>
                    </a:cubicBezTo>
                    <a:lnTo>
                      <a:pt x="1721" y="421"/>
                    </a:lnTo>
                    <a:cubicBezTo>
                      <a:pt x="1586" y="556"/>
                      <a:pt x="1450" y="650"/>
                      <a:pt x="1275" y="732"/>
                    </a:cubicBezTo>
                    <a:cubicBezTo>
                      <a:pt x="1275" y="732"/>
                      <a:pt x="1233" y="746"/>
                      <a:pt x="1220" y="746"/>
                    </a:cubicBezTo>
                    <a:lnTo>
                      <a:pt x="1220" y="746"/>
                    </a:lnTo>
                    <a:cubicBezTo>
                      <a:pt x="1220" y="746"/>
                      <a:pt x="1206" y="746"/>
                      <a:pt x="1206" y="759"/>
                    </a:cubicBezTo>
                    <a:cubicBezTo>
                      <a:pt x="1058" y="813"/>
                      <a:pt x="922" y="827"/>
                      <a:pt x="760" y="813"/>
                    </a:cubicBezTo>
                    <a:cubicBezTo>
                      <a:pt x="651" y="813"/>
                      <a:pt x="583" y="800"/>
                      <a:pt x="489" y="773"/>
                    </a:cubicBezTo>
                    <a:cubicBezTo>
                      <a:pt x="407" y="746"/>
                      <a:pt x="122" y="623"/>
                      <a:pt x="82" y="678"/>
                    </a:cubicBezTo>
                    <a:cubicBezTo>
                      <a:pt x="1" y="786"/>
                      <a:pt x="353" y="963"/>
                      <a:pt x="407" y="99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29" name="Google Shape;729;p32"/>
              <p:cNvSpPr/>
              <p:nvPr/>
            </p:nvSpPr>
            <p:spPr>
              <a:xfrm>
                <a:off x="5645900" y="2458875"/>
                <a:ext cx="35600" cy="35925"/>
              </a:xfrm>
              <a:custGeom>
                <a:avLst/>
                <a:gdLst/>
                <a:ahLst/>
                <a:cxnLst/>
                <a:rect l="l" t="t" r="r" b="b"/>
                <a:pathLst>
                  <a:path w="1424" h="1437" extrusionOk="0">
                    <a:moveTo>
                      <a:pt x="705" y="1437"/>
                    </a:moveTo>
                    <a:cubicBezTo>
                      <a:pt x="1112" y="1437"/>
                      <a:pt x="1424" y="1111"/>
                      <a:pt x="1424" y="718"/>
                    </a:cubicBezTo>
                    <a:cubicBezTo>
                      <a:pt x="1424" y="326"/>
                      <a:pt x="1112" y="0"/>
                      <a:pt x="705" y="0"/>
                    </a:cubicBezTo>
                    <a:cubicBezTo>
                      <a:pt x="313" y="0"/>
                      <a:pt x="1" y="326"/>
                      <a:pt x="1" y="718"/>
                    </a:cubicBezTo>
                    <a:cubicBezTo>
                      <a:pt x="1" y="1111"/>
                      <a:pt x="313" y="1437"/>
                      <a:pt x="705" y="143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30" name="Google Shape;730;p32"/>
              <p:cNvSpPr/>
              <p:nvPr/>
            </p:nvSpPr>
            <p:spPr>
              <a:xfrm>
                <a:off x="5932150" y="2446325"/>
                <a:ext cx="100975" cy="100975"/>
              </a:xfrm>
              <a:custGeom>
                <a:avLst/>
                <a:gdLst/>
                <a:ahLst/>
                <a:cxnLst/>
                <a:rect l="l" t="t" r="r" b="b"/>
                <a:pathLst>
                  <a:path w="4039" h="4039" extrusionOk="0">
                    <a:moveTo>
                      <a:pt x="2019" y="4038"/>
                    </a:moveTo>
                    <a:cubicBezTo>
                      <a:pt x="3130" y="4038"/>
                      <a:pt x="4038" y="3131"/>
                      <a:pt x="4038" y="2020"/>
                    </a:cubicBezTo>
                    <a:cubicBezTo>
                      <a:pt x="4038" y="909"/>
                      <a:pt x="3130" y="0"/>
                      <a:pt x="2019" y="0"/>
                    </a:cubicBezTo>
                    <a:cubicBezTo>
                      <a:pt x="908" y="0"/>
                      <a:pt x="0" y="909"/>
                      <a:pt x="0" y="2020"/>
                    </a:cubicBezTo>
                    <a:cubicBezTo>
                      <a:pt x="0" y="3131"/>
                      <a:pt x="908" y="4038"/>
                      <a:pt x="2019" y="4038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31" name="Google Shape;731;p32"/>
              <p:cNvSpPr/>
              <p:nvPr/>
            </p:nvSpPr>
            <p:spPr>
              <a:xfrm>
                <a:off x="5995825" y="2441250"/>
                <a:ext cx="48450" cy="25425"/>
              </a:xfrm>
              <a:custGeom>
                <a:avLst/>
                <a:gdLst/>
                <a:ahLst/>
                <a:cxnLst/>
                <a:rect l="l" t="t" r="r" b="b"/>
                <a:pathLst>
                  <a:path w="1938" h="1017" extrusionOk="0">
                    <a:moveTo>
                      <a:pt x="1735" y="407"/>
                    </a:moveTo>
                    <a:cubicBezTo>
                      <a:pt x="1694" y="489"/>
                      <a:pt x="1640" y="556"/>
                      <a:pt x="1572" y="624"/>
                    </a:cubicBezTo>
                    <a:cubicBezTo>
                      <a:pt x="1450" y="760"/>
                      <a:pt x="1314" y="868"/>
                      <a:pt x="1139" y="935"/>
                    </a:cubicBezTo>
                    <a:lnTo>
                      <a:pt x="1139" y="935"/>
                    </a:lnTo>
                    <a:lnTo>
                      <a:pt x="1125" y="935"/>
                    </a:lnTo>
                    <a:lnTo>
                      <a:pt x="1098" y="949"/>
                    </a:lnTo>
                    <a:cubicBezTo>
                      <a:pt x="895" y="1016"/>
                      <a:pt x="732" y="1016"/>
                      <a:pt x="543" y="962"/>
                    </a:cubicBezTo>
                    <a:cubicBezTo>
                      <a:pt x="461" y="935"/>
                      <a:pt x="393" y="908"/>
                      <a:pt x="326" y="868"/>
                    </a:cubicBezTo>
                    <a:cubicBezTo>
                      <a:pt x="272" y="841"/>
                      <a:pt x="1" y="637"/>
                      <a:pt x="82" y="556"/>
                    </a:cubicBezTo>
                    <a:cubicBezTo>
                      <a:pt x="136" y="489"/>
                      <a:pt x="353" y="624"/>
                      <a:pt x="434" y="664"/>
                    </a:cubicBezTo>
                    <a:cubicBezTo>
                      <a:pt x="488" y="691"/>
                      <a:pt x="543" y="705"/>
                      <a:pt x="597" y="718"/>
                    </a:cubicBezTo>
                    <a:cubicBezTo>
                      <a:pt x="745" y="745"/>
                      <a:pt x="868" y="732"/>
                      <a:pt x="1003" y="691"/>
                    </a:cubicBezTo>
                    <a:lnTo>
                      <a:pt x="1030" y="678"/>
                    </a:lnTo>
                    <a:lnTo>
                      <a:pt x="1030" y="678"/>
                    </a:lnTo>
                    <a:lnTo>
                      <a:pt x="1043" y="678"/>
                    </a:lnTo>
                    <a:cubicBezTo>
                      <a:pt x="1179" y="624"/>
                      <a:pt x="1287" y="543"/>
                      <a:pt x="1396" y="447"/>
                    </a:cubicBezTo>
                    <a:cubicBezTo>
                      <a:pt x="1423" y="434"/>
                      <a:pt x="1531" y="312"/>
                      <a:pt x="1558" y="272"/>
                    </a:cubicBezTo>
                    <a:cubicBezTo>
                      <a:pt x="1599" y="218"/>
                      <a:pt x="1748" y="1"/>
                      <a:pt x="1843" y="28"/>
                    </a:cubicBezTo>
                    <a:cubicBezTo>
                      <a:pt x="1938" y="82"/>
                      <a:pt x="1775" y="366"/>
                      <a:pt x="1735" y="407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32" name="Google Shape;732;p32"/>
              <p:cNvSpPr/>
              <p:nvPr/>
            </p:nvSpPr>
            <p:spPr>
              <a:xfrm>
                <a:off x="5996150" y="2456475"/>
                <a:ext cx="58975" cy="19000"/>
              </a:xfrm>
              <a:custGeom>
                <a:avLst/>
                <a:gdLst/>
                <a:ahLst/>
                <a:cxnLst/>
                <a:rect l="l" t="t" r="r" b="b"/>
                <a:pathLst>
                  <a:path w="2359" h="760" extrusionOk="0">
                    <a:moveTo>
                      <a:pt x="2020" y="476"/>
                    </a:moveTo>
                    <a:cubicBezTo>
                      <a:pt x="1939" y="543"/>
                      <a:pt x="1857" y="597"/>
                      <a:pt x="1749" y="651"/>
                    </a:cubicBezTo>
                    <a:cubicBezTo>
                      <a:pt x="1559" y="720"/>
                      <a:pt x="1383" y="760"/>
                      <a:pt x="1180" y="760"/>
                    </a:cubicBezTo>
                    <a:lnTo>
                      <a:pt x="1166" y="760"/>
                    </a:lnTo>
                    <a:lnTo>
                      <a:pt x="1166" y="760"/>
                    </a:lnTo>
                    <a:cubicBezTo>
                      <a:pt x="1153" y="760"/>
                      <a:pt x="1099" y="747"/>
                      <a:pt x="1085" y="747"/>
                    </a:cubicBezTo>
                    <a:cubicBezTo>
                      <a:pt x="855" y="720"/>
                      <a:pt x="678" y="651"/>
                      <a:pt x="488" y="543"/>
                    </a:cubicBezTo>
                    <a:cubicBezTo>
                      <a:pt x="461" y="530"/>
                      <a:pt x="353" y="449"/>
                      <a:pt x="313" y="422"/>
                    </a:cubicBezTo>
                    <a:cubicBezTo>
                      <a:pt x="272" y="380"/>
                      <a:pt x="1" y="151"/>
                      <a:pt x="96" y="69"/>
                    </a:cubicBezTo>
                    <a:cubicBezTo>
                      <a:pt x="163" y="1"/>
                      <a:pt x="380" y="191"/>
                      <a:pt x="448" y="232"/>
                    </a:cubicBezTo>
                    <a:cubicBezTo>
                      <a:pt x="503" y="259"/>
                      <a:pt x="557" y="299"/>
                      <a:pt x="611" y="326"/>
                    </a:cubicBezTo>
                    <a:cubicBezTo>
                      <a:pt x="774" y="407"/>
                      <a:pt x="922" y="462"/>
                      <a:pt x="1112" y="476"/>
                    </a:cubicBezTo>
                    <a:lnTo>
                      <a:pt x="1180" y="476"/>
                    </a:lnTo>
                    <a:lnTo>
                      <a:pt x="1180" y="489"/>
                    </a:lnTo>
                    <a:cubicBezTo>
                      <a:pt x="1180" y="476"/>
                      <a:pt x="1193" y="476"/>
                      <a:pt x="1193" y="476"/>
                    </a:cubicBezTo>
                    <a:cubicBezTo>
                      <a:pt x="1356" y="489"/>
                      <a:pt x="1491" y="462"/>
                      <a:pt x="1641" y="407"/>
                    </a:cubicBezTo>
                    <a:cubicBezTo>
                      <a:pt x="1735" y="367"/>
                      <a:pt x="1803" y="340"/>
                      <a:pt x="1885" y="286"/>
                    </a:cubicBezTo>
                    <a:cubicBezTo>
                      <a:pt x="1952" y="232"/>
                      <a:pt x="2183" y="28"/>
                      <a:pt x="2250" y="82"/>
                    </a:cubicBezTo>
                    <a:cubicBezTo>
                      <a:pt x="2358" y="164"/>
                      <a:pt x="2074" y="435"/>
                      <a:pt x="2020" y="476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33" name="Google Shape;733;p32"/>
              <p:cNvSpPr/>
              <p:nvPr/>
            </p:nvSpPr>
            <p:spPr>
              <a:xfrm>
                <a:off x="6000900" y="2457175"/>
                <a:ext cx="56250" cy="27475"/>
              </a:xfrm>
              <a:custGeom>
                <a:avLst/>
                <a:gdLst/>
                <a:ahLst/>
                <a:cxnLst/>
                <a:rect l="l" t="t" r="r" b="b"/>
                <a:pathLst>
                  <a:path w="2250" h="1099" extrusionOk="0">
                    <a:moveTo>
                      <a:pt x="1843" y="990"/>
                    </a:moveTo>
                    <a:cubicBezTo>
                      <a:pt x="1735" y="1030"/>
                      <a:pt x="1640" y="1057"/>
                      <a:pt x="1518" y="1071"/>
                    </a:cubicBezTo>
                    <a:cubicBezTo>
                      <a:pt x="1315" y="1098"/>
                      <a:pt x="1138" y="1084"/>
                      <a:pt x="949" y="1017"/>
                    </a:cubicBezTo>
                    <a:cubicBezTo>
                      <a:pt x="949" y="1017"/>
                      <a:pt x="936" y="1017"/>
                      <a:pt x="936" y="1003"/>
                    </a:cubicBezTo>
                    <a:lnTo>
                      <a:pt x="936" y="1003"/>
                    </a:lnTo>
                    <a:cubicBezTo>
                      <a:pt x="922" y="1003"/>
                      <a:pt x="868" y="976"/>
                      <a:pt x="868" y="976"/>
                    </a:cubicBezTo>
                    <a:cubicBezTo>
                      <a:pt x="651" y="881"/>
                      <a:pt x="502" y="773"/>
                      <a:pt x="353" y="596"/>
                    </a:cubicBezTo>
                    <a:cubicBezTo>
                      <a:pt x="326" y="583"/>
                      <a:pt x="244" y="475"/>
                      <a:pt x="217" y="434"/>
                    </a:cubicBezTo>
                    <a:cubicBezTo>
                      <a:pt x="190" y="394"/>
                      <a:pt x="0" y="81"/>
                      <a:pt x="109" y="27"/>
                    </a:cubicBezTo>
                    <a:cubicBezTo>
                      <a:pt x="190" y="0"/>
                      <a:pt x="353" y="231"/>
                      <a:pt x="407" y="298"/>
                    </a:cubicBezTo>
                    <a:lnTo>
                      <a:pt x="529" y="421"/>
                    </a:lnTo>
                    <a:cubicBezTo>
                      <a:pt x="665" y="556"/>
                      <a:pt x="800" y="650"/>
                      <a:pt x="976" y="732"/>
                    </a:cubicBezTo>
                    <a:cubicBezTo>
                      <a:pt x="976" y="732"/>
                      <a:pt x="1017" y="746"/>
                      <a:pt x="1030" y="746"/>
                    </a:cubicBezTo>
                    <a:lnTo>
                      <a:pt x="1030" y="746"/>
                    </a:lnTo>
                    <a:lnTo>
                      <a:pt x="1044" y="759"/>
                    </a:lnTo>
                    <a:cubicBezTo>
                      <a:pt x="1193" y="813"/>
                      <a:pt x="1328" y="827"/>
                      <a:pt x="1491" y="813"/>
                    </a:cubicBezTo>
                    <a:cubicBezTo>
                      <a:pt x="1599" y="813"/>
                      <a:pt x="1667" y="800"/>
                      <a:pt x="1762" y="773"/>
                    </a:cubicBezTo>
                    <a:cubicBezTo>
                      <a:pt x="1843" y="746"/>
                      <a:pt x="2128" y="623"/>
                      <a:pt x="2168" y="678"/>
                    </a:cubicBezTo>
                    <a:cubicBezTo>
                      <a:pt x="2250" y="786"/>
                      <a:pt x="1897" y="963"/>
                      <a:pt x="1843" y="99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34" name="Google Shape;734;p32"/>
              <p:cNvSpPr/>
              <p:nvPr/>
            </p:nvSpPr>
            <p:spPr>
              <a:xfrm>
                <a:off x="5969050" y="2458875"/>
                <a:ext cx="35600" cy="35925"/>
              </a:xfrm>
              <a:custGeom>
                <a:avLst/>
                <a:gdLst/>
                <a:ahLst/>
                <a:cxnLst/>
                <a:rect l="l" t="t" r="r" b="b"/>
                <a:pathLst>
                  <a:path w="1424" h="1437" extrusionOk="0">
                    <a:moveTo>
                      <a:pt x="705" y="1437"/>
                    </a:moveTo>
                    <a:cubicBezTo>
                      <a:pt x="1112" y="1437"/>
                      <a:pt x="1424" y="1111"/>
                      <a:pt x="1424" y="718"/>
                    </a:cubicBezTo>
                    <a:cubicBezTo>
                      <a:pt x="1424" y="326"/>
                      <a:pt x="1112" y="0"/>
                      <a:pt x="705" y="0"/>
                    </a:cubicBezTo>
                    <a:cubicBezTo>
                      <a:pt x="313" y="0"/>
                      <a:pt x="1" y="326"/>
                      <a:pt x="1" y="718"/>
                    </a:cubicBezTo>
                    <a:cubicBezTo>
                      <a:pt x="1" y="1111"/>
                      <a:pt x="313" y="1437"/>
                      <a:pt x="705" y="143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35" name="Google Shape;735;p32"/>
              <p:cNvSpPr/>
              <p:nvPr/>
            </p:nvSpPr>
            <p:spPr>
              <a:xfrm>
                <a:off x="5628650" y="2570650"/>
                <a:ext cx="78600" cy="30525"/>
              </a:xfrm>
              <a:custGeom>
                <a:avLst/>
                <a:gdLst/>
                <a:ahLst/>
                <a:cxnLst/>
                <a:rect l="l" t="t" r="r" b="b"/>
                <a:pathLst>
                  <a:path w="3144" h="1221" extrusionOk="0">
                    <a:moveTo>
                      <a:pt x="1572" y="1220"/>
                    </a:moveTo>
                    <a:cubicBezTo>
                      <a:pt x="2439" y="1220"/>
                      <a:pt x="3144" y="935"/>
                      <a:pt x="3144" y="610"/>
                    </a:cubicBezTo>
                    <a:cubicBezTo>
                      <a:pt x="3144" y="272"/>
                      <a:pt x="2439" y="1"/>
                      <a:pt x="1572" y="1"/>
                    </a:cubicBezTo>
                    <a:cubicBezTo>
                      <a:pt x="705" y="1"/>
                      <a:pt x="0" y="272"/>
                      <a:pt x="0" y="610"/>
                    </a:cubicBezTo>
                    <a:cubicBezTo>
                      <a:pt x="0" y="935"/>
                      <a:pt x="705" y="1220"/>
                      <a:pt x="1572" y="1220"/>
                    </a:cubicBezTo>
                    <a:close/>
                  </a:path>
                </a:pathLst>
              </a:custGeom>
              <a:solidFill>
                <a:srgbClr val="F58CA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36" name="Google Shape;736;p32"/>
              <p:cNvSpPr/>
              <p:nvPr/>
            </p:nvSpPr>
            <p:spPr>
              <a:xfrm>
                <a:off x="5943300" y="2570650"/>
                <a:ext cx="78625" cy="30525"/>
              </a:xfrm>
              <a:custGeom>
                <a:avLst/>
                <a:gdLst/>
                <a:ahLst/>
                <a:cxnLst/>
                <a:rect l="l" t="t" r="r" b="b"/>
                <a:pathLst>
                  <a:path w="3145" h="1221" extrusionOk="0">
                    <a:moveTo>
                      <a:pt x="1573" y="1220"/>
                    </a:moveTo>
                    <a:cubicBezTo>
                      <a:pt x="2440" y="1220"/>
                      <a:pt x="3144" y="935"/>
                      <a:pt x="3144" y="610"/>
                    </a:cubicBezTo>
                    <a:cubicBezTo>
                      <a:pt x="3144" y="272"/>
                      <a:pt x="2440" y="1"/>
                      <a:pt x="1573" y="1"/>
                    </a:cubicBezTo>
                    <a:cubicBezTo>
                      <a:pt x="706" y="1"/>
                      <a:pt x="1" y="272"/>
                      <a:pt x="1" y="610"/>
                    </a:cubicBezTo>
                    <a:cubicBezTo>
                      <a:pt x="1" y="935"/>
                      <a:pt x="706" y="1220"/>
                      <a:pt x="1573" y="1220"/>
                    </a:cubicBezTo>
                    <a:close/>
                  </a:path>
                </a:pathLst>
              </a:custGeom>
              <a:solidFill>
                <a:srgbClr val="F58CA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37" name="Google Shape;737;p32"/>
              <p:cNvSpPr/>
              <p:nvPr/>
            </p:nvSpPr>
            <p:spPr>
              <a:xfrm>
                <a:off x="5752275" y="2515775"/>
                <a:ext cx="143650" cy="43700"/>
              </a:xfrm>
              <a:custGeom>
                <a:avLst/>
                <a:gdLst/>
                <a:ahLst/>
                <a:cxnLst/>
                <a:rect l="l" t="t" r="r" b="b"/>
                <a:pathLst>
                  <a:path w="5746" h="1748" extrusionOk="0">
                    <a:moveTo>
                      <a:pt x="2670" y="203"/>
                    </a:moveTo>
                    <a:cubicBezTo>
                      <a:pt x="2670" y="95"/>
                      <a:pt x="2751" y="1"/>
                      <a:pt x="2873" y="1"/>
                    </a:cubicBezTo>
                    <a:cubicBezTo>
                      <a:pt x="2981" y="1"/>
                      <a:pt x="3076" y="95"/>
                      <a:pt x="3076" y="203"/>
                    </a:cubicBezTo>
                    <a:cubicBezTo>
                      <a:pt x="3076" y="516"/>
                      <a:pt x="3198" y="800"/>
                      <a:pt x="3402" y="1003"/>
                    </a:cubicBezTo>
                    <a:cubicBezTo>
                      <a:pt x="3618" y="1206"/>
                      <a:pt x="3889" y="1328"/>
                      <a:pt x="4200" y="1328"/>
                    </a:cubicBezTo>
                    <a:cubicBezTo>
                      <a:pt x="4513" y="1328"/>
                      <a:pt x="4797" y="1206"/>
                      <a:pt x="5000" y="1003"/>
                    </a:cubicBezTo>
                    <a:cubicBezTo>
                      <a:pt x="5203" y="800"/>
                      <a:pt x="5339" y="516"/>
                      <a:pt x="5339" y="203"/>
                    </a:cubicBezTo>
                    <a:cubicBezTo>
                      <a:pt x="5339" y="95"/>
                      <a:pt x="5420" y="1"/>
                      <a:pt x="5542" y="1"/>
                    </a:cubicBezTo>
                    <a:cubicBezTo>
                      <a:pt x="5651" y="1"/>
                      <a:pt x="5745" y="95"/>
                      <a:pt x="5745" y="203"/>
                    </a:cubicBezTo>
                    <a:cubicBezTo>
                      <a:pt x="5745" y="637"/>
                      <a:pt x="5569" y="1016"/>
                      <a:pt x="5298" y="1301"/>
                    </a:cubicBezTo>
                    <a:cubicBezTo>
                      <a:pt x="5013" y="1572"/>
                      <a:pt x="4634" y="1748"/>
                      <a:pt x="4200" y="1748"/>
                    </a:cubicBezTo>
                    <a:cubicBezTo>
                      <a:pt x="3781" y="1748"/>
                      <a:pt x="3387" y="1572"/>
                      <a:pt x="3116" y="1301"/>
                    </a:cubicBezTo>
                    <a:cubicBezTo>
                      <a:pt x="3022" y="1206"/>
                      <a:pt x="2941" y="1098"/>
                      <a:pt x="2873" y="976"/>
                    </a:cubicBezTo>
                    <a:cubicBezTo>
                      <a:pt x="2805" y="1098"/>
                      <a:pt x="2724" y="1206"/>
                      <a:pt x="2629" y="1301"/>
                    </a:cubicBezTo>
                    <a:cubicBezTo>
                      <a:pt x="2345" y="1572"/>
                      <a:pt x="1965" y="1748"/>
                      <a:pt x="1532" y="1748"/>
                    </a:cubicBezTo>
                    <a:cubicBezTo>
                      <a:pt x="1111" y="1748"/>
                      <a:pt x="732" y="1572"/>
                      <a:pt x="448" y="1301"/>
                    </a:cubicBezTo>
                    <a:cubicBezTo>
                      <a:pt x="163" y="1016"/>
                      <a:pt x="0" y="637"/>
                      <a:pt x="0" y="203"/>
                    </a:cubicBezTo>
                    <a:cubicBezTo>
                      <a:pt x="0" y="95"/>
                      <a:pt x="95" y="1"/>
                      <a:pt x="204" y="1"/>
                    </a:cubicBezTo>
                    <a:cubicBezTo>
                      <a:pt x="312" y="1"/>
                      <a:pt x="407" y="95"/>
                      <a:pt x="407" y="203"/>
                    </a:cubicBezTo>
                    <a:cubicBezTo>
                      <a:pt x="407" y="516"/>
                      <a:pt x="542" y="800"/>
                      <a:pt x="746" y="1003"/>
                    </a:cubicBezTo>
                    <a:cubicBezTo>
                      <a:pt x="949" y="1206"/>
                      <a:pt x="1220" y="1328"/>
                      <a:pt x="1532" y="1328"/>
                    </a:cubicBezTo>
                    <a:cubicBezTo>
                      <a:pt x="1843" y="1328"/>
                      <a:pt x="2128" y="1206"/>
                      <a:pt x="2331" y="1003"/>
                    </a:cubicBezTo>
                    <a:cubicBezTo>
                      <a:pt x="2534" y="800"/>
                      <a:pt x="2670" y="516"/>
                      <a:pt x="2670" y="203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738" name="Google Shape;738;p32"/>
          <p:cNvGrpSpPr/>
          <p:nvPr/>
        </p:nvGrpSpPr>
        <p:grpSpPr>
          <a:xfrm>
            <a:off x="7561568" y="3750477"/>
            <a:ext cx="862437" cy="853032"/>
            <a:chOff x="2214529" y="2433804"/>
            <a:chExt cx="2706110" cy="2676600"/>
          </a:xfrm>
        </p:grpSpPr>
        <p:sp>
          <p:nvSpPr>
            <p:cNvPr id="739" name="Google Shape;739;p32"/>
            <p:cNvSpPr/>
            <p:nvPr/>
          </p:nvSpPr>
          <p:spPr>
            <a:xfrm>
              <a:off x="3189613" y="2433804"/>
              <a:ext cx="775500" cy="2676600"/>
            </a:xfrm>
            <a:prstGeom prst="ellipse">
              <a:avLst/>
            </a:prstGeom>
            <a:noFill/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0" name="Google Shape;740;p32"/>
            <p:cNvSpPr/>
            <p:nvPr/>
          </p:nvSpPr>
          <p:spPr>
            <a:xfrm rot="3599640">
              <a:off x="3179809" y="2422465"/>
              <a:ext cx="775659" cy="2676683"/>
            </a:xfrm>
            <a:prstGeom prst="ellipse">
              <a:avLst/>
            </a:prstGeom>
            <a:noFill/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1" name="Google Shape;741;p32"/>
            <p:cNvSpPr/>
            <p:nvPr/>
          </p:nvSpPr>
          <p:spPr>
            <a:xfrm rot="7200360">
              <a:off x="3179699" y="2433806"/>
              <a:ext cx="775659" cy="2676683"/>
            </a:xfrm>
            <a:prstGeom prst="ellipse">
              <a:avLst/>
            </a:prstGeom>
            <a:noFill/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2" name="Google Shape;742;p32"/>
            <p:cNvSpPr/>
            <p:nvPr/>
          </p:nvSpPr>
          <p:spPr>
            <a:xfrm>
              <a:off x="2316805" y="3196979"/>
              <a:ext cx="353700" cy="353700"/>
            </a:xfrm>
            <a:prstGeom prst="ellipse">
              <a:avLst/>
            </a:prstGeom>
            <a:gradFill>
              <a:gsLst>
                <a:gs pos="0">
                  <a:srgbClr val="C9CBFF"/>
                </a:gs>
                <a:gs pos="100000">
                  <a:schemeClr val="lt2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743" name="Google Shape;743;p32"/>
            <p:cNvGrpSpPr/>
            <p:nvPr/>
          </p:nvGrpSpPr>
          <p:grpSpPr>
            <a:xfrm>
              <a:off x="2343091" y="3325866"/>
              <a:ext cx="301143" cy="95916"/>
              <a:chOff x="5581225" y="1820025"/>
              <a:chExt cx="463725" cy="147700"/>
            </a:xfrm>
          </p:grpSpPr>
          <p:sp>
            <p:nvSpPr>
              <p:cNvPr id="744" name="Google Shape;744;p32"/>
              <p:cNvSpPr/>
              <p:nvPr/>
            </p:nvSpPr>
            <p:spPr>
              <a:xfrm>
                <a:off x="5605250" y="1825075"/>
                <a:ext cx="100975" cy="100975"/>
              </a:xfrm>
              <a:custGeom>
                <a:avLst/>
                <a:gdLst/>
                <a:ahLst/>
                <a:cxnLst/>
                <a:rect l="l" t="t" r="r" b="b"/>
                <a:pathLst>
                  <a:path w="4039" h="4039" extrusionOk="0">
                    <a:moveTo>
                      <a:pt x="2020" y="4039"/>
                    </a:moveTo>
                    <a:cubicBezTo>
                      <a:pt x="3131" y="4039"/>
                      <a:pt x="4038" y="3144"/>
                      <a:pt x="4038" y="2020"/>
                    </a:cubicBezTo>
                    <a:cubicBezTo>
                      <a:pt x="4038" y="909"/>
                      <a:pt x="3131" y="1"/>
                      <a:pt x="2020" y="1"/>
                    </a:cubicBezTo>
                    <a:cubicBezTo>
                      <a:pt x="909" y="1"/>
                      <a:pt x="1" y="909"/>
                      <a:pt x="1" y="2020"/>
                    </a:cubicBezTo>
                    <a:cubicBezTo>
                      <a:pt x="1" y="3144"/>
                      <a:pt x="909" y="4039"/>
                      <a:pt x="2020" y="4039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5" name="Google Shape;745;p32"/>
              <p:cNvSpPr/>
              <p:nvPr/>
            </p:nvSpPr>
            <p:spPr>
              <a:xfrm>
                <a:off x="5594100" y="1820025"/>
                <a:ext cx="48450" cy="25400"/>
              </a:xfrm>
              <a:custGeom>
                <a:avLst/>
                <a:gdLst/>
                <a:ahLst/>
                <a:cxnLst/>
                <a:rect l="l" t="t" r="r" b="b"/>
                <a:pathLst>
                  <a:path w="1938" h="1016" extrusionOk="0">
                    <a:moveTo>
                      <a:pt x="190" y="407"/>
                    </a:moveTo>
                    <a:cubicBezTo>
                      <a:pt x="244" y="488"/>
                      <a:pt x="298" y="555"/>
                      <a:pt x="365" y="623"/>
                    </a:cubicBezTo>
                    <a:cubicBezTo>
                      <a:pt x="488" y="759"/>
                      <a:pt x="623" y="867"/>
                      <a:pt x="799" y="934"/>
                    </a:cubicBezTo>
                    <a:lnTo>
                      <a:pt x="799" y="934"/>
                    </a:lnTo>
                    <a:lnTo>
                      <a:pt x="813" y="934"/>
                    </a:lnTo>
                    <a:lnTo>
                      <a:pt x="840" y="949"/>
                    </a:lnTo>
                    <a:cubicBezTo>
                      <a:pt x="1030" y="1016"/>
                      <a:pt x="1192" y="1016"/>
                      <a:pt x="1395" y="962"/>
                    </a:cubicBezTo>
                    <a:cubicBezTo>
                      <a:pt x="1476" y="934"/>
                      <a:pt x="1545" y="907"/>
                      <a:pt x="1612" y="867"/>
                    </a:cubicBezTo>
                    <a:cubicBezTo>
                      <a:pt x="1666" y="840"/>
                      <a:pt x="1937" y="636"/>
                      <a:pt x="1856" y="555"/>
                    </a:cubicBezTo>
                    <a:cubicBezTo>
                      <a:pt x="1789" y="488"/>
                      <a:pt x="1585" y="623"/>
                      <a:pt x="1503" y="663"/>
                    </a:cubicBezTo>
                    <a:cubicBezTo>
                      <a:pt x="1449" y="691"/>
                      <a:pt x="1395" y="705"/>
                      <a:pt x="1328" y="718"/>
                    </a:cubicBezTo>
                    <a:cubicBezTo>
                      <a:pt x="1192" y="745"/>
                      <a:pt x="1070" y="732"/>
                      <a:pt x="934" y="691"/>
                    </a:cubicBezTo>
                    <a:lnTo>
                      <a:pt x="907" y="678"/>
                    </a:lnTo>
                    <a:lnTo>
                      <a:pt x="907" y="678"/>
                    </a:lnTo>
                    <a:lnTo>
                      <a:pt x="894" y="678"/>
                    </a:lnTo>
                    <a:cubicBezTo>
                      <a:pt x="759" y="623"/>
                      <a:pt x="650" y="542"/>
                      <a:pt x="542" y="447"/>
                    </a:cubicBezTo>
                    <a:cubicBezTo>
                      <a:pt x="515" y="434"/>
                      <a:pt x="407" y="311"/>
                      <a:pt x="379" y="271"/>
                    </a:cubicBezTo>
                    <a:cubicBezTo>
                      <a:pt x="325" y="217"/>
                      <a:pt x="176" y="0"/>
                      <a:pt x="94" y="27"/>
                    </a:cubicBezTo>
                    <a:cubicBezTo>
                      <a:pt x="0" y="81"/>
                      <a:pt x="163" y="365"/>
                      <a:pt x="190" y="407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6" name="Google Shape;746;p32"/>
              <p:cNvSpPr/>
              <p:nvPr/>
            </p:nvSpPr>
            <p:spPr>
              <a:xfrm>
                <a:off x="5583250" y="1835250"/>
                <a:ext cx="58975" cy="19000"/>
              </a:xfrm>
              <a:custGeom>
                <a:avLst/>
                <a:gdLst/>
                <a:ahLst/>
                <a:cxnLst/>
                <a:rect l="l" t="t" r="r" b="b"/>
                <a:pathLst>
                  <a:path w="2359" h="760" extrusionOk="0">
                    <a:moveTo>
                      <a:pt x="326" y="475"/>
                    </a:moveTo>
                    <a:cubicBezTo>
                      <a:pt x="420" y="542"/>
                      <a:pt x="501" y="596"/>
                      <a:pt x="610" y="651"/>
                    </a:cubicBezTo>
                    <a:cubicBezTo>
                      <a:pt x="799" y="719"/>
                      <a:pt x="976" y="759"/>
                      <a:pt x="1179" y="759"/>
                    </a:cubicBezTo>
                    <a:lnTo>
                      <a:pt x="1179" y="759"/>
                    </a:lnTo>
                    <a:lnTo>
                      <a:pt x="1193" y="759"/>
                    </a:lnTo>
                    <a:cubicBezTo>
                      <a:pt x="1206" y="759"/>
                      <a:pt x="1260" y="746"/>
                      <a:pt x="1260" y="746"/>
                    </a:cubicBezTo>
                    <a:cubicBezTo>
                      <a:pt x="1491" y="719"/>
                      <a:pt x="1667" y="651"/>
                      <a:pt x="1870" y="542"/>
                    </a:cubicBezTo>
                    <a:cubicBezTo>
                      <a:pt x="1897" y="529"/>
                      <a:pt x="2006" y="448"/>
                      <a:pt x="2033" y="421"/>
                    </a:cubicBezTo>
                    <a:cubicBezTo>
                      <a:pt x="2087" y="380"/>
                      <a:pt x="2358" y="150"/>
                      <a:pt x="2263" y="69"/>
                    </a:cubicBezTo>
                    <a:cubicBezTo>
                      <a:pt x="2195" y="0"/>
                      <a:pt x="1979" y="190"/>
                      <a:pt x="1897" y="231"/>
                    </a:cubicBezTo>
                    <a:cubicBezTo>
                      <a:pt x="1856" y="271"/>
                      <a:pt x="1802" y="298"/>
                      <a:pt x="1748" y="325"/>
                    </a:cubicBezTo>
                    <a:cubicBezTo>
                      <a:pt x="1572" y="407"/>
                      <a:pt x="1423" y="461"/>
                      <a:pt x="1233" y="475"/>
                    </a:cubicBezTo>
                    <a:lnTo>
                      <a:pt x="1179" y="475"/>
                    </a:lnTo>
                    <a:lnTo>
                      <a:pt x="1166" y="488"/>
                    </a:lnTo>
                    <a:lnTo>
                      <a:pt x="1166" y="475"/>
                    </a:lnTo>
                    <a:cubicBezTo>
                      <a:pt x="1003" y="488"/>
                      <a:pt x="868" y="461"/>
                      <a:pt x="705" y="407"/>
                    </a:cubicBezTo>
                    <a:cubicBezTo>
                      <a:pt x="624" y="367"/>
                      <a:pt x="555" y="340"/>
                      <a:pt x="474" y="285"/>
                    </a:cubicBezTo>
                    <a:cubicBezTo>
                      <a:pt x="393" y="231"/>
                      <a:pt x="163" y="27"/>
                      <a:pt x="95" y="82"/>
                    </a:cubicBezTo>
                    <a:cubicBezTo>
                      <a:pt x="0" y="163"/>
                      <a:pt x="284" y="434"/>
                      <a:pt x="326" y="475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7" name="Google Shape;747;p32"/>
              <p:cNvSpPr/>
              <p:nvPr/>
            </p:nvSpPr>
            <p:spPr>
              <a:xfrm>
                <a:off x="5736675" y="1887075"/>
                <a:ext cx="152825" cy="57950"/>
              </a:xfrm>
              <a:custGeom>
                <a:avLst/>
                <a:gdLst/>
                <a:ahLst/>
                <a:cxnLst/>
                <a:rect l="l" t="t" r="r" b="b"/>
                <a:pathLst>
                  <a:path w="6113" h="2318" extrusionOk="0">
                    <a:moveTo>
                      <a:pt x="4770" y="177"/>
                    </a:moveTo>
                    <a:cubicBezTo>
                      <a:pt x="4797" y="68"/>
                      <a:pt x="4906" y="1"/>
                      <a:pt x="5014" y="28"/>
                    </a:cubicBezTo>
                    <a:cubicBezTo>
                      <a:pt x="5122" y="55"/>
                      <a:pt x="5191" y="163"/>
                      <a:pt x="5164" y="272"/>
                    </a:cubicBezTo>
                    <a:cubicBezTo>
                      <a:pt x="5164" y="285"/>
                      <a:pt x="4933" y="1206"/>
                      <a:pt x="5922" y="1437"/>
                    </a:cubicBezTo>
                    <a:cubicBezTo>
                      <a:pt x="6031" y="1464"/>
                      <a:pt x="6112" y="1573"/>
                      <a:pt x="6085" y="1681"/>
                    </a:cubicBezTo>
                    <a:cubicBezTo>
                      <a:pt x="6058" y="1789"/>
                      <a:pt x="5950" y="1871"/>
                      <a:pt x="5827" y="1844"/>
                    </a:cubicBezTo>
                    <a:cubicBezTo>
                      <a:pt x="5462" y="1748"/>
                      <a:pt x="5204" y="1586"/>
                      <a:pt x="5041" y="1410"/>
                    </a:cubicBezTo>
                    <a:cubicBezTo>
                      <a:pt x="4784" y="1789"/>
                      <a:pt x="4215" y="2317"/>
                      <a:pt x="3050" y="2317"/>
                    </a:cubicBezTo>
                    <a:lnTo>
                      <a:pt x="3050" y="2317"/>
                    </a:lnTo>
                    <a:cubicBezTo>
                      <a:pt x="1885" y="2317"/>
                      <a:pt x="1316" y="1789"/>
                      <a:pt x="1072" y="1410"/>
                    </a:cubicBezTo>
                    <a:cubicBezTo>
                      <a:pt x="909" y="1586"/>
                      <a:pt x="651" y="1748"/>
                      <a:pt x="272" y="1844"/>
                    </a:cubicBezTo>
                    <a:cubicBezTo>
                      <a:pt x="163" y="1871"/>
                      <a:pt x="55" y="1789"/>
                      <a:pt x="28" y="1681"/>
                    </a:cubicBezTo>
                    <a:cubicBezTo>
                      <a:pt x="1" y="1573"/>
                      <a:pt x="69" y="1464"/>
                      <a:pt x="177" y="1437"/>
                    </a:cubicBezTo>
                    <a:cubicBezTo>
                      <a:pt x="1180" y="1206"/>
                      <a:pt x="936" y="285"/>
                      <a:pt x="936" y="272"/>
                    </a:cubicBezTo>
                    <a:cubicBezTo>
                      <a:pt x="909" y="163"/>
                      <a:pt x="976" y="55"/>
                      <a:pt x="1085" y="28"/>
                    </a:cubicBezTo>
                    <a:cubicBezTo>
                      <a:pt x="1193" y="1"/>
                      <a:pt x="1316" y="68"/>
                      <a:pt x="1343" y="177"/>
                    </a:cubicBezTo>
                    <a:cubicBezTo>
                      <a:pt x="1343" y="177"/>
                      <a:pt x="1437" y="570"/>
                      <a:pt x="1302" y="989"/>
                    </a:cubicBezTo>
                    <a:cubicBezTo>
                      <a:pt x="1397" y="1206"/>
                      <a:pt x="1803" y="1911"/>
                      <a:pt x="3050" y="1911"/>
                    </a:cubicBezTo>
                    <a:cubicBezTo>
                      <a:pt x="4310" y="1911"/>
                      <a:pt x="4703" y="1206"/>
                      <a:pt x="4797" y="989"/>
                    </a:cubicBezTo>
                    <a:cubicBezTo>
                      <a:pt x="4662" y="570"/>
                      <a:pt x="4770" y="177"/>
                      <a:pt x="4770" y="177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8" name="Google Shape;748;p32"/>
              <p:cNvSpPr/>
              <p:nvPr/>
            </p:nvSpPr>
            <p:spPr>
              <a:xfrm>
                <a:off x="5581225" y="1835925"/>
                <a:ext cx="56250" cy="27475"/>
              </a:xfrm>
              <a:custGeom>
                <a:avLst/>
                <a:gdLst/>
                <a:ahLst/>
                <a:cxnLst/>
                <a:rect l="l" t="t" r="r" b="b"/>
                <a:pathLst>
                  <a:path w="2250" h="1099" extrusionOk="0">
                    <a:moveTo>
                      <a:pt x="407" y="990"/>
                    </a:moveTo>
                    <a:cubicBezTo>
                      <a:pt x="515" y="1030"/>
                      <a:pt x="609" y="1057"/>
                      <a:pt x="718" y="1071"/>
                    </a:cubicBezTo>
                    <a:cubicBezTo>
                      <a:pt x="935" y="1098"/>
                      <a:pt x="1097" y="1084"/>
                      <a:pt x="1301" y="1017"/>
                    </a:cubicBezTo>
                    <a:lnTo>
                      <a:pt x="1314" y="1003"/>
                    </a:lnTo>
                    <a:lnTo>
                      <a:pt x="1314" y="1003"/>
                    </a:lnTo>
                    <a:cubicBezTo>
                      <a:pt x="1328" y="1003"/>
                      <a:pt x="1382" y="976"/>
                      <a:pt x="1382" y="976"/>
                    </a:cubicBezTo>
                    <a:cubicBezTo>
                      <a:pt x="1599" y="882"/>
                      <a:pt x="1748" y="773"/>
                      <a:pt x="1897" y="597"/>
                    </a:cubicBezTo>
                    <a:cubicBezTo>
                      <a:pt x="1924" y="584"/>
                      <a:pt x="2005" y="475"/>
                      <a:pt x="2018" y="434"/>
                    </a:cubicBezTo>
                    <a:cubicBezTo>
                      <a:pt x="2060" y="394"/>
                      <a:pt x="2249" y="82"/>
                      <a:pt x="2141" y="27"/>
                    </a:cubicBezTo>
                    <a:cubicBezTo>
                      <a:pt x="2046" y="0"/>
                      <a:pt x="1897" y="231"/>
                      <a:pt x="1843" y="298"/>
                    </a:cubicBezTo>
                    <a:lnTo>
                      <a:pt x="1720" y="421"/>
                    </a:lnTo>
                    <a:cubicBezTo>
                      <a:pt x="1585" y="556"/>
                      <a:pt x="1449" y="651"/>
                      <a:pt x="1274" y="732"/>
                    </a:cubicBezTo>
                    <a:cubicBezTo>
                      <a:pt x="1274" y="732"/>
                      <a:pt x="1233" y="746"/>
                      <a:pt x="1220" y="746"/>
                    </a:cubicBezTo>
                    <a:lnTo>
                      <a:pt x="1220" y="746"/>
                    </a:lnTo>
                    <a:cubicBezTo>
                      <a:pt x="1206" y="746"/>
                      <a:pt x="1206" y="759"/>
                      <a:pt x="1206" y="759"/>
                    </a:cubicBezTo>
                    <a:cubicBezTo>
                      <a:pt x="1043" y="813"/>
                      <a:pt x="922" y="827"/>
                      <a:pt x="745" y="813"/>
                    </a:cubicBezTo>
                    <a:cubicBezTo>
                      <a:pt x="651" y="813"/>
                      <a:pt x="582" y="800"/>
                      <a:pt x="488" y="773"/>
                    </a:cubicBezTo>
                    <a:cubicBezTo>
                      <a:pt x="407" y="746"/>
                      <a:pt x="122" y="624"/>
                      <a:pt x="67" y="678"/>
                    </a:cubicBezTo>
                    <a:cubicBezTo>
                      <a:pt x="0" y="786"/>
                      <a:pt x="352" y="963"/>
                      <a:pt x="407" y="99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9" name="Google Shape;749;p32"/>
              <p:cNvSpPr/>
              <p:nvPr/>
            </p:nvSpPr>
            <p:spPr>
              <a:xfrm>
                <a:off x="5633375" y="1837625"/>
                <a:ext cx="35950" cy="35925"/>
              </a:xfrm>
              <a:custGeom>
                <a:avLst/>
                <a:gdLst/>
                <a:ahLst/>
                <a:cxnLst/>
                <a:rect l="l" t="t" r="r" b="b"/>
                <a:pathLst>
                  <a:path w="1438" h="1437" extrusionOk="0">
                    <a:moveTo>
                      <a:pt x="718" y="1437"/>
                    </a:moveTo>
                    <a:cubicBezTo>
                      <a:pt x="1112" y="1437"/>
                      <a:pt x="1437" y="1112"/>
                      <a:pt x="1437" y="718"/>
                    </a:cubicBezTo>
                    <a:cubicBezTo>
                      <a:pt x="1437" y="326"/>
                      <a:pt x="1112" y="1"/>
                      <a:pt x="718" y="1"/>
                    </a:cubicBezTo>
                    <a:cubicBezTo>
                      <a:pt x="326" y="1"/>
                      <a:pt x="1" y="326"/>
                      <a:pt x="1" y="718"/>
                    </a:cubicBezTo>
                    <a:cubicBezTo>
                      <a:pt x="1" y="1112"/>
                      <a:pt x="326" y="1437"/>
                      <a:pt x="718" y="143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50" name="Google Shape;750;p32"/>
              <p:cNvSpPr/>
              <p:nvPr/>
            </p:nvSpPr>
            <p:spPr>
              <a:xfrm>
                <a:off x="5919950" y="1825075"/>
                <a:ext cx="100975" cy="100975"/>
              </a:xfrm>
              <a:custGeom>
                <a:avLst/>
                <a:gdLst/>
                <a:ahLst/>
                <a:cxnLst/>
                <a:rect l="l" t="t" r="r" b="b"/>
                <a:pathLst>
                  <a:path w="4039" h="4039" extrusionOk="0">
                    <a:moveTo>
                      <a:pt x="2019" y="4039"/>
                    </a:moveTo>
                    <a:cubicBezTo>
                      <a:pt x="3130" y="4039"/>
                      <a:pt x="4038" y="3144"/>
                      <a:pt x="4038" y="2020"/>
                    </a:cubicBezTo>
                    <a:cubicBezTo>
                      <a:pt x="4038" y="909"/>
                      <a:pt x="3130" y="1"/>
                      <a:pt x="2019" y="1"/>
                    </a:cubicBezTo>
                    <a:cubicBezTo>
                      <a:pt x="908" y="1"/>
                      <a:pt x="1" y="909"/>
                      <a:pt x="1" y="2020"/>
                    </a:cubicBezTo>
                    <a:cubicBezTo>
                      <a:pt x="1" y="3144"/>
                      <a:pt x="908" y="4039"/>
                      <a:pt x="2019" y="4039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51" name="Google Shape;751;p32"/>
              <p:cNvSpPr/>
              <p:nvPr/>
            </p:nvSpPr>
            <p:spPr>
              <a:xfrm>
                <a:off x="5983275" y="1820025"/>
                <a:ext cx="48800" cy="25400"/>
              </a:xfrm>
              <a:custGeom>
                <a:avLst/>
                <a:gdLst/>
                <a:ahLst/>
                <a:cxnLst/>
                <a:rect l="l" t="t" r="r" b="b"/>
                <a:pathLst>
                  <a:path w="1952" h="1016" extrusionOk="0">
                    <a:moveTo>
                      <a:pt x="1749" y="407"/>
                    </a:moveTo>
                    <a:cubicBezTo>
                      <a:pt x="1695" y="488"/>
                      <a:pt x="1641" y="555"/>
                      <a:pt x="1587" y="623"/>
                    </a:cubicBezTo>
                    <a:cubicBezTo>
                      <a:pt x="1451" y="759"/>
                      <a:pt x="1316" y="867"/>
                      <a:pt x="1153" y="934"/>
                    </a:cubicBezTo>
                    <a:lnTo>
                      <a:pt x="1139" y="934"/>
                    </a:lnTo>
                    <a:lnTo>
                      <a:pt x="1139" y="934"/>
                    </a:lnTo>
                    <a:cubicBezTo>
                      <a:pt x="1126" y="934"/>
                      <a:pt x="1112" y="949"/>
                      <a:pt x="1099" y="949"/>
                    </a:cubicBezTo>
                    <a:cubicBezTo>
                      <a:pt x="909" y="1016"/>
                      <a:pt x="747" y="1016"/>
                      <a:pt x="557" y="962"/>
                    </a:cubicBezTo>
                    <a:cubicBezTo>
                      <a:pt x="476" y="934"/>
                      <a:pt x="407" y="907"/>
                      <a:pt x="340" y="867"/>
                    </a:cubicBezTo>
                    <a:cubicBezTo>
                      <a:pt x="286" y="840"/>
                      <a:pt x="1" y="636"/>
                      <a:pt x="96" y="555"/>
                    </a:cubicBezTo>
                    <a:cubicBezTo>
                      <a:pt x="150" y="488"/>
                      <a:pt x="367" y="623"/>
                      <a:pt x="448" y="663"/>
                    </a:cubicBezTo>
                    <a:cubicBezTo>
                      <a:pt x="503" y="691"/>
                      <a:pt x="557" y="705"/>
                      <a:pt x="611" y="718"/>
                    </a:cubicBezTo>
                    <a:cubicBezTo>
                      <a:pt x="760" y="745"/>
                      <a:pt x="868" y="732"/>
                      <a:pt x="1018" y="691"/>
                    </a:cubicBezTo>
                    <a:cubicBezTo>
                      <a:pt x="1018" y="691"/>
                      <a:pt x="1031" y="678"/>
                      <a:pt x="1045" y="678"/>
                    </a:cubicBezTo>
                    <a:lnTo>
                      <a:pt x="1045" y="678"/>
                    </a:lnTo>
                    <a:lnTo>
                      <a:pt x="1045" y="678"/>
                    </a:lnTo>
                    <a:cubicBezTo>
                      <a:pt x="1193" y="623"/>
                      <a:pt x="1289" y="542"/>
                      <a:pt x="1397" y="447"/>
                    </a:cubicBezTo>
                    <a:cubicBezTo>
                      <a:pt x="1424" y="434"/>
                      <a:pt x="1532" y="311"/>
                      <a:pt x="1559" y="271"/>
                    </a:cubicBezTo>
                    <a:cubicBezTo>
                      <a:pt x="1614" y="217"/>
                      <a:pt x="1762" y="0"/>
                      <a:pt x="1843" y="27"/>
                    </a:cubicBezTo>
                    <a:cubicBezTo>
                      <a:pt x="1952" y="81"/>
                      <a:pt x="1789" y="365"/>
                      <a:pt x="1749" y="407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52" name="Google Shape;752;p32"/>
              <p:cNvSpPr/>
              <p:nvPr/>
            </p:nvSpPr>
            <p:spPr>
              <a:xfrm>
                <a:off x="5983950" y="1835250"/>
                <a:ext cx="58975" cy="19000"/>
              </a:xfrm>
              <a:custGeom>
                <a:avLst/>
                <a:gdLst/>
                <a:ahLst/>
                <a:cxnLst/>
                <a:rect l="l" t="t" r="r" b="b"/>
                <a:pathLst>
                  <a:path w="2359" h="760" extrusionOk="0">
                    <a:moveTo>
                      <a:pt x="2020" y="475"/>
                    </a:moveTo>
                    <a:cubicBezTo>
                      <a:pt x="1939" y="542"/>
                      <a:pt x="1844" y="596"/>
                      <a:pt x="1749" y="651"/>
                    </a:cubicBezTo>
                    <a:cubicBezTo>
                      <a:pt x="1560" y="719"/>
                      <a:pt x="1383" y="759"/>
                      <a:pt x="1180" y="759"/>
                    </a:cubicBezTo>
                    <a:lnTo>
                      <a:pt x="1166" y="759"/>
                    </a:lnTo>
                    <a:lnTo>
                      <a:pt x="1153" y="759"/>
                    </a:lnTo>
                    <a:cubicBezTo>
                      <a:pt x="1139" y="759"/>
                      <a:pt x="1099" y="746"/>
                      <a:pt x="1085" y="746"/>
                    </a:cubicBezTo>
                    <a:cubicBezTo>
                      <a:pt x="855" y="719"/>
                      <a:pt x="678" y="651"/>
                      <a:pt x="476" y="542"/>
                    </a:cubicBezTo>
                    <a:cubicBezTo>
                      <a:pt x="449" y="529"/>
                      <a:pt x="340" y="448"/>
                      <a:pt x="313" y="421"/>
                    </a:cubicBezTo>
                    <a:cubicBezTo>
                      <a:pt x="272" y="380"/>
                      <a:pt x="1" y="150"/>
                      <a:pt x="82" y="69"/>
                    </a:cubicBezTo>
                    <a:cubicBezTo>
                      <a:pt x="163" y="0"/>
                      <a:pt x="380" y="190"/>
                      <a:pt x="449" y="231"/>
                    </a:cubicBezTo>
                    <a:cubicBezTo>
                      <a:pt x="503" y="271"/>
                      <a:pt x="543" y="298"/>
                      <a:pt x="597" y="325"/>
                    </a:cubicBezTo>
                    <a:cubicBezTo>
                      <a:pt x="774" y="407"/>
                      <a:pt x="922" y="461"/>
                      <a:pt x="1112" y="475"/>
                    </a:cubicBezTo>
                    <a:lnTo>
                      <a:pt x="1180" y="475"/>
                    </a:lnTo>
                    <a:lnTo>
                      <a:pt x="1180" y="488"/>
                    </a:lnTo>
                    <a:cubicBezTo>
                      <a:pt x="1180" y="488"/>
                      <a:pt x="1180" y="475"/>
                      <a:pt x="1193" y="475"/>
                    </a:cubicBezTo>
                    <a:cubicBezTo>
                      <a:pt x="1356" y="488"/>
                      <a:pt x="1478" y="461"/>
                      <a:pt x="1641" y="407"/>
                    </a:cubicBezTo>
                    <a:cubicBezTo>
                      <a:pt x="1735" y="367"/>
                      <a:pt x="1803" y="340"/>
                      <a:pt x="1885" y="285"/>
                    </a:cubicBezTo>
                    <a:cubicBezTo>
                      <a:pt x="1952" y="231"/>
                      <a:pt x="2183" y="27"/>
                      <a:pt x="2250" y="82"/>
                    </a:cubicBezTo>
                    <a:cubicBezTo>
                      <a:pt x="2358" y="163"/>
                      <a:pt x="2060" y="434"/>
                      <a:pt x="2020" y="475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53" name="Google Shape;753;p32"/>
              <p:cNvSpPr/>
              <p:nvPr/>
            </p:nvSpPr>
            <p:spPr>
              <a:xfrm>
                <a:off x="5988700" y="1835925"/>
                <a:ext cx="56250" cy="27475"/>
              </a:xfrm>
              <a:custGeom>
                <a:avLst/>
                <a:gdLst/>
                <a:ahLst/>
                <a:cxnLst/>
                <a:rect l="l" t="t" r="r" b="b"/>
                <a:pathLst>
                  <a:path w="2250" h="1099" extrusionOk="0">
                    <a:moveTo>
                      <a:pt x="1830" y="990"/>
                    </a:moveTo>
                    <a:cubicBezTo>
                      <a:pt x="1735" y="1030"/>
                      <a:pt x="1641" y="1057"/>
                      <a:pt x="1518" y="1071"/>
                    </a:cubicBezTo>
                    <a:cubicBezTo>
                      <a:pt x="1315" y="1098"/>
                      <a:pt x="1139" y="1084"/>
                      <a:pt x="949" y="1017"/>
                    </a:cubicBezTo>
                    <a:cubicBezTo>
                      <a:pt x="936" y="1017"/>
                      <a:pt x="936" y="1017"/>
                      <a:pt x="936" y="1003"/>
                    </a:cubicBezTo>
                    <a:lnTo>
                      <a:pt x="922" y="1003"/>
                    </a:lnTo>
                    <a:cubicBezTo>
                      <a:pt x="909" y="1003"/>
                      <a:pt x="868" y="976"/>
                      <a:pt x="855" y="976"/>
                    </a:cubicBezTo>
                    <a:cubicBezTo>
                      <a:pt x="651" y="882"/>
                      <a:pt x="502" y="773"/>
                      <a:pt x="340" y="597"/>
                    </a:cubicBezTo>
                    <a:cubicBezTo>
                      <a:pt x="326" y="584"/>
                      <a:pt x="244" y="475"/>
                      <a:pt x="217" y="434"/>
                    </a:cubicBezTo>
                    <a:cubicBezTo>
                      <a:pt x="190" y="394"/>
                      <a:pt x="1" y="82"/>
                      <a:pt x="109" y="27"/>
                    </a:cubicBezTo>
                    <a:cubicBezTo>
                      <a:pt x="190" y="0"/>
                      <a:pt x="353" y="231"/>
                      <a:pt x="407" y="298"/>
                    </a:cubicBezTo>
                    <a:lnTo>
                      <a:pt x="530" y="421"/>
                    </a:lnTo>
                    <a:cubicBezTo>
                      <a:pt x="665" y="556"/>
                      <a:pt x="786" y="651"/>
                      <a:pt x="963" y="732"/>
                    </a:cubicBezTo>
                    <a:cubicBezTo>
                      <a:pt x="976" y="732"/>
                      <a:pt x="1017" y="746"/>
                      <a:pt x="1017" y="746"/>
                    </a:cubicBezTo>
                    <a:lnTo>
                      <a:pt x="1030" y="746"/>
                    </a:lnTo>
                    <a:lnTo>
                      <a:pt x="1030" y="759"/>
                    </a:lnTo>
                    <a:cubicBezTo>
                      <a:pt x="1193" y="813"/>
                      <a:pt x="1328" y="827"/>
                      <a:pt x="1491" y="813"/>
                    </a:cubicBezTo>
                    <a:cubicBezTo>
                      <a:pt x="1586" y="813"/>
                      <a:pt x="1668" y="800"/>
                      <a:pt x="1762" y="773"/>
                    </a:cubicBezTo>
                    <a:cubicBezTo>
                      <a:pt x="1843" y="746"/>
                      <a:pt x="2114" y="624"/>
                      <a:pt x="2168" y="678"/>
                    </a:cubicBezTo>
                    <a:cubicBezTo>
                      <a:pt x="2250" y="786"/>
                      <a:pt x="1884" y="963"/>
                      <a:pt x="1830" y="99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54" name="Google Shape;754;p32"/>
              <p:cNvSpPr/>
              <p:nvPr/>
            </p:nvSpPr>
            <p:spPr>
              <a:xfrm>
                <a:off x="5956525" y="1837625"/>
                <a:ext cx="35950" cy="35925"/>
              </a:xfrm>
              <a:custGeom>
                <a:avLst/>
                <a:gdLst/>
                <a:ahLst/>
                <a:cxnLst/>
                <a:rect l="l" t="t" r="r" b="b"/>
                <a:pathLst>
                  <a:path w="1438" h="1437" extrusionOk="0">
                    <a:moveTo>
                      <a:pt x="718" y="1437"/>
                    </a:moveTo>
                    <a:cubicBezTo>
                      <a:pt x="1112" y="1437"/>
                      <a:pt x="1437" y="1112"/>
                      <a:pt x="1437" y="718"/>
                    </a:cubicBezTo>
                    <a:cubicBezTo>
                      <a:pt x="1437" y="326"/>
                      <a:pt x="1112" y="1"/>
                      <a:pt x="718" y="1"/>
                    </a:cubicBezTo>
                    <a:cubicBezTo>
                      <a:pt x="326" y="1"/>
                      <a:pt x="1" y="326"/>
                      <a:pt x="1" y="718"/>
                    </a:cubicBezTo>
                    <a:cubicBezTo>
                      <a:pt x="1" y="1112"/>
                      <a:pt x="326" y="1437"/>
                      <a:pt x="718" y="143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55" name="Google Shape;755;p32"/>
              <p:cNvSpPr/>
              <p:nvPr/>
            </p:nvSpPr>
            <p:spPr>
              <a:xfrm>
                <a:off x="5616450" y="1937225"/>
                <a:ext cx="78600" cy="30500"/>
              </a:xfrm>
              <a:custGeom>
                <a:avLst/>
                <a:gdLst/>
                <a:ahLst/>
                <a:cxnLst/>
                <a:rect l="l" t="t" r="r" b="b"/>
                <a:pathLst>
                  <a:path w="3144" h="1220" extrusionOk="0">
                    <a:moveTo>
                      <a:pt x="1572" y="1220"/>
                    </a:moveTo>
                    <a:cubicBezTo>
                      <a:pt x="2439" y="1220"/>
                      <a:pt x="3144" y="949"/>
                      <a:pt x="3144" y="609"/>
                    </a:cubicBezTo>
                    <a:cubicBezTo>
                      <a:pt x="3144" y="271"/>
                      <a:pt x="2439" y="0"/>
                      <a:pt x="1572" y="0"/>
                    </a:cubicBezTo>
                    <a:cubicBezTo>
                      <a:pt x="705" y="0"/>
                      <a:pt x="0" y="271"/>
                      <a:pt x="0" y="609"/>
                    </a:cubicBezTo>
                    <a:cubicBezTo>
                      <a:pt x="0" y="949"/>
                      <a:pt x="705" y="1220"/>
                      <a:pt x="1572" y="1220"/>
                    </a:cubicBezTo>
                    <a:close/>
                  </a:path>
                </a:pathLst>
              </a:custGeom>
              <a:solidFill>
                <a:srgbClr val="F58CA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56" name="Google Shape;756;p32"/>
              <p:cNvSpPr/>
              <p:nvPr/>
            </p:nvSpPr>
            <p:spPr>
              <a:xfrm>
                <a:off x="5931125" y="1937225"/>
                <a:ext cx="78600" cy="30500"/>
              </a:xfrm>
              <a:custGeom>
                <a:avLst/>
                <a:gdLst/>
                <a:ahLst/>
                <a:cxnLst/>
                <a:rect l="l" t="t" r="r" b="b"/>
                <a:pathLst>
                  <a:path w="3144" h="1220" extrusionOk="0">
                    <a:moveTo>
                      <a:pt x="1572" y="1220"/>
                    </a:moveTo>
                    <a:cubicBezTo>
                      <a:pt x="2439" y="1220"/>
                      <a:pt x="3144" y="949"/>
                      <a:pt x="3144" y="609"/>
                    </a:cubicBezTo>
                    <a:cubicBezTo>
                      <a:pt x="3144" y="271"/>
                      <a:pt x="2439" y="0"/>
                      <a:pt x="1572" y="0"/>
                    </a:cubicBezTo>
                    <a:cubicBezTo>
                      <a:pt x="705" y="0"/>
                      <a:pt x="0" y="271"/>
                      <a:pt x="0" y="609"/>
                    </a:cubicBezTo>
                    <a:cubicBezTo>
                      <a:pt x="0" y="949"/>
                      <a:pt x="705" y="1220"/>
                      <a:pt x="1572" y="1220"/>
                    </a:cubicBezTo>
                    <a:close/>
                  </a:path>
                </a:pathLst>
              </a:custGeom>
              <a:solidFill>
                <a:srgbClr val="F58CA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757" name="Google Shape;757;p32"/>
            <p:cNvSpPr/>
            <p:nvPr/>
          </p:nvSpPr>
          <p:spPr>
            <a:xfrm>
              <a:off x="4354930" y="3338379"/>
              <a:ext cx="353700" cy="353700"/>
            </a:xfrm>
            <a:prstGeom prst="ellipse">
              <a:avLst/>
            </a:prstGeom>
            <a:gradFill>
              <a:gsLst>
                <a:gs pos="0">
                  <a:srgbClr val="C9CBFF"/>
                </a:gs>
                <a:gs pos="100000">
                  <a:schemeClr val="lt2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758" name="Google Shape;758;p32"/>
            <p:cNvGrpSpPr/>
            <p:nvPr/>
          </p:nvGrpSpPr>
          <p:grpSpPr>
            <a:xfrm>
              <a:off x="4381216" y="3467266"/>
              <a:ext cx="301143" cy="95916"/>
              <a:chOff x="5581225" y="1820025"/>
              <a:chExt cx="463725" cy="147700"/>
            </a:xfrm>
          </p:grpSpPr>
          <p:sp>
            <p:nvSpPr>
              <p:cNvPr id="759" name="Google Shape;759;p32"/>
              <p:cNvSpPr/>
              <p:nvPr/>
            </p:nvSpPr>
            <p:spPr>
              <a:xfrm>
                <a:off x="5605250" y="1825075"/>
                <a:ext cx="100975" cy="100975"/>
              </a:xfrm>
              <a:custGeom>
                <a:avLst/>
                <a:gdLst/>
                <a:ahLst/>
                <a:cxnLst/>
                <a:rect l="l" t="t" r="r" b="b"/>
                <a:pathLst>
                  <a:path w="4039" h="4039" extrusionOk="0">
                    <a:moveTo>
                      <a:pt x="2020" y="4039"/>
                    </a:moveTo>
                    <a:cubicBezTo>
                      <a:pt x="3131" y="4039"/>
                      <a:pt x="4038" y="3144"/>
                      <a:pt x="4038" y="2020"/>
                    </a:cubicBezTo>
                    <a:cubicBezTo>
                      <a:pt x="4038" y="909"/>
                      <a:pt x="3131" y="1"/>
                      <a:pt x="2020" y="1"/>
                    </a:cubicBezTo>
                    <a:cubicBezTo>
                      <a:pt x="909" y="1"/>
                      <a:pt x="1" y="909"/>
                      <a:pt x="1" y="2020"/>
                    </a:cubicBezTo>
                    <a:cubicBezTo>
                      <a:pt x="1" y="3144"/>
                      <a:pt x="909" y="4039"/>
                      <a:pt x="2020" y="4039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0" name="Google Shape;760;p32"/>
              <p:cNvSpPr/>
              <p:nvPr/>
            </p:nvSpPr>
            <p:spPr>
              <a:xfrm>
                <a:off x="5594100" y="1820025"/>
                <a:ext cx="48450" cy="25400"/>
              </a:xfrm>
              <a:custGeom>
                <a:avLst/>
                <a:gdLst/>
                <a:ahLst/>
                <a:cxnLst/>
                <a:rect l="l" t="t" r="r" b="b"/>
                <a:pathLst>
                  <a:path w="1938" h="1016" extrusionOk="0">
                    <a:moveTo>
                      <a:pt x="190" y="407"/>
                    </a:moveTo>
                    <a:cubicBezTo>
                      <a:pt x="244" y="488"/>
                      <a:pt x="298" y="555"/>
                      <a:pt x="365" y="623"/>
                    </a:cubicBezTo>
                    <a:cubicBezTo>
                      <a:pt x="488" y="759"/>
                      <a:pt x="623" y="867"/>
                      <a:pt x="799" y="934"/>
                    </a:cubicBezTo>
                    <a:lnTo>
                      <a:pt x="799" y="934"/>
                    </a:lnTo>
                    <a:lnTo>
                      <a:pt x="813" y="934"/>
                    </a:lnTo>
                    <a:lnTo>
                      <a:pt x="840" y="949"/>
                    </a:lnTo>
                    <a:cubicBezTo>
                      <a:pt x="1030" y="1016"/>
                      <a:pt x="1192" y="1016"/>
                      <a:pt x="1395" y="962"/>
                    </a:cubicBezTo>
                    <a:cubicBezTo>
                      <a:pt x="1476" y="934"/>
                      <a:pt x="1545" y="907"/>
                      <a:pt x="1612" y="867"/>
                    </a:cubicBezTo>
                    <a:cubicBezTo>
                      <a:pt x="1666" y="840"/>
                      <a:pt x="1937" y="636"/>
                      <a:pt x="1856" y="555"/>
                    </a:cubicBezTo>
                    <a:cubicBezTo>
                      <a:pt x="1789" y="488"/>
                      <a:pt x="1585" y="623"/>
                      <a:pt x="1503" y="663"/>
                    </a:cubicBezTo>
                    <a:cubicBezTo>
                      <a:pt x="1449" y="691"/>
                      <a:pt x="1395" y="705"/>
                      <a:pt x="1328" y="718"/>
                    </a:cubicBezTo>
                    <a:cubicBezTo>
                      <a:pt x="1192" y="745"/>
                      <a:pt x="1070" y="732"/>
                      <a:pt x="934" y="691"/>
                    </a:cubicBezTo>
                    <a:lnTo>
                      <a:pt x="907" y="678"/>
                    </a:lnTo>
                    <a:lnTo>
                      <a:pt x="907" y="678"/>
                    </a:lnTo>
                    <a:lnTo>
                      <a:pt x="894" y="678"/>
                    </a:lnTo>
                    <a:cubicBezTo>
                      <a:pt x="759" y="623"/>
                      <a:pt x="650" y="542"/>
                      <a:pt x="542" y="447"/>
                    </a:cubicBezTo>
                    <a:cubicBezTo>
                      <a:pt x="515" y="434"/>
                      <a:pt x="407" y="311"/>
                      <a:pt x="379" y="271"/>
                    </a:cubicBezTo>
                    <a:cubicBezTo>
                      <a:pt x="325" y="217"/>
                      <a:pt x="176" y="0"/>
                      <a:pt x="94" y="27"/>
                    </a:cubicBezTo>
                    <a:cubicBezTo>
                      <a:pt x="0" y="81"/>
                      <a:pt x="163" y="365"/>
                      <a:pt x="190" y="407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1" name="Google Shape;761;p32"/>
              <p:cNvSpPr/>
              <p:nvPr/>
            </p:nvSpPr>
            <p:spPr>
              <a:xfrm>
                <a:off x="5583250" y="1835250"/>
                <a:ext cx="58975" cy="19000"/>
              </a:xfrm>
              <a:custGeom>
                <a:avLst/>
                <a:gdLst/>
                <a:ahLst/>
                <a:cxnLst/>
                <a:rect l="l" t="t" r="r" b="b"/>
                <a:pathLst>
                  <a:path w="2359" h="760" extrusionOk="0">
                    <a:moveTo>
                      <a:pt x="326" y="475"/>
                    </a:moveTo>
                    <a:cubicBezTo>
                      <a:pt x="420" y="542"/>
                      <a:pt x="501" y="596"/>
                      <a:pt x="610" y="651"/>
                    </a:cubicBezTo>
                    <a:cubicBezTo>
                      <a:pt x="799" y="719"/>
                      <a:pt x="976" y="759"/>
                      <a:pt x="1179" y="759"/>
                    </a:cubicBezTo>
                    <a:lnTo>
                      <a:pt x="1179" y="759"/>
                    </a:lnTo>
                    <a:lnTo>
                      <a:pt x="1193" y="759"/>
                    </a:lnTo>
                    <a:cubicBezTo>
                      <a:pt x="1206" y="759"/>
                      <a:pt x="1260" y="746"/>
                      <a:pt x="1260" y="746"/>
                    </a:cubicBezTo>
                    <a:cubicBezTo>
                      <a:pt x="1491" y="719"/>
                      <a:pt x="1667" y="651"/>
                      <a:pt x="1870" y="542"/>
                    </a:cubicBezTo>
                    <a:cubicBezTo>
                      <a:pt x="1897" y="529"/>
                      <a:pt x="2006" y="448"/>
                      <a:pt x="2033" y="421"/>
                    </a:cubicBezTo>
                    <a:cubicBezTo>
                      <a:pt x="2087" y="380"/>
                      <a:pt x="2358" y="150"/>
                      <a:pt x="2263" y="69"/>
                    </a:cubicBezTo>
                    <a:cubicBezTo>
                      <a:pt x="2195" y="0"/>
                      <a:pt x="1979" y="190"/>
                      <a:pt x="1897" y="231"/>
                    </a:cubicBezTo>
                    <a:cubicBezTo>
                      <a:pt x="1856" y="271"/>
                      <a:pt x="1802" y="298"/>
                      <a:pt x="1748" y="325"/>
                    </a:cubicBezTo>
                    <a:cubicBezTo>
                      <a:pt x="1572" y="407"/>
                      <a:pt x="1423" y="461"/>
                      <a:pt x="1233" y="475"/>
                    </a:cubicBezTo>
                    <a:lnTo>
                      <a:pt x="1179" y="475"/>
                    </a:lnTo>
                    <a:lnTo>
                      <a:pt x="1166" y="488"/>
                    </a:lnTo>
                    <a:lnTo>
                      <a:pt x="1166" y="475"/>
                    </a:lnTo>
                    <a:cubicBezTo>
                      <a:pt x="1003" y="488"/>
                      <a:pt x="868" y="461"/>
                      <a:pt x="705" y="407"/>
                    </a:cubicBezTo>
                    <a:cubicBezTo>
                      <a:pt x="624" y="367"/>
                      <a:pt x="555" y="340"/>
                      <a:pt x="474" y="285"/>
                    </a:cubicBezTo>
                    <a:cubicBezTo>
                      <a:pt x="393" y="231"/>
                      <a:pt x="163" y="27"/>
                      <a:pt x="95" y="82"/>
                    </a:cubicBezTo>
                    <a:cubicBezTo>
                      <a:pt x="0" y="163"/>
                      <a:pt x="284" y="434"/>
                      <a:pt x="326" y="475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2" name="Google Shape;762;p32"/>
              <p:cNvSpPr/>
              <p:nvPr/>
            </p:nvSpPr>
            <p:spPr>
              <a:xfrm>
                <a:off x="5736675" y="1887075"/>
                <a:ext cx="152825" cy="57950"/>
              </a:xfrm>
              <a:custGeom>
                <a:avLst/>
                <a:gdLst/>
                <a:ahLst/>
                <a:cxnLst/>
                <a:rect l="l" t="t" r="r" b="b"/>
                <a:pathLst>
                  <a:path w="6113" h="2318" extrusionOk="0">
                    <a:moveTo>
                      <a:pt x="4770" y="177"/>
                    </a:moveTo>
                    <a:cubicBezTo>
                      <a:pt x="4797" y="68"/>
                      <a:pt x="4906" y="1"/>
                      <a:pt x="5014" y="28"/>
                    </a:cubicBezTo>
                    <a:cubicBezTo>
                      <a:pt x="5122" y="55"/>
                      <a:pt x="5191" y="163"/>
                      <a:pt x="5164" y="272"/>
                    </a:cubicBezTo>
                    <a:cubicBezTo>
                      <a:pt x="5164" y="285"/>
                      <a:pt x="4933" y="1206"/>
                      <a:pt x="5922" y="1437"/>
                    </a:cubicBezTo>
                    <a:cubicBezTo>
                      <a:pt x="6031" y="1464"/>
                      <a:pt x="6112" y="1573"/>
                      <a:pt x="6085" y="1681"/>
                    </a:cubicBezTo>
                    <a:cubicBezTo>
                      <a:pt x="6058" y="1789"/>
                      <a:pt x="5950" y="1871"/>
                      <a:pt x="5827" y="1844"/>
                    </a:cubicBezTo>
                    <a:cubicBezTo>
                      <a:pt x="5462" y="1748"/>
                      <a:pt x="5204" y="1586"/>
                      <a:pt x="5041" y="1410"/>
                    </a:cubicBezTo>
                    <a:cubicBezTo>
                      <a:pt x="4784" y="1789"/>
                      <a:pt x="4215" y="2317"/>
                      <a:pt x="3050" y="2317"/>
                    </a:cubicBezTo>
                    <a:lnTo>
                      <a:pt x="3050" y="2317"/>
                    </a:lnTo>
                    <a:cubicBezTo>
                      <a:pt x="1885" y="2317"/>
                      <a:pt x="1316" y="1789"/>
                      <a:pt x="1072" y="1410"/>
                    </a:cubicBezTo>
                    <a:cubicBezTo>
                      <a:pt x="909" y="1586"/>
                      <a:pt x="651" y="1748"/>
                      <a:pt x="272" y="1844"/>
                    </a:cubicBezTo>
                    <a:cubicBezTo>
                      <a:pt x="163" y="1871"/>
                      <a:pt x="55" y="1789"/>
                      <a:pt x="28" y="1681"/>
                    </a:cubicBezTo>
                    <a:cubicBezTo>
                      <a:pt x="1" y="1573"/>
                      <a:pt x="69" y="1464"/>
                      <a:pt x="177" y="1437"/>
                    </a:cubicBezTo>
                    <a:cubicBezTo>
                      <a:pt x="1180" y="1206"/>
                      <a:pt x="936" y="285"/>
                      <a:pt x="936" y="272"/>
                    </a:cubicBezTo>
                    <a:cubicBezTo>
                      <a:pt x="909" y="163"/>
                      <a:pt x="976" y="55"/>
                      <a:pt x="1085" y="28"/>
                    </a:cubicBezTo>
                    <a:cubicBezTo>
                      <a:pt x="1193" y="1"/>
                      <a:pt x="1316" y="68"/>
                      <a:pt x="1343" y="177"/>
                    </a:cubicBezTo>
                    <a:cubicBezTo>
                      <a:pt x="1343" y="177"/>
                      <a:pt x="1437" y="570"/>
                      <a:pt x="1302" y="989"/>
                    </a:cubicBezTo>
                    <a:cubicBezTo>
                      <a:pt x="1397" y="1206"/>
                      <a:pt x="1803" y="1911"/>
                      <a:pt x="3050" y="1911"/>
                    </a:cubicBezTo>
                    <a:cubicBezTo>
                      <a:pt x="4310" y="1911"/>
                      <a:pt x="4703" y="1206"/>
                      <a:pt x="4797" y="989"/>
                    </a:cubicBezTo>
                    <a:cubicBezTo>
                      <a:pt x="4662" y="570"/>
                      <a:pt x="4770" y="177"/>
                      <a:pt x="4770" y="177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3" name="Google Shape;763;p32"/>
              <p:cNvSpPr/>
              <p:nvPr/>
            </p:nvSpPr>
            <p:spPr>
              <a:xfrm>
                <a:off x="5581225" y="1835925"/>
                <a:ext cx="56250" cy="27475"/>
              </a:xfrm>
              <a:custGeom>
                <a:avLst/>
                <a:gdLst/>
                <a:ahLst/>
                <a:cxnLst/>
                <a:rect l="l" t="t" r="r" b="b"/>
                <a:pathLst>
                  <a:path w="2250" h="1099" extrusionOk="0">
                    <a:moveTo>
                      <a:pt x="407" y="990"/>
                    </a:moveTo>
                    <a:cubicBezTo>
                      <a:pt x="515" y="1030"/>
                      <a:pt x="609" y="1057"/>
                      <a:pt x="718" y="1071"/>
                    </a:cubicBezTo>
                    <a:cubicBezTo>
                      <a:pt x="935" y="1098"/>
                      <a:pt x="1097" y="1084"/>
                      <a:pt x="1301" y="1017"/>
                    </a:cubicBezTo>
                    <a:lnTo>
                      <a:pt x="1314" y="1003"/>
                    </a:lnTo>
                    <a:lnTo>
                      <a:pt x="1314" y="1003"/>
                    </a:lnTo>
                    <a:cubicBezTo>
                      <a:pt x="1328" y="1003"/>
                      <a:pt x="1382" y="976"/>
                      <a:pt x="1382" y="976"/>
                    </a:cubicBezTo>
                    <a:cubicBezTo>
                      <a:pt x="1599" y="882"/>
                      <a:pt x="1748" y="773"/>
                      <a:pt x="1897" y="597"/>
                    </a:cubicBezTo>
                    <a:cubicBezTo>
                      <a:pt x="1924" y="584"/>
                      <a:pt x="2005" y="475"/>
                      <a:pt x="2018" y="434"/>
                    </a:cubicBezTo>
                    <a:cubicBezTo>
                      <a:pt x="2060" y="394"/>
                      <a:pt x="2249" y="82"/>
                      <a:pt x="2141" y="27"/>
                    </a:cubicBezTo>
                    <a:cubicBezTo>
                      <a:pt x="2046" y="0"/>
                      <a:pt x="1897" y="231"/>
                      <a:pt x="1843" y="298"/>
                    </a:cubicBezTo>
                    <a:lnTo>
                      <a:pt x="1720" y="421"/>
                    </a:lnTo>
                    <a:cubicBezTo>
                      <a:pt x="1585" y="556"/>
                      <a:pt x="1449" y="651"/>
                      <a:pt x="1274" y="732"/>
                    </a:cubicBezTo>
                    <a:cubicBezTo>
                      <a:pt x="1274" y="732"/>
                      <a:pt x="1233" y="746"/>
                      <a:pt x="1220" y="746"/>
                    </a:cubicBezTo>
                    <a:lnTo>
                      <a:pt x="1220" y="746"/>
                    </a:lnTo>
                    <a:cubicBezTo>
                      <a:pt x="1206" y="746"/>
                      <a:pt x="1206" y="759"/>
                      <a:pt x="1206" y="759"/>
                    </a:cubicBezTo>
                    <a:cubicBezTo>
                      <a:pt x="1043" y="813"/>
                      <a:pt x="922" y="827"/>
                      <a:pt x="745" y="813"/>
                    </a:cubicBezTo>
                    <a:cubicBezTo>
                      <a:pt x="651" y="813"/>
                      <a:pt x="582" y="800"/>
                      <a:pt x="488" y="773"/>
                    </a:cubicBezTo>
                    <a:cubicBezTo>
                      <a:pt x="407" y="746"/>
                      <a:pt x="122" y="624"/>
                      <a:pt x="67" y="678"/>
                    </a:cubicBezTo>
                    <a:cubicBezTo>
                      <a:pt x="0" y="786"/>
                      <a:pt x="352" y="963"/>
                      <a:pt x="407" y="99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4" name="Google Shape;764;p32"/>
              <p:cNvSpPr/>
              <p:nvPr/>
            </p:nvSpPr>
            <p:spPr>
              <a:xfrm>
                <a:off x="5633375" y="1837625"/>
                <a:ext cx="35950" cy="35925"/>
              </a:xfrm>
              <a:custGeom>
                <a:avLst/>
                <a:gdLst/>
                <a:ahLst/>
                <a:cxnLst/>
                <a:rect l="l" t="t" r="r" b="b"/>
                <a:pathLst>
                  <a:path w="1438" h="1437" extrusionOk="0">
                    <a:moveTo>
                      <a:pt x="718" y="1437"/>
                    </a:moveTo>
                    <a:cubicBezTo>
                      <a:pt x="1112" y="1437"/>
                      <a:pt x="1437" y="1112"/>
                      <a:pt x="1437" y="718"/>
                    </a:cubicBezTo>
                    <a:cubicBezTo>
                      <a:pt x="1437" y="326"/>
                      <a:pt x="1112" y="1"/>
                      <a:pt x="718" y="1"/>
                    </a:cubicBezTo>
                    <a:cubicBezTo>
                      <a:pt x="326" y="1"/>
                      <a:pt x="1" y="326"/>
                      <a:pt x="1" y="718"/>
                    </a:cubicBezTo>
                    <a:cubicBezTo>
                      <a:pt x="1" y="1112"/>
                      <a:pt x="326" y="1437"/>
                      <a:pt x="718" y="143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5" name="Google Shape;765;p32"/>
              <p:cNvSpPr/>
              <p:nvPr/>
            </p:nvSpPr>
            <p:spPr>
              <a:xfrm>
                <a:off x="5919950" y="1825075"/>
                <a:ext cx="100975" cy="100975"/>
              </a:xfrm>
              <a:custGeom>
                <a:avLst/>
                <a:gdLst/>
                <a:ahLst/>
                <a:cxnLst/>
                <a:rect l="l" t="t" r="r" b="b"/>
                <a:pathLst>
                  <a:path w="4039" h="4039" extrusionOk="0">
                    <a:moveTo>
                      <a:pt x="2019" y="4039"/>
                    </a:moveTo>
                    <a:cubicBezTo>
                      <a:pt x="3130" y="4039"/>
                      <a:pt x="4038" y="3144"/>
                      <a:pt x="4038" y="2020"/>
                    </a:cubicBezTo>
                    <a:cubicBezTo>
                      <a:pt x="4038" y="909"/>
                      <a:pt x="3130" y="1"/>
                      <a:pt x="2019" y="1"/>
                    </a:cubicBezTo>
                    <a:cubicBezTo>
                      <a:pt x="908" y="1"/>
                      <a:pt x="1" y="909"/>
                      <a:pt x="1" y="2020"/>
                    </a:cubicBezTo>
                    <a:cubicBezTo>
                      <a:pt x="1" y="3144"/>
                      <a:pt x="908" y="4039"/>
                      <a:pt x="2019" y="4039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6" name="Google Shape;766;p32"/>
              <p:cNvSpPr/>
              <p:nvPr/>
            </p:nvSpPr>
            <p:spPr>
              <a:xfrm>
                <a:off x="5983275" y="1820025"/>
                <a:ext cx="48800" cy="25400"/>
              </a:xfrm>
              <a:custGeom>
                <a:avLst/>
                <a:gdLst/>
                <a:ahLst/>
                <a:cxnLst/>
                <a:rect l="l" t="t" r="r" b="b"/>
                <a:pathLst>
                  <a:path w="1952" h="1016" extrusionOk="0">
                    <a:moveTo>
                      <a:pt x="1749" y="407"/>
                    </a:moveTo>
                    <a:cubicBezTo>
                      <a:pt x="1695" y="488"/>
                      <a:pt x="1641" y="555"/>
                      <a:pt x="1587" y="623"/>
                    </a:cubicBezTo>
                    <a:cubicBezTo>
                      <a:pt x="1451" y="759"/>
                      <a:pt x="1316" y="867"/>
                      <a:pt x="1153" y="934"/>
                    </a:cubicBezTo>
                    <a:lnTo>
                      <a:pt x="1139" y="934"/>
                    </a:lnTo>
                    <a:lnTo>
                      <a:pt x="1139" y="934"/>
                    </a:lnTo>
                    <a:cubicBezTo>
                      <a:pt x="1126" y="934"/>
                      <a:pt x="1112" y="949"/>
                      <a:pt x="1099" y="949"/>
                    </a:cubicBezTo>
                    <a:cubicBezTo>
                      <a:pt x="909" y="1016"/>
                      <a:pt x="747" y="1016"/>
                      <a:pt x="557" y="962"/>
                    </a:cubicBezTo>
                    <a:cubicBezTo>
                      <a:pt x="476" y="934"/>
                      <a:pt x="407" y="907"/>
                      <a:pt x="340" y="867"/>
                    </a:cubicBezTo>
                    <a:cubicBezTo>
                      <a:pt x="286" y="840"/>
                      <a:pt x="1" y="636"/>
                      <a:pt x="96" y="555"/>
                    </a:cubicBezTo>
                    <a:cubicBezTo>
                      <a:pt x="150" y="488"/>
                      <a:pt x="367" y="623"/>
                      <a:pt x="448" y="663"/>
                    </a:cubicBezTo>
                    <a:cubicBezTo>
                      <a:pt x="503" y="691"/>
                      <a:pt x="557" y="705"/>
                      <a:pt x="611" y="718"/>
                    </a:cubicBezTo>
                    <a:cubicBezTo>
                      <a:pt x="760" y="745"/>
                      <a:pt x="868" y="732"/>
                      <a:pt x="1018" y="691"/>
                    </a:cubicBezTo>
                    <a:cubicBezTo>
                      <a:pt x="1018" y="691"/>
                      <a:pt x="1031" y="678"/>
                      <a:pt x="1045" y="678"/>
                    </a:cubicBezTo>
                    <a:lnTo>
                      <a:pt x="1045" y="678"/>
                    </a:lnTo>
                    <a:lnTo>
                      <a:pt x="1045" y="678"/>
                    </a:lnTo>
                    <a:cubicBezTo>
                      <a:pt x="1193" y="623"/>
                      <a:pt x="1289" y="542"/>
                      <a:pt x="1397" y="447"/>
                    </a:cubicBezTo>
                    <a:cubicBezTo>
                      <a:pt x="1424" y="434"/>
                      <a:pt x="1532" y="311"/>
                      <a:pt x="1559" y="271"/>
                    </a:cubicBezTo>
                    <a:cubicBezTo>
                      <a:pt x="1614" y="217"/>
                      <a:pt x="1762" y="0"/>
                      <a:pt x="1843" y="27"/>
                    </a:cubicBezTo>
                    <a:cubicBezTo>
                      <a:pt x="1952" y="81"/>
                      <a:pt x="1789" y="365"/>
                      <a:pt x="1749" y="407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7" name="Google Shape;767;p32"/>
              <p:cNvSpPr/>
              <p:nvPr/>
            </p:nvSpPr>
            <p:spPr>
              <a:xfrm>
                <a:off x="5983950" y="1835250"/>
                <a:ext cx="58975" cy="19000"/>
              </a:xfrm>
              <a:custGeom>
                <a:avLst/>
                <a:gdLst/>
                <a:ahLst/>
                <a:cxnLst/>
                <a:rect l="l" t="t" r="r" b="b"/>
                <a:pathLst>
                  <a:path w="2359" h="760" extrusionOk="0">
                    <a:moveTo>
                      <a:pt x="2020" y="475"/>
                    </a:moveTo>
                    <a:cubicBezTo>
                      <a:pt x="1939" y="542"/>
                      <a:pt x="1844" y="596"/>
                      <a:pt x="1749" y="651"/>
                    </a:cubicBezTo>
                    <a:cubicBezTo>
                      <a:pt x="1560" y="719"/>
                      <a:pt x="1383" y="759"/>
                      <a:pt x="1180" y="759"/>
                    </a:cubicBezTo>
                    <a:lnTo>
                      <a:pt x="1166" y="759"/>
                    </a:lnTo>
                    <a:lnTo>
                      <a:pt x="1153" y="759"/>
                    </a:lnTo>
                    <a:cubicBezTo>
                      <a:pt x="1139" y="759"/>
                      <a:pt x="1099" y="746"/>
                      <a:pt x="1085" y="746"/>
                    </a:cubicBezTo>
                    <a:cubicBezTo>
                      <a:pt x="855" y="719"/>
                      <a:pt x="678" y="651"/>
                      <a:pt x="476" y="542"/>
                    </a:cubicBezTo>
                    <a:cubicBezTo>
                      <a:pt x="449" y="529"/>
                      <a:pt x="340" y="448"/>
                      <a:pt x="313" y="421"/>
                    </a:cubicBezTo>
                    <a:cubicBezTo>
                      <a:pt x="272" y="380"/>
                      <a:pt x="1" y="150"/>
                      <a:pt x="82" y="69"/>
                    </a:cubicBezTo>
                    <a:cubicBezTo>
                      <a:pt x="163" y="0"/>
                      <a:pt x="380" y="190"/>
                      <a:pt x="449" y="231"/>
                    </a:cubicBezTo>
                    <a:cubicBezTo>
                      <a:pt x="503" y="271"/>
                      <a:pt x="543" y="298"/>
                      <a:pt x="597" y="325"/>
                    </a:cubicBezTo>
                    <a:cubicBezTo>
                      <a:pt x="774" y="407"/>
                      <a:pt x="922" y="461"/>
                      <a:pt x="1112" y="475"/>
                    </a:cubicBezTo>
                    <a:lnTo>
                      <a:pt x="1180" y="475"/>
                    </a:lnTo>
                    <a:lnTo>
                      <a:pt x="1180" y="488"/>
                    </a:lnTo>
                    <a:cubicBezTo>
                      <a:pt x="1180" y="488"/>
                      <a:pt x="1180" y="475"/>
                      <a:pt x="1193" y="475"/>
                    </a:cubicBezTo>
                    <a:cubicBezTo>
                      <a:pt x="1356" y="488"/>
                      <a:pt x="1478" y="461"/>
                      <a:pt x="1641" y="407"/>
                    </a:cubicBezTo>
                    <a:cubicBezTo>
                      <a:pt x="1735" y="367"/>
                      <a:pt x="1803" y="340"/>
                      <a:pt x="1885" y="285"/>
                    </a:cubicBezTo>
                    <a:cubicBezTo>
                      <a:pt x="1952" y="231"/>
                      <a:pt x="2183" y="27"/>
                      <a:pt x="2250" y="82"/>
                    </a:cubicBezTo>
                    <a:cubicBezTo>
                      <a:pt x="2358" y="163"/>
                      <a:pt x="2060" y="434"/>
                      <a:pt x="2020" y="475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8" name="Google Shape;768;p32"/>
              <p:cNvSpPr/>
              <p:nvPr/>
            </p:nvSpPr>
            <p:spPr>
              <a:xfrm>
                <a:off x="5988700" y="1835925"/>
                <a:ext cx="56250" cy="27475"/>
              </a:xfrm>
              <a:custGeom>
                <a:avLst/>
                <a:gdLst/>
                <a:ahLst/>
                <a:cxnLst/>
                <a:rect l="l" t="t" r="r" b="b"/>
                <a:pathLst>
                  <a:path w="2250" h="1099" extrusionOk="0">
                    <a:moveTo>
                      <a:pt x="1830" y="990"/>
                    </a:moveTo>
                    <a:cubicBezTo>
                      <a:pt x="1735" y="1030"/>
                      <a:pt x="1641" y="1057"/>
                      <a:pt x="1518" y="1071"/>
                    </a:cubicBezTo>
                    <a:cubicBezTo>
                      <a:pt x="1315" y="1098"/>
                      <a:pt x="1139" y="1084"/>
                      <a:pt x="949" y="1017"/>
                    </a:cubicBezTo>
                    <a:cubicBezTo>
                      <a:pt x="936" y="1017"/>
                      <a:pt x="936" y="1017"/>
                      <a:pt x="936" y="1003"/>
                    </a:cubicBezTo>
                    <a:lnTo>
                      <a:pt x="922" y="1003"/>
                    </a:lnTo>
                    <a:cubicBezTo>
                      <a:pt x="909" y="1003"/>
                      <a:pt x="868" y="976"/>
                      <a:pt x="855" y="976"/>
                    </a:cubicBezTo>
                    <a:cubicBezTo>
                      <a:pt x="651" y="882"/>
                      <a:pt x="502" y="773"/>
                      <a:pt x="340" y="597"/>
                    </a:cubicBezTo>
                    <a:cubicBezTo>
                      <a:pt x="326" y="584"/>
                      <a:pt x="244" y="475"/>
                      <a:pt x="217" y="434"/>
                    </a:cubicBezTo>
                    <a:cubicBezTo>
                      <a:pt x="190" y="394"/>
                      <a:pt x="1" y="82"/>
                      <a:pt x="109" y="27"/>
                    </a:cubicBezTo>
                    <a:cubicBezTo>
                      <a:pt x="190" y="0"/>
                      <a:pt x="353" y="231"/>
                      <a:pt x="407" y="298"/>
                    </a:cubicBezTo>
                    <a:lnTo>
                      <a:pt x="530" y="421"/>
                    </a:lnTo>
                    <a:cubicBezTo>
                      <a:pt x="665" y="556"/>
                      <a:pt x="786" y="651"/>
                      <a:pt x="963" y="732"/>
                    </a:cubicBezTo>
                    <a:cubicBezTo>
                      <a:pt x="976" y="732"/>
                      <a:pt x="1017" y="746"/>
                      <a:pt x="1017" y="746"/>
                    </a:cubicBezTo>
                    <a:lnTo>
                      <a:pt x="1030" y="746"/>
                    </a:lnTo>
                    <a:lnTo>
                      <a:pt x="1030" y="759"/>
                    </a:lnTo>
                    <a:cubicBezTo>
                      <a:pt x="1193" y="813"/>
                      <a:pt x="1328" y="827"/>
                      <a:pt x="1491" y="813"/>
                    </a:cubicBezTo>
                    <a:cubicBezTo>
                      <a:pt x="1586" y="813"/>
                      <a:pt x="1668" y="800"/>
                      <a:pt x="1762" y="773"/>
                    </a:cubicBezTo>
                    <a:cubicBezTo>
                      <a:pt x="1843" y="746"/>
                      <a:pt x="2114" y="624"/>
                      <a:pt x="2168" y="678"/>
                    </a:cubicBezTo>
                    <a:cubicBezTo>
                      <a:pt x="2250" y="786"/>
                      <a:pt x="1884" y="963"/>
                      <a:pt x="1830" y="99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9" name="Google Shape;769;p32"/>
              <p:cNvSpPr/>
              <p:nvPr/>
            </p:nvSpPr>
            <p:spPr>
              <a:xfrm>
                <a:off x="5956525" y="1837625"/>
                <a:ext cx="35950" cy="35925"/>
              </a:xfrm>
              <a:custGeom>
                <a:avLst/>
                <a:gdLst/>
                <a:ahLst/>
                <a:cxnLst/>
                <a:rect l="l" t="t" r="r" b="b"/>
                <a:pathLst>
                  <a:path w="1438" h="1437" extrusionOk="0">
                    <a:moveTo>
                      <a:pt x="718" y="1437"/>
                    </a:moveTo>
                    <a:cubicBezTo>
                      <a:pt x="1112" y="1437"/>
                      <a:pt x="1437" y="1112"/>
                      <a:pt x="1437" y="718"/>
                    </a:cubicBezTo>
                    <a:cubicBezTo>
                      <a:pt x="1437" y="326"/>
                      <a:pt x="1112" y="1"/>
                      <a:pt x="718" y="1"/>
                    </a:cubicBezTo>
                    <a:cubicBezTo>
                      <a:pt x="326" y="1"/>
                      <a:pt x="1" y="326"/>
                      <a:pt x="1" y="718"/>
                    </a:cubicBezTo>
                    <a:cubicBezTo>
                      <a:pt x="1" y="1112"/>
                      <a:pt x="326" y="1437"/>
                      <a:pt x="718" y="143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70" name="Google Shape;770;p32"/>
              <p:cNvSpPr/>
              <p:nvPr/>
            </p:nvSpPr>
            <p:spPr>
              <a:xfrm>
                <a:off x="5616450" y="1937225"/>
                <a:ext cx="78600" cy="30500"/>
              </a:xfrm>
              <a:custGeom>
                <a:avLst/>
                <a:gdLst/>
                <a:ahLst/>
                <a:cxnLst/>
                <a:rect l="l" t="t" r="r" b="b"/>
                <a:pathLst>
                  <a:path w="3144" h="1220" extrusionOk="0">
                    <a:moveTo>
                      <a:pt x="1572" y="1220"/>
                    </a:moveTo>
                    <a:cubicBezTo>
                      <a:pt x="2439" y="1220"/>
                      <a:pt x="3144" y="949"/>
                      <a:pt x="3144" y="609"/>
                    </a:cubicBezTo>
                    <a:cubicBezTo>
                      <a:pt x="3144" y="271"/>
                      <a:pt x="2439" y="0"/>
                      <a:pt x="1572" y="0"/>
                    </a:cubicBezTo>
                    <a:cubicBezTo>
                      <a:pt x="705" y="0"/>
                      <a:pt x="0" y="271"/>
                      <a:pt x="0" y="609"/>
                    </a:cubicBezTo>
                    <a:cubicBezTo>
                      <a:pt x="0" y="949"/>
                      <a:pt x="705" y="1220"/>
                      <a:pt x="1572" y="1220"/>
                    </a:cubicBezTo>
                    <a:close/>
                  </a:path>
                </a:pathLst>
              </a:custGeom>
              <a:solidFill>
                <a:srgbClr val="F58CA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71" name="Google Shape;771;p32"/>
              <p:cNvSpPr/>
              <p:nvPr/>
            </p:nvSpPr>
            <p:spPr>
              <a:xfrm>
                <a:off x="5931125" y="1937225"/>
                <a:ext cx="78600" cy="30500"/>
              </a:xfrm>
              <a:custGeom>
                <a:avLst/>
                <a:gdLst/>
                <a:ahLst/>
                <a:cxnLst/>
                <a:rect l="l" t="t" r="r" b="b"/>
                <a:pathLst>
                  <a:path w="3144" h="1220" extrusionOk="0">
                    <a:moveTo>
                      <a:pt x="1572" y="1220"/>
                    </a:moveTo>
                    <a:cubicBezTo>
                      <a:pt x="2439" y="1220"/>
                      <a:pt x="3144" y="949"/>
                      <a:pt x="3144" y="609"/>
                    </a:cubicBezTo>
                    <a:cubicBezTo>
                      <a:pt x="3144" y="271"/>
                      <a:pt x="2439" y="0"/>
                      <a:pt x="1572" y="0"/>
                    </a:cubicBezTo>
                    <a:cubicBezTo>
                      <a:pt x="705" y="0"/>
                      <a:pt x="0" y="271"/>
                      <a:pt x="0" y="609"/>
                    </a:cubicBezTo>
                    <a:cubicBezTo>
                      <a:pt x="0" y="949"/>
                      <a:pt x="705" y="1220"/>
                      <a:pt x="1572" y="1220"/>
                    </a:cubicBezTo>
                    <a:close/>
                  </a:path>
                </a:pathLst>
              </a:custGeom>
              <a:solidFill>
                <a:srgbClr val="F58CA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772" name="Google Shape;772;p32"/>
            <p:cNvSpPr/>
            <p:nvPr/>
          </p:nvSpPr>
          <p:spPr>
            <a:xfrm>
              <a:off x="3163480" y="4603504"/>
              <a:ext cx="353700" cy="353700"/>
            </a:xfrm>
            <a:prstGeom prst="ellipse">
              <a:avLst/>
            </a:prstGeom>
            <a:gradFill>
              <a:gsLst>
                <a:gs pos="0">
                  <a:srgbClr val="C9CBFF"/>
                </a:gs>
                <a:gs pos="100000">
                  <a:schemeClr val="lt2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773" name="Google Shape;773;p32"/>
            <p:cNvGrpSpPr/>
            <p:nvPr/>
          </p:nvGrpSpPr>
          <p:grpSpPr>
            <a:xfrm>
              <a:off x="3189766" y="4732391"/>
              <a:ext cx="301143" cy="95916"/>
              <a:chOff x="5581225" y="1820025"/>
              <a:chExt cx="463725" cy="147700"/>
            </a:xfrm>
          </p:grpSpPr>
          <p:sp>
            <p:nvSpPr>
              <p:cNvPr id="774" name="Google Shape;774;p32"/>
              <p:cNvSpPr/>
              <p:nvPr/>
            </p:nvSpPr>
            <p:spPr>
              <a:xfrm>
                <a:off x="5605250" y="1825075"/>
                <a:ext cx="100975" cy="100975"/>
              </a:xfrm>
              <a:custGeom>
                <a:avLst/>
                <a:gdLst/>
                <a:ahLst/>
                <a:cxnLst/>
                <a:rect l="l" t="t" r="r" b="b"/>
                <a:pathLst>
                  <a:path w="4039" h="4039" extrusionOk="0">
                    <a:moveTo>
                      <a:pt x="2020" y="4039"/>
                    </a:moveTo>
                    <a:cubicBezTo>
                      <a:pt x="3131" y="4039"/>
                      <a:pt x="4038" y="3144"/>
                      <a:pt x="4038" y="2020"/>
                    </a:cubicBezTo>
                    <a:cubicBezTo>
                      <a:pt x="4038" y="909"/>
                      <a:pt x="3131" y="1"/>
                      <a:pt x="2020" y="1"/>
                    </a:cubicBezTo>
                    <a:cubicBezTo>
                      <a:pt x="909" y="1"/>
                      <a:pt x="1" y="909"/>
                      <a:pt x="1" y="2020"/>
                    </a:cubicBezTo>
                    <a:cubicBezTo>
                      <a:pt x="1" y="3144"/>
                      <a:pt x="909" y="4039"/>
                      <a:pt x="2020" y="4039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75" name="Google Shape;775;p32"/>
              <p:cNvSpPr/>
              <p:nvPr/>
            </p:nvSpPr>
            <p:spPr>
              <a:xfrm>
                <a:off x="5594100" y="1820025"/>
                <a:ext cx="48450" cy="25400"/>
              </a:xfrm>
              <a:custGeom>
                <a:avLst/>
                <a:gdLst/>
                <a:ahLst/>
                <a:cxnLst/>
                <a:rect l="l" t="t" r="r" b="b"/>
                <a:pathLst>
                  <a:path w="1938" h="1016" extrusionOk="0">
                    <a:moveTo>
                      <a:pt x="190" y="407"/>
                    </a:moveTo>
                    <a:cubicBezTo>
                      <a:pt x="244" y="488"/>
                      <a:pt x="298" y="555"/>
                      <a:pt x="365" y="623"/>
                    </a:cubicBezTo>
                    <a:cubicBezTo>
                      <a:pt x="488" y="759"/>
                      <a:pt x="623" y="867"/>
                      <a:pt x="799" y="934"/>
                    </a:cubicBezTo>
                    <a:lnTo>
                      <a:pt x="799" y="934"/>
                    </a:lnTo>
                    <a:lnTo>
                      <a:pt x="813" y="934"/>
                    </a:lnTo>
                    <a:lnTo>
                      <a:pt x="840" y="949"/>
                    </a:lnTo>
                    <a:cubicBezTo>
                      <a:pt x="1030" y="1016"/>
                      <a:pt x="1192" y="1016"/>
                      <a:pt x="1395" y="962"/>
                    </a:cubicBezTo>
                    <a:cubicBezTo>
                      <a:pt x="1476" y="934"/>
                      <a:pt x="1545" y="907"/>
                      <a:pt x="1612" y="867"/>
                    </a:cubicBezTo>
                    <a:cubicBezTo>
                      <a:pt x="1666" y="840"/>
                      <a:pt x="1937" y="636"/>
                      <a:pt x="1856" y="555"/>
                    </a:cubicBezTo>
                    <a:cubicBezTo>
                      <a:pt x="1789" y="488"/>
                      <a:pt x="1585" y="623"/>
                      <a:pt x="1503" y="663"/>
                    </a:cubicBezTo>
                    <a:cubicBezTo>
                      <a:pt x="1449" y="691"/>
                      <a:pt x="1395" y="705"/>
                      <a:pt x="1328" y="718"/>
                    </a:cubicBezTo>
                    <a:cubicBezTo>
                      <a:pt x="1192" y="745"/>
                      <a:pt x="1070" y="732"/>
                      <a:pt x="934" y="691"/>
                    </a:cubicBezTo>
                    <a:lnTo>
                      <a:pt x="907" y="678"/>
                    </a:lnTo>
                    <a:lnTo>
                      <a:pt x="907" y="678"/>
                    </a:lnTo>
                    <a:lnTo>
                      <a:pt x="894" y="678"/>
                    </a:lnTo>
                    <a:cubicBezTo>
                      <a:pt x="759" y="623"/>
                      <a:pt x="650" y="542"/>
                      <a:pt x="542" y="447"/>
                    </a:cubicBezTo>
                    <a:cubicBezTo>
                      <a:pt x="515" y="434"/>
                      <a:pt x="407" y="311"/>
                      <a:pt x="379" y="271"/>
                    </a:cubicBezTo>
                    <a:cubicBezTo>
                      <a:pt x="325" y="217"/>
                      <a:pt x="176" y="0"/>
                      <a:pt x="94" y="27"/>
                    </a:cubicBezTo>
                    <a:cubicBezTo>
                      <a:pt x="0" y="81"/>
                      <a:pt x="163" y="365"/>
                      <a:pt x="190" y="407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76" name="Google Shape;776;p32"/>
              <p:cNvSpPr/>
              <p:nvPr/>
            </p:nvSpPr>
            <p:spPr>
              <a:xfrm>
                <a:off x="5583250" y="1835250"/>
                <a:ext cx="58975" cy="19000"/>
              </a:xfrm>
              <a:custGeom>
                <a:avLst/>
                <a:gdLst/>
                <a:ahLst/>
                <a:cxnLst/>
                <a:rect l="l" t="t" r="r" b="b"/>
                <a:pathLst>
                  <a:path w="2359" h="760" extrusionOk="0">
                    <a:moveTo>
                      <a:pt x="326" y="475"/>
                    </a:moveTo>
                    <a:cubicBezTo>
                      <a:pt x="420" y="542"/>
                      <a:pt x="501" y="596"/>
                      <a:pt x="610" y="651"/>
                    </a:cubicBezTo>
                    <a:cubicBezTo>
                      <a:pt x="799" y="719"/>
                      <a:pt x="976" y="759"/>
                      <a:pt x="1179" y="759"/>
                    </a:cubicBezTo>
                    <a:lnTo>
                      <a:pt x="1179" y="759"/>
                    </a:lnTo>
                    <a:lnTo>
                      <a:pt x="1193" y="759"/>
                    </a:lnTo>
                    <a:cubicBezTo>
                      <a:pt x="1206" y="759"/>
                      <a:pt x="1260" y="746"/>
                      <a:pt x="1260" y="746"/>
                    </a:cubicBezTo>
                    <a:cubicBezTo>
                      <a:pt x="1491" y="719"/>
                      <a:pt x="1667" y="651"/>
                      <a:pt x="1870" y="542"/>
                    </a:cubicBezTo>
                    <a:cubicBezTo>
                      <a:pt x="1897" y="529"/>
                      <a:pt x="2006" y="448"/>
                      <a:pt x="2033" y="421"/>
                    </a:cubicBezTo>
                    <a:cubicBezTo>
                      <a:pt x="2087" y="380"/>
                      <a:pt x="2358" y="150"/>
                      <a:pt x="2263" y="69"/>
                    </a:cubicBezTo>
                    <a:cubicBezTo>
                      <a:pt x="2195" y="0"/>
                      <a:pt x="1979" y="190"/>
                      <a:pt x="1897" y="231"/>
                    </a:cubicBezTo>
                    <a:cubicBezTo>
                      <a:pt x="1856" y="271"/>
                      <a:pt x="1802" y="298"/>
                      <a:pt x="1748" y="325"/>
                    </a:cubicBezTo>
                    <a:cubicBezTo>
                      <a:pt x="1572" y="407"/>
                      <a:pt x="1423" y="461"/>
                      <a:pt x="1233" y="475"/>
                    </a:cubicBezTo>
                    <a:lnTo>
                      <a:pt x="1179" y="475"/>
                    </a:lnTo>
                    <a:lnTo>
                      <a:pt x="1166" y="488"/>
                    </a:lnTo>
                    <a:lnTo>
                      <a:pt x="1166" y="475"/>
                    </a:lnTo>
                    <a:cubicBezTo>
                      <a:pt x="1003" y="488"/>
                      <a:pt x="868" y="461"/>
                      <a:pt x="705" y="407"/>
                    </a:cubicBezTo>
                    <a:cubicBezTo>
                      <a:pt x="624" y="367"/>
                      <a:pt x="555" y="340"/>
                      <a:pt x="474" y="285"/>
                    </a:cubicBezTo>
                    <a:cubicBezTo>
                      <a:pt x="393" y="231"/>
                      <a:pt x="163" y="27"/>
                      <a:pt x="95" y="82"/>
                    </a:cubicBezTo>
                    <a:cubicBezTo>
                      <a:pt x="0" y="163"/>
                      <a:pt x="284" y="434"/>
                      <a:pt x="326" y="475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77" name="Google Shape;777;p32"/>
              <p:cNvSpPr/>
              <p:nvPr/>
            </p:nvSpPr>
            <p:spPr>
              <a:xfrm>
                <a:off x="5736675" y="1887075"/>
                <a:ext cx="152825" cy="57950"/>
              </a:xfrm>
              <a:custGeom>
                <a:avLst/>
                <a:gdLst/>
                <a:ahLst/>
                <a:cxnLst/>
                <a:rect l="l" t="t" r="r" b="b"/>
                <a:pathLst>
                  <a:path w="6113" h="2318" extrusionOk="0">
                    <a:moveTo>
                      <a:pt x="4770" y="177"/>
                    </a:moveTo>
                    <a:cubicBezTo>
                      <a:pt x="4797" y="68"/>
                      <a:pt x="4906" y="1"/>
                      <a:pt x="5014" y="28"/>
                    </a:cubicBezTo>
                    <a:cubicBezTo>
                      <a:pt x="5122" y="55"/>
                      <a:pt x="5191" y="163"/>
                      <a:pt x="5164" y="272"/>
                    </a:cubicBezTo>
                    <a:cubicBezTo>
                      <a:pt x="5164" y="285"/>
                      <a:pt x="4933" y="1206"/>
                      <a:pt x="5922" y="1437"/>
                    </a:cubicBezTo>
                    <a:cubicBezTo>
                      <a:pt x="6031" y="1464"/>
                      <a:pt x="6112" y="1573"/>
                      <a:pt x="6085" y="1681"/>
                    </a:cubicBezTo>
                    <a:cubicBezTo>
                      <a:pt x="6058" y="1789"/>
                      <a:pt x="5950" y="1871"/>
                      <a:pt x="5827" y="1844"/>
                    </a:cubicBezTo>
                    <a:cubicBezTo>
                      <a:pt x="5462" y="1748"/>
                      <a:pt x="5204" y="1586"/>
                      <a:pt x="5041" y="1410"/>
                    </a:cubicBezTo>
                    <a:cubicBezTo>
                      <a:pt x="4784" y="1789"/>
                      <a:pt x="4215" y="2317"/>
                      <a:pt x="3050" y="2317"/>
                    </a:cubicBezTo>
                    <a:lnTo>
                      <a:pt x="3050" y="2317"/>
                    </a:lnTo>
                    <a:cubicBezTo>
                      <a:pt x="1885" y="2317"/>
                      <a:pt x="1316" y="1789"/>
                      <a:pt x="1072" y="1410"/>
                    </a:cubicBezTo>
                    <a:cubicBezTo>
                      <a:pt x="909" y="1586"/>
                      <a:pt x="651" y="1748"/>
                      <a:pt x="272" y="1844"/>
                    </a:cubicBezTo>
                    <a:cubicBezTo>
                      <a:pt x="163" y="1871"/>
                      <a:pt x="55" y="1789"/>
                      <a:pt x="28" y="1681"/>
                    </a:cubicBezTo>
                    <a:cubicBezTo>
                      <a:pt x="1" y="1573"/>
                      <a:pt x="69" y="1464"/>
                      <a:pt x="177" y="1437"/>
                    </a:cubicBezTo>
                    <a:cubicBezTo>
                      <a:pt x="1180" y="1206"/>
                      <a:pt x="936" y="285"/>
                      <a:pt x="936" y="272"/>
                    </a:cubicBezTo>
                    <a:cubicBezTo>
                      <a:pt x="909" y="163"/>
                      <a:pt x="976" y="55"/>
                      <a:pt x="1085" y="28"/>
                    </a:cubicBezTo>
                    <a:cubicBezTo>
                      <a:pt x="1193" y="1"/>
                      <a:pt x="1316" y="68"/>
                      <a:pt x="1343" y="177"/>
                    </a:cubicBezTo>
                    <a:cubicBezTo>
                      <a:pt x="1343" y="177"/>
                      <a:pt x="1437" y="570"/>
                      <a:pt x="1302" y="989"/>
                    </a:cubicBezTo>
                    <a:cubicBezTo>
                      <a:pt x="1397" y="1206"/>
                      <a:pt x="1803" y="1911"/>
                      <a:pt x="3050" y="1911"/>
                    </a:cubicBezTo>
                    <a:cubicBezTo>
                      <a:pt x="4310" y="1911"/>
                      <a:pt x="4703" y="1206"/>
                      <a:pt x="4797" y="989"/>
                    </a:cubicBezTo>
                    <a:cubicBezTo>
                      <a:pt x="4662" y="570"/>
                      <a:pt x="4770" y="177"/>
                      <a:pt x="4770" y="177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78" name="Google Shape;778;p32"/>
              <p:cNvSpPr/>
              <p:nvPr/>
            </p:nvSpPr>
            <p:spPr>
              <a:xfrm>
                <a:off x="5581225" y="1835925"/>
                <a:ext cx="56250" cy="27475"/>
              </a:xfrm>
              <a:custGeom>
                <a:avLst/>
                <a:gdLst/>
                <a:ahLst/>
                <a:cxnLst/>
                <a:rect l="l" t="t" r="r" b="b"/>
                <a:pathLst>
                  <a:path w="2250" h="1099" extrusionOk="0">
                    <a:moveTo>
                      <a:pt x="407" y="990"/>
                    </a:moveTo>
                    <a:cubicBezTo>
                      <a:pt x="515" y="1030"/>
                      <a:pt x="609" y="1057"/>
                      <a:pt x="718" y="1071"/>
                    </a:cubicBezTo>
                    <a:cubicBezTo>
                      <a:pt x="935" y="1098"/>
                      <a:pt x="1097" y="1084"/>
                      <a:pt x="1301" y="1017"/>
                    </a:cubicBezTo>
                    <a:lnTo>
                      <a:pt x="1314" y="1003"/>
                    </a:lnTo>
                    <a:lnTo>
                      <a:pt x="1314" y="1003"/>
                    </a:lnTo>
                    <a:cubicBezTo>
                      <a:pt x="1328" y="1003"/>
                      <a:pt x="1382" y="976"/>
                      <a:pt x="1382" y="976"/>
                    </a:cubicBezTo>
                    <a:cubicBezTo>
                      <a:pt x="1599" y="882"/>
                      <a:pt x="1748" y="773"/>
                      <a:pt x="1897" y="597"/>
                    </a:cubicBezTo>
                    <a:cubicBezTo>
                      <a:pt x="1924" y="584"/>
                      <a:pt x="2005" y="475"/>
                      <a:pt x="2018" y="434"/>
                    </a:cubicBezTo>
                    <a:cubicBezTo>
                      <a:pt x="2060" y="394"/>
                      <a:pt x="2249" y="82"/>
                      <a:pt x="2141" y="27"/>
                    </a:cubicBezTo>
                    <a:cubicBezTo>
                      <a:pt x="2046" y="0"/>
                      <a:pt x="1897" y="231"/>
                      <a:pt x="1843" y="298"/>
                    </a:cubicBezTo>
                    <a:lnTo>
                      <a:pt x="1720" y="421"/>
                    </a:lnTo>
                    <a:cubicBezTo>
                      <a:pt x="1585" y="556"/>
                      <a:pt x="1449" y="651"/>
                      <a:pt x="1274" y="732"/>
                    </a:cubicBezTo>
                    <a:cubicBezTo>
                      <a:pt x="1274" y="732"/>
                      <a:pt x="1233" y="746"/>
                      <a:pt x="1220" y="746"/>
                    </a:cubicBezTo>
                    <a:lnTo>
                      <a:pt x="1220" y="746"/>
                    </a:lnTo>
                    <a:cubicBezTo>
                      <a:pt x="1206" y="746"/>
                      <a:pt x="1206" y="759"/>
                      <a:pt x="1206" y="759"/>
                    </a:cubicBezTo>
                    <a:cubicBezTo>
                      <a:pt x="1043" y="813"/>
                      <a:pt x="922" y="827"/>
                      <a:pt x="745" y="813"/>
                    </a:cubicBezTo>
                    <a:cubicBezTo>
                      <a:pt x="651" y="813"/>
                      <a:pt x="582" y="800"/>
                      <a:pt x="488" y="773"/>
                    </a:cubicBezTo>
                    <a:cubicBezTo>
                      <a:pt x="407" y="746"/>
                      <a:pt x="122" y="624"/>
                      <a:pt x="67" y="678"/>
                    </a:cubicBezTo>
                    <a:cubicBezTo>
                      <a:pt x="0" y="786"/>
                      <a:pt x="352" y="963"/>
                      <a:pt x="407" y="99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79" name="Google Shape;779;p32"/>
              <p:cNvSpPr/>
              <p:nvPr/>
            </p:nvSpPr>
            <p:spPr>
              <a:xfrm>
                <a:off x="5633375" y="1837625"/>
                <a:ext cx="35950" cy="35925"/>
              </a:xfrm>
              <a:custGeom>
                <a:avLst/>
                <a:gdLst/>
                <a:ahLst/>
                <a:cxnLst/>
                <a:rect l="l" t="t" r="r" b="b"/>
                <a:pathLst>
                  <a:path w="1438" h="1437" extrusionOk="0">
                    <a:moveTo>
                      <a:pt x="718" y="1437"/>
                    </a:moveTo>
                    <a:cubicBezTo>
                      <a:pt x="1112" y="1437"/>
                      <a:pt x="1437" y="1112"/>
                      <a:pt x="1437" y="718"/>
                    </a:cubicBezTo>
                    <a:cubicBezTo>
                      <a:pt x="1437" y="326"/>
                      <a:pt x="1112" y="1"/>
                      <a:pt x="718" y="1"/>
                    </a:cubicBezTo>
                    <a:cubicBezTo>
                      <a:pt x="326" y="1"/>
                      <a:pt x="1" y="326"/>
                      <a:pt x="1" y="718"/>
                    </a:cubicBezTo>
                    <a:cubicBezTo>
                      <a:pt x="1" y="1112"/>
                      <a:pt x="326" y="1437"/>
                      <a:pt x="718" y="143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80" name="Google Shape;780;p32"/>
              <p:cNvSpPr/>
              <p:nvPr/>
            </p:nvSpPr>
            <p:spPr>
              <a:xfrm>
                <a:off x="5919950" y="1825075"/>
                <a:ext cx="100975" cy="100975"/>
              </a:xfrm>
              <a:custGeom>
                <a:avLst/>
                <a:gdLst/>
                <a:ahLst/>
                <a:cxnLst/>
                <a:rect l="l" t="t" r="r" b="b"/>
                <a:pathLst>
                  <a:path w="4039" h="4039" extrusionOk="0">
                    <a:moveTo>
                      <a:pt x="2019" y="4039"/>
                    </a:moveTo>
                    <a:cubicBezTo>
                      <a:pt x="3130" y="4039"/>
                      <a:pt x="4038" y="3144"/>
                      <a:pt x="4038" y="2020"/>
                    </a:cubicBezTo>
                    <a:cubicBezTo>
                      <a:pt x="4038" y="909"/>
                      <a:pt x="3130" y="1"/>
                      <a:pt x="2019" y="1"/>
                    </a:cubicBezTo>
                    <a:cubicBezTo>
                      <a:pt x="908" y="1"/>
                      <a:pt x="1" y="909"/>
                      <a:pt x="1" y="2020"/>
                    </a:cubicBezTo>
                    <a:cubicBezTo>
                      <a:pt x="1" y="3144"/>
                      <a:pt x="908" y="4039"/>
                      <a:pt x="2019" y="4039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81" name="Google Shape;781;p32"/>
              <p:cNvSpPr/>
              <p:nvPr/>
            </p:nvSpPr>
            <p:spPr>
              <a:xfrm>
                <a:off x="5983275" y="1820025"/>
                <a:ext cx="48800" cy="25400"/>
              </a:xfrm>
              <a:custGeom>
                <a:avLst/>
                <a:gdLst/>
                <a:ahLst/>
                <a:cxnLst/>
                <a:rect l="l" t="t" r="r" b="b"/>
                <a:pathLst>
                  <a:path w="1952" h="1016" extrusionOk="0">
                    <a:moveTo>
                      <a:pt x="1749" y="407"/>
                    </a:moveTo>
                    <a:cubicBezTo>
                      <a:pt x="1695" y="488"/>
                      <a:pt x="1641" y="555"/>
                      <a:pt x="1587" y="623"/>
                    </a:cubicBezTo>
                    <a:cubicBezTo>
                      <a:pt x="1451" y="759"/>
                      <a:pt x="1316" y="867"/>
                      <a:pt x="1153" y="934"/>
                    </a:cubicBezTo>
                    <a:lnTo>
                      <a:pt x="1139" y="934"/>
                    </a:lnTo>
                    <a:lnTo>
                      <a:pt x="1139" y="934"/>
                    </a:lnTo>
                    <a:cubicBezTo>
                      <a:pt x="1126" y="934"/>
                      <a:pt x="1112" y="949"/>
                      <a:pt x="1099" y="949"/>
                    </a:cubicBezTo>
                    <a:cubicBezTo>
                      <a:pt x="909" y="1016"/>
                      <a:pt x="747" y="1016"/>
                      <a:pt x="557" y="962"/>
                    </a:cubicBezTo>
                    <a:cubicBezTo>
                      <a:pt x="476" y="934"/>
                      <a:pt x="407" y="907"/>
                      <a:pt x="340" y="867"/>
                    </a:cubicBezTo>
                    <a:cubicBezTo>
                      <a:pt x="286" y="840"/>
                      <a:pt x="1" y="636"/>
                      <a:pt x="96" y="555"/>
                    </a:cubicBezTo>
                    <a:cubicBezTo>
                      <a:pt x="150" y="488"/>
                      <a:pt x="367" y="623"/>
                      <a:pt x="448" y="663"/>
                    </a:cubicBezTo>
                    <a:cubicBezTo>
                      <a:pt x="503" y="691"/>
                      <a:pt x="557" y="705"/>
                      <a:pt x="611" y="718"/>
                    </a:cubicBezTo>
                    <a:cubicBezTo>
                      <a:pt x="760" y="745"/>
                      <a:pt x="868" y="732"/>
                      <a:pt x="1018" y="691"/>
                    </a:cubicBezTo>
                    <a:cubicBezTo>
                      <a:pt x="1018" y="691"/>
                      <a:pt x="1031" y="678"/>
                      <a:pt x="1045" y="678"/>
                    </a:cubicBezTo>
                    <a:lnTo>
                      <a:pt x="1045" y="678"/>
                    </a:lnTo>
                    <a:lnTo>
                      <a:pt x="1045" y="678"/>
                    </a:lnTo>
                    <a:cubicBezTo>
                      <a:pt x="1193" y="623"/>
                      <a:pt x="1289" y="542"/>
                      <a:pt x="1397" y="447"/>
                    </a:cubicBezTo>
                    <a:cubicBezTo>
                      <a:pt x="1424" y="434"/>
                      <a:pt x="1532" y="311"/>
                      <a:pt x="1559" y="271"/>
                    </a:cubicBezTo>
                    <a:cubicBezTo>
                      <a:pt x="1614" y="217"/>
                      <a:pt x="1762" y="0"/>
                      <a:pt x="1843" y="27"/>
                    </a:cubicBezTo>
                    <a:cubicBezTo>
                      <a:pt x="1952" y="81"/>
                      <a:pt x="1789" y="365"/>
                      <a:pt x="1749" y="407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82" name="Google Shape;782;p32"/>
              <p:cNvSpPr/>
              <p:nvPr/>
            </p:nvSpPr>
            <p:spPr>
              <a:xfrm>
                <a:off x="5983950" y="1835250"/>
                <a:ext cx="58975" cy="19000"/>
              </a:xfrm>
              <a:custGeom>
                <a:avLst/>
                <a:gdLst/>
                <a:ahLst/>
                <a:cxnLst/>
                <a:rect l="l" t="t" r="r" b="b"/>
                <a:pathLst>
                  <a:path w="2359" h="760" extrusionOk="0">
                    <a:moveTo>
                      <a:pt x="2020" y="475"/>
                    </a:moveTo>
                    <a:cubicBezTo>
                      <a:pt x="1939" y="542"/>
                      <a:pt x="1844" y="596"/>
                      <a:pt x="1749" y="651"/>
                    </a:cubicBezTo>
                    <a:cubicBezTo>
                      <a:pt x="1560" y="719"/>
                      <a:pt x="1383" y="759"/>
                      <a:pt x="1180" y="759"/>
                    </a:cubicBezTo>
                    <a:lnTo>
                      <a:pt x="1166" y="759"/>
                    </a:lnTo>
                    <a:lnTo>
                      <a:pt x="1153" y="759"/>
                    </a:lnTo>
                    <a:cubicBezTo>
                      <a:pt x="1139" y="759"/>
                      <a:pt x="1099" y="746"/>
                      <a:pt x="1085" y="746"/>
                    </a:cubicBezTo>
                    <a:cubicBezTo>
                      <a:pt x="855" y="719"/>
                      <a:pt x="678" y="651"/>
                      <a:pt x="476" y="542"/>
                    </a:cubicBezTo>
                    <a:cubicBezTo>
                      <a:pt x="449" y="529"/>
                      <a:pt x="340" y="448"/>
                      <a:pt x="313" y="421"/>
                    </a:cubicBezTo>
                    <a:cubicBezTo>
                      <a:pt x="272" y="380"/>
                      <a:pt x="1" y="150"/>
                      <a:pt x="82" y="69"/>
                    </a:cubicBezTo>
                    <a:cubicBezTo>
                      <a:pt x="163" y="0"/>
                      <a:pt x="380" y="190"/>
                      <a:pt x="449" y="231"/>
                    </a:cubicBezTo>
                    <a:cubicBezTo>
                      <a:pt x="503" y="271"/>
                      <a:pt x="543" y="298"/>
                      <a:pt x="597" y="325"/>
                    </a:cubicBezTo>
                    <a:cubicBezTo>
                      <a:pt x="774" y="407"/>
                      <a:pt x="922" y="461"/>
                      <a:pt x="1112" y="475"/>
                    </a:cubicBezTo>
                    <a:lnTo>
                      <a:pt x="1180" y="475"/>
                    </a:lnTo>
                    <a:lnTo>
                      <a:pt x="1180" y="488"/>
                    </a:lnTo>
                    <a:cubicBezTo>
                      <a:pt x="1180" y="488"/>
                      <a:pt x="1180" y="475"/>
                      <a:pt x="1193" y="475"/>
                    </a:cubicBezTo>
                    <a:cubicBezTo>
                      <a:pt x="1356" y="488"/>
                      <a:pt x="1478" y="461"/>
                      <a:pt x="1641" y="407"/>
                    </a:cubicBezTo>
                    <a:cubicBezTo>
                      <a:pt x="1735" y="367"/>
                      <a:pt x="1803" y="340"/>
                      <a:pt x="1885" y="285"/>
                    </a:cubicBezTo>
                    <a:cubicBezTo>
                      <a:pt x="1952" y="231"/>
                      <a:pt x="2183" y="27"/>
                      <a:pt x="2250" y="82"/>
                    </a:cubicBezTo>
                    <a:cubicBezTo>
                      <a:pt x="2358" y="163"/>
                      <a:pt x="2060" y="434"/>
                      <a:pt x="2020" y="475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83" name="Google Shape;783;p32"/>
              <p:cNvSpPr/>
              <p:nvPr/>
            </p:nvSpPr>
            <p:spPr>
              <a:xfrm>
                <a:off x="5988700" y="1835925"/>
                <a:ext cx="56250" cy="27475"/>
              </a:xfrm>
              <a:custGeom>
                <a:avLst/>
                <a:gdLst/>
                <a:ahLst/>
                <a:cxnLst/>
                <a:rect l="l" t="t" r="r" b="b"/>
                <a:pathLst>
                  <a:path w="2250" h="1099" extrusionOk="0">
                    <a:moveTo>
                      <a:pt x="1830" y="990"/>
                    </a:moveTo>
                    <a:cubicBezTo>
                      <a:pt x="1735" y="1030"/>
                      <a:pt x="1641" y="1057"/>
                      <a:pt x="1518" y="1071"/>
                    </a:cubicBezTo>
                    <a:cubicBezTo>
                      <a:pt x="1315" y="1098"/>
                      <a:pt x="1139" y="1084"/>
                      <a:pt x="949" y="1017"/>
                    </a:cubicBezTo>
                    <a:cubicBezTo>
                      <a:pt x="936" y="1017"/>
                      <a:pt x="936" y="1017"/>
                      <a:pt x="936" y="1003"/>
                    </a:cubicBezTo>
                    <a:lnTo>
                      <a:pt x="922" y="1003"/>
                    </a:lnTo>
                    <a:cubicBezTo>
                      <a:pt x="909" y="1003"/>
                      <a:pt x="868" y="976"/>
                      <a:pt x="855" y="976"/>
                    </a:cubicBezTo>
                    <a:cubicBezTo>
                      <a:pt x="651" y="882"/>
                      <a:pt x="502" y="773"/>
                      <a:pt x="340" y="597"/>
                    </a:cubicBezTo>
                    <a:cubicBezTo>
                      <a:pt x="326" y="584"/>
                      <a:pt x="244" y="475"/>
                      <a:pt x="217" y="434"/>
                    </a:cubicBezTo>
                    <a:cubicBezTo>
                      <a:pt x="190" y="394"/>
                      <a:pt x="1" y="82"/>
                      <a:pt x="109" y="27"/>
                    </a:cubicBezTo>
                    <a:cubicBezTo>
                      <a:pt x="190" y="0"/>
                      <a:pt x="353" y="231"/>
                      <a:pt x="407" y="298"/>
                    </a:cubicBezTo>
                    <a:lnTo>
                      <a:pt x="530" y="421"/>
                    </a:lnTo>
                    <a:cubicBezTo>
                      <a:pt x="665" y="556"/>
                      <a:pt x="786" y="651"/>
                      <a:pt x="963" y="732"/>
                    </a:cubicBezTo>
                    <a:cubicBezTo>
                      <a:pt x="976" y="732"/>
                      <a:pt x="1017" y="746"/>
                      <a:pt x="1017" y="746"/>
                    </a:cubicBezTo>
                    <a:lnTo>
                      <a:pt x="1030" y="746"/>
                    </a:lnTo>
                    <a:lnTo>
                      <a:pt x="1030" y="759"/>
                    </a:lnTo>
                    <a:cubicBezTo>
                      <a:pt x="1193" y="813"/>
                      <a:pt x="1328" y="827"/>
                      <a:pt x="1491" y="813"/>
                    </a:cubicBezTo>
                    <a:cubicBezTo>
                      <a:pt x="1586" y="813"/>
                      <a:pt x="1668" y="800"/>
                      <a:pt x="1762" y="773"/>
                    </a:cubicBezTo>
                    <a:cubicBezTo>
                      <a:pt x="1843" y="746"/>
                      <a:pt x="2114" y="624"/>
                      <a:pt x="2168" y="678"/>
                    </a:cubicBezTo>
                    <a:cubicBezTo>
                      <a:pt x="2250" y="786"/>
                      <a:pt x="1884" y="963"/>
                      <a:pt x="1830" y="99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84" name="Google Shape;784;p32"/>
              <p:cNvSpPr/>
              <p:nvPr/>
            </p:nvSpPr>
            <p:spPr>
              <a:xfrm>
                <a:off x="5956525" y="1837625"/>
                <a:ext cx="35950" cy="35925"/>
              </a:xfrm>
              <a:custGeom>
                <a:avLst/>
                <a:gdLst/>
                <a:ahLst/>
                <a:cxnLst/>
                <a:rect l="l" t="t" r="r" b="b"/>
                <a:pathLst>
                  <a:path w="1438" h="1437" extrusionOk="0">
                    <a:moveTo>
                      <a:pt x="718" y="1437"/>
                    </a:moveTo>
                    <a:cubicBezTo>
                      <a:pt x="1112" y="1437"/>
                      <a:pt x="1437" y="1112"/>
                      <a:pt x="1437" y="718"/>
                    </a:cubicBezTo>
                    <a:cubicBezTo>
                      <a:pt x="1437" y="326"/>
                      <a:pt x="1112" y="1"/>
                      <a:pt x="718" y="1"/>
                    </a:cubicBezTo>
                    <a:cubicBezTo>
                      <a:pt x="326" y="1"/>
                      <a:pt x="1" y="326"/>
                      <a:pt x="1" y="718"/>
                    </a:cubicBezTo>
                    <a:cubicBezTo>
                      <a:pt x="1" y="1112"/>
                      <a:pt x="326" y="1437"/>
                      <a:pt x="718" y="143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85" name="Google Shape;785;p32"/>
              <p:cNvSpPr/>
              <p:nvPr/>
            </p:nvSpPr>
            <p:spPr>
              <a:xfrm>
                <a:off x="5616450" y="1937225"/>
                <a:ext cx="78600" cy="30500"/>
              </a:xfrm>
              <a:custGeom>
                <a:avLst/>
                <a:gdLst/>
                <a:ahLst/>
                <a:cxnLst/>
                <a:rect l="l" t="t" r="r" b="b"/>
                <a:pathLst>
                  <a:path w="3144" h="1220" extrusionOk="0">
                    <a:moveTo>
                      <a:pt x="1572" y="1220"/>
                    </a:moveTo>
                    <a:cubicBezTo>
                      <a:pt x="2439" y="1220"/>
                      <a:pt x="3144" y="949"/>
                      <a:pt x="3144" y="609"/>
                    </a:cubicBezTo>
                    <a:cubicBezTo>
                      <a:pt x="3144" y="271"/>
                      <a:pt x="2439" y="0"/>
                      <a:pt x="1572" y="0"/>
                    </a:cubicBezTo>
                    <a:cubicBezTo>
                      <a:pt x="705" y="0"/>
                      <a:pt x="0" y="271"/>
                      <a:pt x="0" y="609"/>
                    </a:cubicBezTo>
                    <a:cubicBezTo>
                      <a:pt x="0" y="949"/>
                      <a:pt x="705" y="1220"/>
                      <a:pt x="1572" y="1220"/>
                    </a:cubicBezTo>
                    <a:close/>
                  </a:path>
                </a:pathLst>
              </a:custGeom>
              <a:solidFill>
                <a:srgbClr val="F58CA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86" name="Google Shape;786;p32"/>
              <p:cNvSpPr/>
              <p:nvPr/>
            </p:nvSpPr>
            <p:spPr>
              <a:xfrm>
                <a:off x="5931125" y="1937225"/>
                <a:ext cx="78600" cy="30500"/>
              </a:xfrm>
              <a:custGeom>
                <a:avLst/>
                <a:gdLst/>
                <a:ahLst/>
                <a:cxnLst/>
                <a:rect l="l" t="t" r="r" b="b"/>
                <a:pathLst>
                  <a:path w="3144" h="1220" extrusionOk="0">
                    <a:moveTo>
                      <a:pt x="1572" y="1220"/>
                    </a:moveTo>
                    <a:cubicBezTo>
                      <a:pt x="2439" y="1220"/>
                      <a:pt x="3144" y="949"/>
                      <a:pt x="3144" y="609"/>
                    </a:cubicBezTo>
                    <a:cubicBezTo>
                      <a:pt x="3144" y="271"/>
                      <a:pt x="2439" y="0"/>
                      <a:pt x="1572" y="0"/>
                    </a:cubicBezTo>
                    <a:cubicBezTo>
                      <a:pt x="705" y="0"/>
                      <a:pt x="0" y="271"/>
                      <a:pt x="0" y="609"/>
                    </a:cubicBezTo>
                    <a:cubicBezTo>
                      <a:pt x="0" y="949"/>
                      <a:pt x="705" y="1220"/>
                      <a:pt x="1572" y="1220"/>
                    </a:cubicBezTo>
                    <a:close/>
                  </a:path>
                </a:pathLst>
              </a:custGeom>
              <a:solidFill>
                <a:srgbClr val="F58CA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787" name="Google Shape;787;p32"/>
            <p:cNvSpPr/>
            <p:nvPr/>
          </p:nvSpPr>
          <p:spPr>
            <a:xfrm rot="367083">
              <a:off x="3328261" y="3532838"/>
              <a:ext cx="478525" cy="478525"/>
            </a:xfrm>
            <a:prstGeom prst="ellipse">
              <a:avLst/>
            </a:prstGeom>
            <a:gradFill>
              <a:gsLst>
                <a:gs pos="0">
                  <a:srgbClr val="FFE8CD"/>
                </a:gs>
                <a:gs pos="100000">
                  <a:schemeClr val="accent1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788" name="Google Shape;788;p32"/>
            <p:cNvGrpSpPr/>
            <p:nvPr/>
          </p:nvGrpSpPr>
          <p:grpSpPr>
            <a:xfrm>
              <a:off x="3390682" y="3715768"/>
              <a:ext cx="353683" cy="112666"/>
              <a:chOff x="5581225" y="1820025"/>
              <a:chExt cx="463725" cy="147700"/>
            </a:xfrm>
          </p:grpSpPr>
          <p:sp>
            <p:nvSpPr>
              <p:cNvPr id="789" name="Google Shape;789;p32"/>
              <p:cNvSpPr/>
              <p:nvPr/>
            </p:nvSpPr>
            <p:spPr>
              <a:xfrm>
                <a:off x="5605250" y="1825075"/>
                <a:ext cx="100975" cy="100975"/>
              </a:xfrm>
              <a:custGeom>
                <a:avLst/>
                <a:gdLst/>
                <a:ahLst/>
                <a:cxnLst/>
                <a:rect l="l" t="t" r="r" b="b"/>
                <a:pathLst>
                  <a:path w="4039" h="4039" extrusionOk="0">
                    <a:moveTo>
                      <a:pt x="2020" y="4039"/>
                    </a:moveTo>
                    <a:cubicBezTo>
                      <a:pt x="3131" y="4039"/>
                      <a:pt x="4038" y="3144"/>
                      <a:pt x="4038" y="2020"/>
                    </a:cubicBezTo>
                    <a:cubicBezTo>
                      <a:pt x="4038" y="909"/>
                      <a:pt x="3131" y="1"/>
                      <a:pt x="2020" y="1"/>
                    </a:cubicBezTo>
                    <a:cubicBezTo>
                      <a:pt x="909" y="1"/>
                      <a:pt x="1" y="909"/>
                      <a:pt x="1" y="2020"/>
                    </a:cubicBezTo>
                    <a:cubicBezTo>
                      <a:pt x="1" y="3144"/>
                      <a:pt x="909" y="4039"/>
                      <a:pt x="2020" y="4039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0" name="Google Shape;790;p32"/>
              <p:cNvSpPr/>
              <p:nvPr/>
            </p:nvSpPr>
            <p:spPr>
              <a:xfrm>
                <a:off x="5594100" y="1820025"/>
                <a:ext cx="48450" cy="25400"/>
              </a:xfrm>
              <a:custGeom>
                <a:avLst/>
                <a:gdLst/>
                <a:ahLst/>
                <a:cxnLst/>
                <a:rect l="l" t="t" r="r" b="b"/>
                <a:pathLst>
                  <a:path w="1938" h="1016" extrusionOk="0">
                    <a:moveTo>
                      <a:pt x="190" y="407"/>
                    </a:moveTo>
                    <a:cubicBezTo>
                      <a:pt x="244" y="488"/>
                      <a:pt x="298" y="555"/>
                      <a:pt x="365" y="623"/>
                    </a:cubicBezTo>
                    <a:cubicBezTo>
                      <a:pt x="488" y="759"/>
                      <a:pt x="623" y="867"/>
                      <a:pt x="799" y="934"/>
                    </a:cubicBezTo>
                    <a:lnTo>
                      <a:pt x="799" y="934"/>
                    </a:lnTo>
                    <a:lnTo>
                      <a:pt x="813" y="934"/>
                    </a:lnTo>
                    <a:lnTo>
                      <a:pt x="840" y="949"/>
                    </a:lnTo>
                    <a:cubicBezTo>
                      <a:pt x="1030" y="1016"/>
                      <a:pt x="1192" y="1016"/>
                      <a:pt x="1395" y="962"/>
                    </a:cubicBezTo>
                    <a:cubicBezTo>
                      <a:pt x="1476" y="934"/>
                      <a:pt x="1545" y="907"/>
                      <a:pt x="1612" y="867"/>
                    </a:cubicBezTo>
                    <a:cubicBezTo>
                      <a:pt x="1666" y="840"/>
                      <a:pt x="1937" y="636"/>
                      <a:pt x="1856" y="555"/>
                    </a:cubicBezTo>
                    <a:cubicBezTo>
                      <a:pt x="1789" y="488"/>
                      <a:pt x="1585" y="623"/>
                      <a:pt x="1503" y="663"/>
                    </a:cubicBezTo>
                    <a:cubicBezTo>
                      <a:pt x="1449" y="691"/>
                      <a:pt x="1395" y="705"/>
                      <a:pt x="1328" y="718"/>
                    </a:cubicBezTo>
                    <a:cubicBezTo>
                      <a:pt x="1192" y="745"/>
                      <a:pt x="1070" y="732"/>
                      <a:pt x="934" y="691"/>
                    </a:cubicBezTo>
                    <a:lnTo>
                      <a:pt x="907" y="678"/>
                    </a:lnTo>
                    <a:lnTo>
                      <a:pt x="907" y="678"/>
                    </a:lnTo>
                    <a:lnTo>
                      <a:pt x="894" y="678"/>
                    </a:lnTo>
                    <a:cubicBezTo>
                      <a:pt x="759" y="623"/>
                      <a:pt x="650" y="542"/>
                      <a:pt x="542" y="447"/>
                    </a:cubicBezTo>
                    <a:cubicBezTo>
                      <a:pt x="515" y="434"/>
                      <a:pt x="407" y="311"/>
                      <a:pt x="379" y="271"/>
                    </a:cubicBezTo>
                    <a:cubicBezTo>
                      <a:pt x="325" y="217"/>
                      <a:pt x="176" y="0"/>
                      <a:pt x="94" y="27"/>
                    </a:cubicBezTo>
                    <a:cubicBezTo>
                      <a:pt x="0" y="81"/>
                      <a:pt x="163" y="365"/>
                      <a:pt x="190" y="407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1" name="Google Shape;791;p32"/>
              <p:cNvSpPr/>
              <p:nvPr/>
            </p:nvSpPr>
            <p:spPr>
              <a:xfrm>
                <a:off x="5583250" y="1835250"/>
                <a:ext cx="58975" cy="19000"/>
              </a:xfrm>
              <a:custGeom>
                <a:avLst/>
                <a:gdLst/>
                <a:ahLst/>
                <a:cxnLst/>
                <a:rect l="l" t="t" r="r" b="b"/>
                <a:pathLst>
                  <a:path w="2359" h="760" extrusionOk="0">
                    <a:moveTo>
                      <a:pt x="326" y="475"/>
                    </a:moveTo>
                    <a:cubicBezTo>
                      <a:pt x="420" y="542"/>
                      <a:pt x="501" y="596"/>
                      <a:pt x="610" y="651"/>
                    </a:cubicBezTo>
                    <a:cubicBezTo>
                      <a:pt x="799" y="719"/>
                      <a:pt x="976" y="759"/>
                      <a:pt x="1179" y="759"/>
                    </a:cubicBezTo>
                    <a:lnTo>
                      <a:pt x="1179" y="759"/>
                    </a:lnTo>
                    <a:lnTo>
                      <a:pt x="1193" y="759"/>
                    </a:lnTo>
                    <a:cubicBezTo>
                      <a:pt x="1206" y="759"/>
                      <a:pt x="1260" y="746"/>
                      <a:pt x="1260" y="746"/>
                    </a:cubicBezTo>
                    <a:cubicBezTo>
                      <a:pt x="1491" y="719"/>
                      <a:pt x="1667" y="651"/>
                      <a:pt x="1870" y="542"/>
                    </a:cubicBezTo>
                    <a:cubicBezTo>
                      <a:pt x="1897" y="529"/>
                      <a:pt x="2006" y="448"/>
                      <a:pt x="2033" y="421"/>
                    </a:cubicBezTo>
                    <a:cubicBezTo>
                      <a:pt x="2087" y="380"/>
                      <a:pt x="2358" y="150"/>
                      <a:pt x="2263" y="69"/>
                    </a:cubicBezTo>
                    <a:cubicBezTo>
                      <a:pt x="2195" y="0"/>
                      <a:pt x="1979" y="190"/>
                      <a:pt x="1897" y="231"/>
                    </a:cubicBezTo>
                    <a:cubicBezTo>
                      <a:pt x="1856" y="271"/>
                      <a:pt x="1802" y="298"/>
                      <a:pt x="1748" y="325"/>
                    </a:cubicBezTo>
                    <a:cubicBezTo>
                      <a:pt x="1572" y="407"/>
                      <a:pt x="1423" y="461"/>
                      <a:pt x="1233" y="475"/>
                    </a:cubicBezTo>
                    <a:lnTo>
                      <a:pt x="1179" y="475"/>
                    </a:lnTo>
                    <a:lnTo>
                      <a:pt x="1166" y="488"/>
                    </a:lnTo>
                    <a:lnTo>
                      <a:pt x="1166" y="475"/>
                    </a:lnTo>
                    <a:cubicBezTo>
                      <a:pt x="1003" y="488"/>
                      <a:pt x="868" y="461"/>
                      <a:pt x="705" y="407"/>
                    </a:cubicBezTo>
                    <a:cubicBezTo>
                      <a:pt x="624" y="367"/>
                      <a:pt x="555" y="340"/>
                      <a:pt x="474" y="285"/>
                    </a:cubicBezTo>
                    <a:cubicBezTo>
                      <a:pt x="393" y="231"/>
                      <a:pt x="163" y="27"/>
                      <a:pt x="95" y="82"/>
                    </a:cubicBezTo>
                    <a:cubicBezTo>
                      <a:pt x="0" y="163"/>
                      <a:pt x="284" y="434"/>
                      <a:pt x="326" y="475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2" name="Google Shape;792;p32"/>
              <p:cNvSpPr/>
              <p:nvPr/>
            </p:nvSpPr>
            <p:spPr>
              <a:xfrm>
                <a:off x="5736675" y="1887075"/>
                <a:ext cx="152825" cy="57950"/>
              </a:xfrm>
              <a:custGeom>
                <a:avLst/>
                <a:gdLst/>
                <a:ahLst/>
                <a:cxnLst/>
                <a:rect l="l" t="t" r="r" b="b"/>
                <a:pathLst>
                  <a:path w="6113" h="2318" extrusionOk="0">
                    <a:moveTo>
                      <a:pt x="4770" y="177"/>
                    </a:moveTo>
                    <a:cubicBezTo>
                      <a:pt x="4797" y="68"/>
                      <a:pt x="4906" y="1"/>
                      <a:pt x="5014" y="28"/>
                    </a:cubicBezTo>
                    <a:cubicBezTo>
                      <a:pt x="5122" y="55"/>
                      <a:pt x="5191" y="163"/>
                      <a:pt x="5164" y="272"/>
                    </a:cubicBezTo>
                    <a:cubicBezTo>
                      <a:pt x="5164" y="285"/>
                      <a:pt x="4933" y="1206"/>
                      <a:pt x="5922" y="1437"/>
                    </a:cubicBezTo>
                    <a:cubicBezTo>
                      <a:pt x="6031" y="1464"/>
                      <a:pt x="6112" y="1573"/>
                      <a:pt x="6085" y="1681"/>
                    </a:cubicBezTo>
                    <a:cubicBezTo>
                      <a:pt x="6058" y="1789"/>
                      <a:pt x="5950" y="1871"/>
                      <a:pt x="5827" y="1844"/>
                    </a:cubicBezTo>
                    <a:cubicBezTo>
                      <a:pt x="5462" y="1748"/>
                      <a:pt x="5204" y="1586"/>
                      <a:pt x="5041" y="1410"/>
                    </a:cubicBezTo>
                    <a:cubicBezTo>
                      <a:pt x="4784" y="1789"/>
                      <a:pt x="4215" y="2317"/>
                      <a:pt x="3050" y="2317"/>
                    </a:cubicBezTo>
                    <a:lnTo>
                      <a:pt x="3050" y="2317"/>
                    </a:lnTo>
                    <a:cubicBezTo>
                      <a:pt x="1885" y="2317"/>
                      <a:pt x="1316" y="1789"/>
                      <a:pt x="1072" y="1410"/>
                    </a:cubicBezTo>
                    <a:cubicBezTo>
                      <a:pt x="909" y="1586"/>
                      <a:pt x="651" y="1748"/>
                      <a:pt x="272" y="1844"/>
                    </a:cubicBezTo>
                    <a:cubicBezTo>
                      <a:pt x="163" y="1871"/>
                      <a:pt x="55" y="1789"/>
                      <a:pt x="28" y="1681"/>
                    </a:cubicBezTo>
                    <a:cubicBezTo>
                      <a:pt x="1" y="1573"/>
                      <a:pt x="69" y="1464"/>
                      <a:pt x="177" y="1437"/>
                    </a:cubicBezTo>
                    <a:cubicBezTo>
                      <a:pt x="1180" y="1206"/>
                      <a:pt x="936" y="285"/>
                      <a:pt x="936" y="272"/>
                    </a:cubicBezTo>
                    <a:cubicBezTo>
                      <a:pt x="909" y="163"/>
                      <a:pt x="976" y="55"/>
                      <a:pt x="1085" y="28"/>
                    </a:cubicBezTo>
                    <a:cubicBezTo>
                      <a:pt x="1193" y="1"/>
                      <a:pt x="1316" y="68"/>
                      <a:pt x="1343" y="177"/>
                    </a:cubicBezTo>
                    <a:cubicBezTo>
                      <a:pt x="1343" y="177"/>
                      <a:pt x="1437" y="570"/>
                      <a:pt x="1302" y="989"/>
                    </a:cubicBezTo>
                    <a:cubicBezTo>
                      <a:pt x="1397" y="1206"/>
                      <a:pt x="1803" y="1911"/>
                      <a:pt x="3050" y="1911"/>
                    </a:cubicBezTo>
                    <a:cubicBezTo>
                      <a:pt x="4310" y="1911"/>
                      <a:pt x="4703" y="1206"/>
                      <a:pt x="4797" y="989"/>
                    </a:cubicBezTo>
                    <a:cubicBezTo>
                      <a:pt x="4662" y="570"/>
                      <a:pt x="4770" y="177"/>
                      <a:pt x="4770" y="177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3" name="Google Shape;793;p32"/>
              <p:cNvSpPr/>
              <p:nvPr/>
            </p:nvSpPr>
            <p:spPr>
              <a:xfrm>
                <a:off x="5581225" y="1835925"/>
                <a:ext cx="56250" cy="27475"/>
              </a:xfrm>
              <a:custGeom>
                <a:avLst/>
                <a:gdLst/>
                <a:ahLst/>
                <a:cxnLst/>
                <a:rect l="l" t="t" r="r" b="b"/>
                <a:pathLst>
                  <a:path w="2250" h="1099" extrusionOk="0">
                    <a:moveTo>
                      <a:pt x="407" y="990"/>
                    </a:moveTo>
                    <a:cubicBezTo>
                      <a:pt x="515" y="1030"/>
                      <a:pt x="609" y="1057"/>
                      <a:pt x="718" y="1071"/>
                    </a:cubicBezTo>
                    <a:cubicBezTo>
                      <a:pt x="935" y="1098"/>
                      <a:pt x="1097" y="1084"/>
                      <a:pt x="1301" y="1017"/>
                    </a:cubicBezTo>
                    <a:lnTo>
                      <a:pt x="1314" y="1003"/>
                    </a:lnTo>
                    <a:lnTo>
                      <a:pt x="1314" y="1003"/>
                    </a:lnTo>
                    <a:cubicBezTo>
                      <a:pt x="1328" y="1003"/>
                      <a:pt x="1382" y="976"/>
                      <a:pt x="1382" y="976"/>
                    </a:cubicBezTo>
                    <a:cubicBezTo>
                      <a:pt x="1599" y="882"/>
                      <a:pt x="1748" y="773"/>
                      <a:pt x="1897" y="597"/>
                    </a:cubicBezTo>
                    <a:cubicBezTo>
                      <a:pt x="1924" y="584"/>
                      <a:pt x="2005" y="475"/>
                      <a:pt x="2018" y="434"/>
                    </a:cubicBezTo>
                    <a:cubicBezTo>
                      <a:pt x="2060" y="394"/>
                      <a:pt x="2249" y="82"/>
                      <a:pt x="2141" y="27"/>
                    </a:cubicBezTo>
                    <a:cubicBezTo>
                      <a:pt x="2046" y="0"/>
                      <a:pt x="1897" y="231"/>
                      <a:pt x="1843" y="298"/>
                    </a:cubicBezTo>
                    <a:lnTo>
                      <a:pt x="1720" y="421"/>
                    </a:lnTo>
                    <a:cubicBezTo>
                      <a:pt x="1585" y="556"/>
                      <a:pt x="1449" y="651"/>
                      <a:pt x="1274" y="732"/>
                    </a:cubicBezTo>
                    <a:cubicBezTo>
                      <a:pt x="1274" y="732"/>
                      <a:pt x="1233" y="746"/>
                      <a:pt x="1220" y="746"/>
                    </a:cubicBezTo>
                    <a:lnTo>
                      <a:pt x="1220" y="746"/>
                    </a:lnTo>
                    <a:cubicBezTo>
                      <a:pt x="1206" y="746"/>
                      <a:pt x="1206" y="759"/>
                      <a:pt x="1206" y="759"/>
                    </a:cubicBezTo>
                    <a:cubicBezTo>
                      <a:pt x="1043" y="813"/>
                      <a:pt x="922" y="827"/>
                      <a:pt x="745" y="813"/>
                    </a:cubicBezTo>
                    <a:cubicBezTo>
                      <a:pt x="651" y="813"/>
                      <a:pt x="582" y="800"/>
                      <a:pt x="488" y="773"/>
                    </a:cubicBezTo>
                    <a:cubicBezTo>
                      <a:pt x="407" y="746"/>
                      <a:pt x="122" y="624"/>
                      <a:pt x="67" y="678"/>
                    </a:cubicBezTo>
                    <a:cubicBezTo>
                      <a:pt x="0" y="786"/>
                      <a:pt x="352" y="963"/>
                      <a:pt x="407" y="99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4" name="Google Shape;794;p32"/>
              <p:cNvSpPr/>
              <p:nvPr/>
            </p:nvSpPr>
            <p:spPr>
              <a:xfrm>
                <a:off x="5633375" y="1837625"/>
                <a:ext cx="35950" cy="35925"/>
              </a:xfrm>
              <a:custGeom>
                <a:avLst/>
                <a:gdLst/>
                <a:ahLst/>
                <a:cxnLst/>
                <a:rect l="l" t="t" r="r" b="b"/>
                <a:pathLst>
                  <a:path w="1438" h="1437" extrusionOk="0">
                    <a:moveTo>
                      <a:pt x="718" y="1437"/>
                    </a:moveTo>
                    <a:cubicBezTo>
                      <a:pt x="1112" y="1437"/>
                      <a:pt x="1437" y="1112"/>
                      <a:pt x="1437" y="718"/>
                    </a:cubicBezTo>
                    <a:cubicBezTo>
                      <a:pt x="1437" y="326"/>
                      <a:pt x="1112" y="1"/>
                      <a:pt x="718" y="1"/>
                    </a:cubicBezTo>
                    <a:cubicBezTo>
                      <a:pt x="326" y="1"/>
                      <a:pt x="1" y="326"/>
                      <a:pt x="1" y="718"/>
                    </a:cubicBezTo>
                    <a:cubicBezTo>
                      <a:pt x="1" y="1112"/>
                      <a:pt x="326" y="1437"/>
                      <a:pt x="718" y="143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5" name="Google Shape;795;p32"/>
              <p:cNvSpPr/>
              <p:nvPr/>
            </p:nvSpPr>
            <p:spPr>
              <a:xfrm>
                <a:off x="5919950" y="1825075"/>
                <a:ext cx="100975" cy="100975"/>
              </a:xfrm>
              <a:custGeom>
                <a:avLst/>
                <a:gdLst/>
                <a:ahLst/>
                <a:cxnLst/>
                <a:rect l="l" t="t" r="r" b="b"/>
                <a:pathLst>
                  <a:path w="4039" h="4039" extrusionOk="0">
                    <a:moveTo>
                      <a:pt x="2019" y="4039"/>
                    </a:moveTo>
                    <a:cubicBezTo>
                      <a:pt x="3130" y="4039"/>
                      <a:pt x="4038" y="3144"/>
                      <a:pt x="4038" y="2020"/>
                    </a:cubicBezTo>
                    <a:cubicBezTo>
                      <a:pt x="4038" y="909"/>
                      <a:pt x="3130" y="1"/>
                      <a:pt x="2019" y="1"/>
                    </a:cubicBezTo>
                    <a:cubicBezTo>
                      <a:pt x="908" y="1"/>
                      <a:pt x="1" y="909"/>
                      <a:pt x="1" y="2020"/>
                    </a:cubicBezTo>
                    <a:cubicBezTo>
                      <a:pt x="1" y="3144"/>
                      <a:pt x="908" y="4039"/>
                      <a:pt x="2019" y="4039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6" name="Google Shape;796;p32"/>
              <p:cNvSpPr/>
              <p:nvPr/>
            </p:nvSpPr>
            <p:spPr>
              <a:xfrm>
                <a:off x="5983275" y="1820025"/>
                <a:ext cx="48800" cy="25400"/>
              </a:xfrm>
              <a:custGeom>
                <a:avLst/>
                <a:gdLst/>
                <a:ahLst/>
                <a:cxnLst/>
                <a:rect l="l" t="t" r="r" b="b"/>
                <a:pathLst>
                  <a:path w="1952" h="1016" extrusionOk="0">
                    <a:moveTo>
                      <a:pt x="1749" y="407"/>
                    </a:moveTo>
                    <a:cubicBezTo>
                      <a:pt x="1695" y="488"/>
                      <a:pt x="1641" y="555"/>
                      <a:pt x="1587" y="623"/>
                    </a:cubicBezTo>
                    <a:cubicBezTo>
                      <a:pt x="1451" y="759"/>
                      <a:pt x="1316" y="867"/>
                      <a:pt x="1153" y="934"/>
                    </a:cubicBezTo>
                    <a:lnTo>
                      <a:pt x="1139" y="934"/>
                    </a:lnTo>
                    <a:lnTo>
                      <a:pt x="1139" y="934"/>
                    </a:lnTo>
                    <a:cubicBezTo>
                      <a:pt x="1126" y="934"/>
                      <a:pt x="1112" y="949"/>
                      <a:pt x="1099" y="949"/>
                    </a:cubicBezTo>
                    <a:cubicBezTo>
                      <a:pt x="909" y="1016"/>
                      <a:pt x="747" y="1016"/>
                      <a:pt x="557" y="962"/>
                    </a:cubicBezTo>
                    <a:cubicBezTo>
                      <a:pt x="476" y="934"/>
                      <a:pt x="407" y="907"/>
                      <a:pt x="340" y="867"/>
                    </a:cubicBezTo>
                    <a:cubicBezTo>
                      <a:pt x="286" y="840"/>
                      <a:pt x="1" y="636"/>
                      <a:pt x="96" y="555"/>
                    </a:cubicBezTo>
                    <a:cubicBezTo>
                      <a:pt x="150" y="488"/>
                      <a:pt x="367" y="623"/>
                      <a:pt x="448" y="663"/>
                    </a:cubicBezTo>
                    <a:cubicBezTo>
                      <a:pt x="503" y="691"/>
                      <a:pt x="557" y="705"/>
                      <a:pt x="611" y="718"/>
                    </a:cubicBezTo>
                    <a:cubicBezTo>
                      <a:pt x="760" y="745"/>
                      <a:pt x="868" y="732"/>
                      <a:pt x="1018" y="691"/>
                    </a:cubicBezTo>
                    <a:cubicBezTo>
                      <a:pt x="1018" y="691"/>
                      <a:pt x="1031" y="678"/>
                      <a:pt x="1045" y="678"/>
                    </a:cubicBezTo>
                    <a:lnTo>
                      <a:pt x="1045" y="678"/>
                    </a:lnTo>
                    <a:lnTo>
                      <a:pt x="1045" y="678"/>
                    </a:lnTo>
                    <a:cubicBezTo>
                      <a:pt x="1193" y="623"/>
                      <a:pt x="1289" y="542"/>
                      <a:pt x="1397" y="447"/>
                    </a:cubicBezTo>
                    <a:cubicBezTo>
                      <a:pt x="1424" y="434"/>
                      <a:pt x="1532" y="311"/>
                      <a:pt x="1559" y="271"/>
                    </a:cubicBezTo>
                    <a:cubicBezTo>
                      <a:pt x="1614" y="217"/>
                      <a:pt x="1762" y="0"/>
                      <a:pt x="1843" y="27"/>
                    </a:cubicBezTo>
                    <a:cubicBezTo>
                      <a:pt x="1952" y="81"/>
                      <a:pt x="1789" y="365"/>
                      <a:pt x="1749" y="407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7" name="Google Shape;797;p32"/>
              <p:cNvSpPr/>
              <p:nvPr/>
            </p:nvSpPr>
            <p:spPr>
              <a:xfrm>
                <a:off x="5983950" y="1835250"/>
                <a:ext cx="58975" cy="19000"/>
              </a:xfrm>
              <a:custGeom>
                <a:avLst/>
                <a:gdLst/>
                <a:ahLst/>
                <a:cxnLst/>
                <a:rect l="l" t="t" r="r" b="b"/>
                <a:pathLst>
                  <a:path w="2359" h="760" extrusionOk="0">
                    <a:moveTo>
                      <a:pt x="2020" y="475"/>
                    </a:moveTo>
                    <a:cubicBezTo>
                      <a:pt x="1939" y="542"/>
                      <a:pt x="1844" y="596"/>
                      <a:pt x="1749" y="651"/>
                    </a:cubicBezTo>
                    <a:cubicBezTo>
                      <a:pt x="1560" y="719"/>
                      <a:pt x="1383" y="759"/>
                      <a:pt x="1180" y="759"/>
                    </a:cubicBezTo>
                    <a:lnTo>
                      <a:pt x="1166" y="759"/>
                    </a:lnTo>
                    <a:lnTo>
                      <a:pt x="1153" y="759"/>
                    </a:lnTo>
                    <a:cubicBezTo>
                      <a:pt x="1139" y="759"/>
                      <a:pt x="1099" y="746"/>
                      <a:pt x="1085" y="746"/>
                    </a:cubicBezTo>
                    <a:cubicBezTo>
                      <a:pt x="855" y="719"/>
                      <a:pt x="678" y="651"/>
                      <a:pt x="476" y="542"/>
                    </a:cubicBezTo>
                    <a:cubicBezTo>
                      <a:pt x="449" y="529"/>
                      <a:pt x="340" y="448"/>
                      <a:pt x="313" y="421"/>
                    </a:cubicBezTo>
                    <a:cubicBezTo>
                      <a:pt x="272" y="380"/>
                      <a:pt x="1" y="150"/>
                      <a:pt x="82" y="69"/>
                    </a:cubicBezTo>
                    <a:cubicBezTo>
                      <a:pt x="163" y="0"/>
                      <a:pt x="380" y="190"/>
                      <a:pt x="449" y="231"/>
                    </a:cubicBezTo>
                    <a:cubicBezTo>
                      <a:pt x="503" y="271"/>
                      <a:pt x="543" y="298"/>
                      <a:pt x="597" y="325"/>
                    </a:cubicBezTo>
                    <a:cubicBezTo>
                      <a:pt x="774" y="407"/>
                      <a:pt x="922" y="461"/>
                      <a:pt x="1112" y="475"/>
                    </a:cubicBezTo>
                    <a:lnTo>
                      <a:pt x="1180" y="475"/>
                    </a:lnTo>
                    <a:lnTo>
                      <a:pt x="1180" y="488"/>
                    </a:lnTo>
                    <a:cubicBezTo>
                      <a:pt x="1180" y="488"/>
                      <a:pt x="1180" y="475"/>
                      <a:pt x="1193" y="475"/>
                    </a:cubicBezTo>
                    <a:cubicBezTo>
                      <a:pt x="1356" y="488"/>
                      <a:pt x="1478" y="461"/>
                      <a:pt x="1641" y="407"/>
                    </a:cubicBezTo>
                    <a:cubicBezTo>
                      <a:pt x="1735" y="367"/>
                      <a:pt x="1803" y="340"/>
                      <a:pt x="1885" y="285"/>
                    </a:cubicBezTo>
                    <a:cubicBezTo>
                      <a:pt x="1952" y="231"/>
                      <a:pt x="2183" y="27"/>
                      <a:pt x="2250" y="82"/>
                    </a:cubicBezTo>
                    <a:cubicBezTo>
                      <a:pt x="2358" y="163"/>
                      <a:pt x="2060" y="434"/>
                      <a:pt x="2020" y="475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8" name="Google Shape;798;p32"/>
              <p:cNvSpPr/>
              <p:nvPr/>
            </p:nvSpPr>
            <p:spPr>
              <a:xfrm>
                <a:off x="5988700" y="1835925"/>
                <a:ext cx="56250" cy="27475"/>
              </a:xfrm>
              <a:custGeom>
                <a:avLst/>
                <a:gdLst/>
                <a:ahLst/>
                <a:cxnLst/>
                <a:rect l="l" t="t" r="r" b="b"/>
                <a:pathLst>
                  <a:path w="2250" h="1099" extrusionOk="0">
                    <a:moveTo>
                      <a:pt x="1830" y="990"/>
                    </a:moveTo>
                    <a:cubicBezTo>
                      <a:pt x="1735" y="1030"/>
                      <a:pt x="1641" y="1057"/>
                      <a:pt x="1518" y="1071"/>
                    </a:cubicBezTo>
                    <a:cubicBezTo>
                      <a:pt x="1315" y="1098"/>
                      <a:pt x="1139" y="1084"/>
                      <a:pt x="949" y="1017"/>
                    </a:cubicBezTo>
                    <a:cubicBezTo>
                      <a:pt x="936" y="1017"/>
                      <a:pt x="936" y="1017"/>
                      <a:pt x="936" y="1003"/>
                    </a:cubicBezTo>
                    <a:lnTo>
                      <a:pt x="922" y="1003"/>
                    </a:lnTo>
                    <a:cubicBezTo>
                      <a:pt x="909" y="1003"/>
                      <a:pt x="868" y="976"/>
                      <a:pt x="855" y="976"/>
                    </a:cubicBezTo>
                    <a:cubicBezTo>
                      <a:pt x="651" y="882"/>
                      <a:pt x="502" y="773"/>
                      <a:pt x="340" y="597"/>
                    </a:cubicBezTo>
                    <a:cubicBezTo>
                      <a:pt x="326" y="584"/>
                      <a:pt x="244" y="475"/>
                      <a:pt x="217" y="434"/>
                    </a:cubicBezTo>
                    <a:cubicBezTo>
                      <a:pt x="190" y="394"/>
                      <a:pt x="1" y="82"/>
                      <a:pt x="109" y="27"/>
                    </a:cubicBezTo>
                    <a:cubicBezTo>
                      <a:pt x="190" y="0"/>
                      <a:pt x="353" y="231"/>
                      <a:pt x="407" y="298"/>
                    </a:cubicBezTo>
                    <a:lnTo>
                      <a:pt x="530" y="421"/>
                    </a:lnTo>
                    <a:cubicBezTo>
                      <a:pt x="665" y="556"/>
                      <a:pt x="786" y="651"/>
                      <a:pt x="963" y="732"/>
                    </a:cubicBezTo>
                    <a:cubicBezTo>
                      <a:pt x="976" y="732"/>
                      <a:pt x="1017" y="746"/>
                      <a:pt x="1017" y="746"/>
                    </a:cubicBezTo>
                    <a:lnTo>
                      <a:pt x="1030" y="746"/>
                    </a:lnTo>
                    <a:lnTo>
                      <a:pt x="1030" y="759"/>
                    </a:lnTo>
                    <a:cubicBezTo>
                      <a:pt x="1193" y="813"/>
                      <a:pt x="1328" y="827"/>
                      <a:pt x="1491" y="813"/>
                    </a:cubicBezTo>
                    <a:cubicBezTo>
                      <a:pt x="1586" y="813"/>
                      <a:pt x="1668" y="800"/>
                      <a:pt x="1762" y="773"/>
                    </a:cubicBezTo>
                    <a:cubicBezTo>
                      <a:pt x="1843" y="746"/>
                      <a:pt x="2114" y="624"/>
                      <a:pt x="2168" y="678"/>
                    </a:cubicBezTo>
                    <a:cubicBezTo>
                      <a:pt x="2250" y="786"/>
                      <a:pt x="1884" y="963"/>
                      <a:pt x="1830" y="99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9" name="Google Shape;799;p32"/>
              <p:cNvSpPr/>
              <p:nvPr/>
            </p:nvSpPr>
            <p:spPr>
              <a:xfrm>
                <a:off x="5956525" y="1837625"/>
                <a:ext cx="35950" cy="35925"/>
              </a:xfrm>
              <a:custGeom>
                <a:avLst/>
                <a:gdLst/>
                <a:ahLst/>
                <a:cxnLst/>
                <a:rect l="l" t="t" r="r" b="b"/>
                <a:pathLst>
                  <a:path w="1438" h="1437" extrusionOk="0">
                    <a:moveTo>
                      <a:pt x="718" y="1437"/>
                    </a:moveTo>
                    <a:cubicBezTo>
                      <a:pt x="1112" y="1437"/>
                      <a:pt x="1437" y="1112"/>
                      <a:pt x="1437" y="718"/>
                    </a:cubicBezTo>
                    <a:cubicBezTo>
                      <a:pt x="1437" y="326"/>
                      <a:pt x="1112" y="1"/>
                      <a:pt x="718" y="1"/>
                    </a:cubicBezTo>
                    <a:cubicBezTo>
                      <a:pt x="326" y="1"/>
                      <a:pt x="1" y="326"/>
                      <a:pt x="1" y="718"/>
                    </a:cubicBezTo>
                    <a:cubicBezTo>
                      <a:pt x="1" y="1112"/>
                      <a:pt x="326" y="1437"/>
                      <a:pt x="718" y="143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00" name="Google Shape;800;p32"/>
              <p:cNvSpPr/>
              <p:nvPr/>
            </p:nvSpPr>
            <p:spPr>
              <a:xfrm>
                <a:off x="5616450" y="1937225"/>
                <a:ext cx="78600" cy="30500"/>
              </a:xfrm>
              <a:custGeom>
                <a:avLst/>
                <a:gdLst/>
                <a:ahLst/>
                <a:cxnLst/>
                <a:rect l="l" t="t" r="r" b="b"/>
                <a:pathLst>
                  <a:path w="3144" h="1220" extrusionOk="0">
                    <a:moveTo>
                      <a:pt x="1572" y="1220"/>
                    </a:moveTo>
                    <a:cubicBezTo>
                      <a:pt x="2439" y="1220"/>
                      <a:pt x="3144" y="949"/>
                      <a:pt x="3144" y="609"/>
                    </a:cubicBezTo>
                    <a:cubicBezTo>
                      <a:pt x="3144" y="271"/>
                      <a:pt x="2439" y="0"/>
                      <a:pt x="1572" y="0"/>
                    </a:cubicBezTo>
                    <a:cubicBezTo>
                      <a:pt x="705" y="0"/>
                      <a:pt x="0" y="271"/>
                      <a:pt x="0" y="609"/>
                    </a:cubicBezTo>
                    <a:cubicBezTo>
                      <a:pt x="0" y="949"/>
                      <a:pt x="705" y="1220"/>
                      <a:pt x="1572" y="1220"/>
                    </a:cubicBezTo>
                    <a:close/>
                  </a:path>
                </a:pathLst>
              </a:custGeom>
              <a:solidFill>
                <a:srgbClr val="F58CA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01" name="Google Shape;801;p32"/>
              <p:cNvSpPr/>
              <p:nvPr/>
            </p:nvSpPr>
            <p:spPr>
              <a:xfrm>
                <a:off x="5931125" y="1937225"/>
                <a:ext cx="78600" cy="30500"/>
              </a:xfrm>
              <a:custGeom>
                <a:avLst/>
                <a:gdLst/>
                <a:ahLst/>
                <a:cxnLst/>
                <a:rect l="l" t="t" r="r" b="b"/>
                <a:pathLst>
                  <a:path w="3144" h="1220" extrusionOk="0">
                    <a:moveTo>
                      <a:pt x="1572" y="1220"/>
                    </a:moveTo>
                    <a:cubicBezTo>
                      <a:pt x="2439" y="1220"/>
                      <a:pt x="3144" y="949"/>
                      <a:pt x="3144" y="609"/>
                    </a:cubicBezTo>
                    <a:cubicBezTo>
                      <a:pt x="3144" y="271"/>
                      <a:pt x="2439" y="0"/>
                      <a:pt x="1572" y="0"/>
                    </a:cubicBezTo>
                    <a:cubicBezTo>
                      <a:pt x="705" y="0"/>
                      <a:pt x="0" y="271"/>
                      <a:pt x="0" y="609"/>
                    </a:cubicBezTo>
                    <a:cubicBezTo>
                      <a:pt x="0" y="949"/>
                      <a:pt x="705" y="1220"/>
                      <a:pt x="1572" y="1220"/>
                    </a:cubicBezTo>
                    <a:close/>
                  </a:path>
                </a:pathLst>
              </a:custGeom>
              <a:solidFill>
                <a:srgbClr val="F58CA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sp>
        <p:nvSpPr>
          <p:cNvPr id="802" name="Google Shape;802;p32"/>
          <p:cNvSpPr/>
          <p:nvPr/>
        </p:nvSpPr>
        <p:spPr>
          <a:xfrm>
            <a:off x="6680675" y="695875"/>
            <a:ext cx="1743322" cy="196308"/>
          </a:xfrm>
          <a:custGeom>
            <a:avLst/>
            <a:gdLst/>
            <a:ahLst/>
            <a:cxnLst/>
            <a:rect l="l" t="t" r="r" b="b"/>
            <a:pathLst>
              <a:path w="158881" h="17895" extrusionOk="0">
                <a:moveTo>
                  <a:pt x="0" y="0"/>
                </a:moveTo>
                <a:lnTo>
                  <a:pt x="17767" y="17895"/>
                </a:lnTo>
                <a:lnTo>
                  <a:pt x="35279" y="256"/>
                </a:lnTo>
                <a:lnTo>
                  <a:pt x="53046" y="17767"/>
                </a:lnTo>
                <a:lnTo>
                  <a:pt x="70685" y="256"/>
                </a:lnTo>
                <a:lnTo>
                  <a:pt x="88196" y="17767"/>
                </a:lnTo>
                <a:lnTo>
                  <a:pt x="105963" y="256"/>
                </a:lnTo>
                <a:lnTo>
                  <a:pt x="123730" y="17767"/>
                </a:lnTo>
                <a:lnTo>
                  <a:pt x="141369" y="128"/>
                </a:lnTo>
                <a:lnTo>
                  <a:pt x="158881" y="17895"/>
                </a:lnTo>
              </a:path>
            </a:pathLst>
          </a:custGeom>
          <a:noFill/>
          <a:ln w="3810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sp>
      <p:pic>
        <p:nvPicPr>
          <p:cNvPr id="2" name="Объект 4">
            <a:extLst>
              <a:ext uri="{FF2B5EF4-FFF2-40B4-BE49-F238E27FC236}">
                <a16:creationId xmlns:a16="http://schemas.microsoft.com/office/drawing/2014/main" id="{D3F0F7E0-B544-7D72-09E0-52BF6D616DA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906308" y="679731"/>
            <a:ext cx="2824119" cy="3916545"/>
          </a:xfrm>
          <a:prstGeom prst="ellipse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7" name="Google Shape;1417;p40"/>
          <p:cNvSpPr/>
          <p:nvPr/>
        </p:nvSpPr>
        <p:spPr>
          <a:xfrm>
            <a:off x="1747880" y="606902"/>
            <a:ext cx="5554694" cy="3350103"/>
          </a:xfrm>
          <a:prstGeom prst="round2SameRect">
            <a:avLst>
              <a:gd name="adj1" fmla="val 5789"/>
              <a:gd name="adj2" fmla="val 0"/>
            </a:avLst>
          </a:prstGeom>
          <a:gradFill>
            <a:gsLst>
              <a:gs pos="0">
                <a:srgbClr val="C9CBFF"/>
              </a:gs>
              <a:gs pos="100000">
                <a:schemeClr val="lt2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18" name="Google Shape;1418;p40"/>
          <p:cNvSpPr/>
          <p:nvPr/>
        </p:nvSpPr>
        <p:spPr>
          <a:xfrm rot="10800000">
            <a:off x="1218599" y="3948183"/>
            <a:ext cx="6638766" cy="332504"/>
          </a:xfrm>
          <a:prstGeom prst="round2SameRect">
            <a:avLst>
              <a:gd name="adj1" fmla="val 34042"/>
              <a:gd name="adj2" fmla="val 0"/>
            </a:avLst>
          </a:prstGeom>
          <a:gradFill>
            <a:gsLst>
              <a:gs pos="0">
                <a:srgbClr val="C9CBFF"/>
              </a:gs>
              <a:gs pos="100000">
                <a:schemeClr val="lt2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19" name="Google Shape;1419;p40"/>
          <p:cNvSpPr/>
          <p:nvPr/>
        </p:nvSpPr>
        <p:spPr>
          <a:xfrm>
            <a:off x="4391527" y="727786"/>
            <a:ext cx="135565" cy="112113"/>
          </a:xfrm>
          <a:prstGeom prst="ellipse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422" name="Google Shape;1422;p40"/>
          <p:cNvGrpSpPr/>
          <p:nvPr/>
        </p:nvGrpSpPr>
        <p:grpSpPr>
          <a:xfrm>
            <a:off x="520105" y="922408"/>
            <a:ext cx="976365" cy="965717"/>
            <a:chOff x="2214529" y="2433804"/>
            <a:chExt cx="2706110" cy="2676600"/>
          </a:xfrm>
        </p:grpSpPr>
        <p:sp>
          <p:nvSpPr>
            <p:cNvPr id="1423" name="Google Shape;1423;p40"/>
            <p:cNvSpPr/>
            <p:nvPr/>
          </p:nvSpPr>
          <p:spPr>
            <a:xfrm>
              <a:off x="3189613" y="2433804"/>
              <a:ext cx="775500" cy="2676600"/>
            </a:xfrm>
            <a:prstGeom prst="ellipse">
              <a:avLst/>
            </a:prstGeom>
            <a:noFill/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4" name="Google Shape;1424;p40"/>
            <p:cNvSpPr/>
            <p:nvPr/>
          </p:nvSpPr>
          <p:spPr>
            <a:xfrm rot="3599640">
              <a:off x="3179809" y="2422465"/>
              <a:ext cx="775659" cy="2676683"/>
            </a:xfrm>
            <a:prstGeom prst="ellipse">
              <a:avLst/>
            </a:prstGeom>
            <a:noFill/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5" name="Google Shape;1425;p40"/>
            <p:cNvSpPr/>
            <p:nvPr/>
          </p:nvSpPr>
          <p:spPr>
            <a:xfrm rot="7200360">
              <a:off x="3179699" y="2433806"/>
              <a:ext cx="775659" cy="2676683"/>
            </a:xfrm>
            <a:prstGeom prst="ellipse">
              <a:avLst/>
            </a:prstGeom>
            <a:noFill/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6" name="Google Shape;1426;p40"/>
            <p:cNvSpPr/>
            <p:nvPr/>
          </p:nvSpPr>
          <p:spPr>
            <a:xfrm>
              <a:off x="2316805" y="3196979"/>
              <a:ext cx="353700" cy="353700"/>
            </a:xfrm>
            <a:prstGeom prst="ellipse">
              <a:avLst/>
            </a:prstGeom>
            <a:gradFill>
              <a:gsLst>
                <a:gs pos="0">
                  <a:srgbClr val="C9CBFF"/>
                </a:gs>
                <a:gs pos="100000">
                  <a:schemeClr val="lt2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427" name="Google Shape;1427;p40"/>
            <p:cNvGrpSpPr/>
            <p:nvPr/>
          </p:nvGrpSpPr>
          <p:grpSpPr>
            <a:xfrm>
              <a:off x="2343091" y="3325866"/>
              <a:ext cx="301143" cy="95916"/>
              <a:chOff x="5581225" y="1820025"/>
              <a:chExt cx="463725" cy="147700"/>
            </a:xfrm>
          </p:grpSpPr>
          <p:sp>
            <p:nvSpPr>
              <p:cNvPr id="1428" name="Google Shape;1428;p40"/>
              <p:cNvSpPr/>
              <p:nvPr/>
            </p:nvSpPr>
            <p:spPr>
              <a:xfrm>
                <a:off x="5605250" y="1825075"/>
                <a:ext cx="100975" cy="100975"/>
              </a:xfrm>
              <a:custGeom>
                <a:avLst/>
                <a:gdLst/>
                <a:ahLst/>
                <a:cxnLst/>
                <a:rect l="l" t="t" r="r" b="b"/>
                <a:pathLst>
                  <a:path w="4039" h="4039" extrusionOk="0">
                    <a:moveTo>
                      <a:pt x="2020" y="4039"/>
                    </a:moveTo>
                    <a:cubicBezTo>
                      <a:pt x="3131" y="4039"/>
                      <a:pt x="4038" y="3144"/>
                      <a:pt x="4038" y="2020"/>
                    </a:cubicBezTo>
                    <a:cubicBezTo>
                      <a:pt x="4038" y="909"/>
                      <a:pt x="3131" y="1"/>
                      <a:pt x="2020" y="1"/>
                    </a:cubicBezTo>
                    <a:cubicBezTo>
                      <a:pt x="909" y="1"/>
                      <a:pt x="1" y="909"/>
                      <a:pt x="1" y="2020"/>
                    </a:cubicBezTo>
                    <a:cubicBezTo>
                      <a:pt x="1" y="3144"/>
                      <a:pt x="909" y="4039"/>
                      <a:pt x="2020" y="4039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29" name="Google Shape;1429;p40"/>
              <p:cNvSpPr/>
              <p:nvPr/>
            </p:nvSpPr>
            <p:spPr>
              <a:xfrm>
                <a:off x="5594100" y="1820025"/>
                <a:ext cx="48450" cy="25400"/>
              </a:xfrm>
              <a:custGeom>
                <a:avLst/>
                <a:gdLst/>
                <a:ahLst/>
                <a:cxnLst/>
                <a:rect l="l" t="t" r="r" b="b"/>
                <a:pathLst>
                  <a:path w="1938" h="1016" extrusionOk="0">
                    <a:moveTo>
                      <a:pt x="190" y="407"/>
                    </a:moveTo>
                    <a:cubicBezTo>
                      <a:pt x="244" y="488"/>
                      <a:pt x="298" y="555"/>
                      <a:pt x="365" y="623"/>
                    </a:cubicBezTo>
                    <a:cubicBezTo>
                      <a:pt x="488" y="759"/>
                      <a:pt x="623" y="867"/>
                      <a:pt x="799" y="934"/>
                    </a:cubicBezTo>
                    <a:lnTo>
                      <a:pt x="799" y="934"/>
                    </a:lnTo>
                    <a:lnTo>
                      <a:pt x="813" y="934"/>
                    </a:lnTo>
                    <a:lnTo>
                      <a:pt x="840" y="949"/>
                    </a:lnTo>
                    <a:cubicBezTo>
                      <a:pt x="1030" y="1016"/>
                      <a:pt x="1192" y="1016"/>
                      <a:pt x="1395" y="962"/>
                    </a:cubicBezTo>
                    <a:cubicBezTo>
                      <a:pt x="1476" y="934"/>
                      <a:pt x="1545" y="907"/>
                      <a:pt x="1612" y="867"/>
                    </a:cubicBezTo>
                    <a:cubicBezTo>
                      <a:pt x="1666" y="840"/>
                      <a:pt x="1937" y="636"/>
                      <a:pt x="1856" y="555"/>
                    </a:cubicBezTo>
                    <a:cubicBezTo>
                      <a:pt x="1789" y="488"/>
                      <a:pt x="1585" y="623"/>
                      <a:pt x="1503" y="663"/>
                    </a:cubicBezTo>
                    <a:cubicBezTo>
                      <a:pt x="1449" y="691"/>
                      <a:pt x="1395" y="705"/>
                      <a:pt x="1328" y="718"/>
                    </a:cubicBezTo>
                    <a:cubicBezTo>
                      <a:pt x="1192" y="745"/>
                      <a:pt x="1070" y="732"/>
                      <a:pt x="934" y="691"/>
                    </a:cubicBezTo>
                    <a:lnTo>
                      <a:pt x="907" y="678"/>
                    </a:lnTo>
                    <a:lnTo>
                      <a:pt x="907" y="678"/>
                    </a:lnTo>
                    <a:lnTo>
                      <a:pt x="894" y="678"/>
                    </a:lnTo>
                    <a:cubicBezTo>
                      <a:pt x="759" y="623"/>
                      <a:pt x="650" y="542"/>
                      <a:pt x="542" y="447"/>
                    </a:cubicBezTo>
                    <a:cubicBezTo>
                      <a:pt x="515" y="434"/>
                      <a:pt x="407" y="311"/>
                      <a:pt x="379" y="271"/>
                    </a:cubicBezTo>
                    <a:cubicBezTo>
                      <a:pt x="325" y="217"/>
                      <a:pt x="176" y="0"/>
                      <a:pt x="94" y="27"/>
                    </a:cubicBezTo>
                    <a:cubicBezTo>
                      <a:pt x="0" y="81"/>
                      <a:pt x="163" y="365"/>
                      <a:pt x="190" y="407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30" name="Google Shape;1430;p40"/>
              <p:cNvSpPr/>
              <p:nvPr/>
            </p:nvSpPr>
            <p:spPr>
              <a:xfrm>
                <a:off x="5583250" y="1835250"/>
                <a:ext cx="58975" cy="19000"/>
              </a:xfrm>
              <a:custGeom>
                <a:avLst/>
                <a:gdLst/>
                <a:ahLst/>
                <a:cxnLst/>
                <a:rect l="l" t="t" r="r" b="b"/>
                <a:pathLst>
                  <a:path w="2359" h="760" extrusionOk="0">
                    <a:moveTo>
                      <a:pt x="326" y="475"/>
                    </a:moveTo>
                    <a:cubicBezTo>
                      <a:pt x="420" y="542"/>
                      <a:pt x="501" y="596"/>
                      <a:pt x="610" y="651"/>
                    </a:cubicBezTo>
                    <a:cubicBezTo>
                      <a:pt x="799" y="719"/>
                      <a:pt x="976" y="759"/>
                      <a:pt x="1179" y="759"/>
                    </a:cubicBezTo>
                    <a:lnTo>
                      <a:pt x="1179" y="759"/>
                    </a:lnTo>
                    <a:lnTo>
                      <a:pt x="1193" y="759"/>
                    </a:lnTo>
                    <a:cubicBezTo>
                      <a:pt x="1206" y="759"/>
                      <a:pt x="1260" y="746"/>
                      <a:pt x="1260" y="746"/>
                    </a:cubicBezTo>
                    <a:cubicBezTo>
                      <a:pt x="1491" y="719"/>
                      <a:pt x="1667" y="651"/>
                      <a:pt x="1870" y="542"/>
                    </a:cubicBezTo>
                    <a:cubicBezTo>
                      <a:pt x="1897" y="529"/>
                      <a:pt x="2006" y="448"/>
                      <a:pt x="2033" y="421"/>
                    </a:cubicBezTo>
                    <a:cubicBezTo>
                      <a:pt x="2087" y="380"/>
                      <a:pt x="2358" y="150"/>
                      <a:pt x="2263" y="69"/>
                    </a:cubicBezTo>
                    <a:cubicBezTo>
                      <a:pt x="2195" y="0"/>
                      <a:pt x="1979" y="190"/>
                      <a:pt x="1897" y="231"/>
                    </a:cubicBezTo>
                    <a:cubicBezTo>
                      <a:pt x="1856" y="271"/>
                      <a:pt x="1802" y="298"/>
                      <a:pt x="1748" y="325"/>
                    </a:cubicBezTo>
                    <a:cubicBezTo>
                      <a:pt x="1572" y="407"/>
                      <a:pt x="1423" y="461"/>
                      <a:pt x="1233" y="475"/>
                    </a:cubicBezTo>
                    <a:lnTo>
                      <a:pt x="1179" y="475"/>
                    </a:lnTo>
                    <a:lnTo>
                      <a:pt x="1166" y="488"/>
                    </a:lnTo>
                    <a:lnTo>
                      <a:pt x="1166" y="475"/>
                    </a:lnTo>
                    <a:cubicBezTo>
                      <a:pt x="1003" y="488"/>
                      <a:pt x="868" y="461"/>
                      <a:pt x="705" y="407"/>
                    </a:cubicBezTo>
                    <a:cubicBezTo>
                      <a:pt x="624" y="367"/>
                      <a:pt x="555" y="340"/>
                      <a:pt x="474" y="285"/>
                    </a:cubicBezTo>
                    <a:cubicBezTo>
                      <a:pt x="393" y="231"/>
                      <a:pt x="163" y="27"/>
                      <a:pt x="95" y="82"/>
                    </a:cubicBezTo>
                    <a:cubicBezTo>
                      <a:pt x="0" y="163"/>
                      <a:pt x="284" y="434"/>
                      <a:pt x="326" y="475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31" name="Google Shape;1431;p40"/>
              <p:cNvSpPr/>
              <p:nvPr/>
            </p:nvSpPr>
            <p:spPr>
              <a:xfrm>
                <a:off x="5736675" y="1887075"/>
                <a:ext cx="152825" cy="57950"/>
              </a:xfrm>
              <a:custGeom>
                <a:avLst/>
                <a:gdLst/>
                <a:ahLst/>
                <a:cxnLst/>
                <a:rect l="l" t="t" r="r" b="b"/>
                <a:pathLst>
                  <a:path w="6113" h="2318" extrusionOk="0">
                    <a:moveTo>
                      <a:pt x="4770" y="177"/>
                    </a:moveTo>
                    <a:cubicBezTo>
                      <a:pt x="4797" y="68"/>
                      <a:pt x="4906" y="1"/>
                      <a:pt x="5014" y="28"/>
                    </a:cubicBezTo>
                    <a:cubicBezTo>
                      <a:pt x="5122" y="55"/>
                      <a:pt x="5191" y="163"/>
                      <a:pt x="5164" y="272"/>
                    </a:cubicBezTo>
                    <a:cubicBezTo>
                      <a:pt x="5164" y="285"/>
                      <a:pt x="4933" y="1206"/>
                      <a:pt x="5922" y="1437"/>
                    </a:cubicBezTo>
                    <a:cubicBezTo>
                      <a:pt x="6031" y="1464"/>
                      <a:pt x="6112" y="1573"/>
                      <a:pt x="6085" y="1681"/>
                    </a:cubicBezTo>
                    <a:cubicBezTo>
                      <a:pt x="6058" y="1789"/>
                      <a:pt x="5950" y="1871"/>
                      <a:pt x="5827" y="1844"/>
                    </a:cubicBezTo>
                    <a:cubicBezTo>
                      <a:pt x="5462" y="1748"/>
                      <a:pt x="5204" y="1586"/>
                      <a:pt x="5041" y="1410"/>
                    </a:cubicBezTo>
                    <a:cubicBezTo>
                      <a:pt x="4784" y="1789"/>
                      <a:pt x="4215" y="2317"/>
                      <a:pt x="3050" y="2317"/>
                    </a:cubicBezTo>
                    <a:lnTo>
                      <a:pt x="3050" y="2317"/>
                    </a:lnTo>
                    <a:cubicBezTo>
                      <a:pt x="1885" y="2317"/>
                      <a:pt x="1316" y="1789"/>
                      <a:pt x="1072" y="1410"/>
                    </a:cubicBezTo>
                    <a:cubicBezTo>
                      <a:pt x="909" y="1586"/>
                      <a:pt x="651" y="1748"/>
                      <a:pt x="272" y="1844"/>
                    </a:cubicBezTo>
                    <a:cubicBezTo>
                      <a:pt x="163" y="1871"/>
                      <a:pt x="55" y="1789"/>
                      <a:pt x="28" y="1681"/>
                    </a:cubicBezTo>
                    <a:cubicBezTo>
                      <a:pt x="1" y="1573"/>
                      <a:pt x="69" y="1464"/>
                      <a:pt x="177" y="1437"/>
                    </a:cubicBezTo>
                    <a:cubicBezTo>
                      <a:pt x="1180" y="1206"/>
                      <a:pt x="936" y="285"/>
                      <a:pt x="936" y="272"/>
                    </a:cubicBezTo>
                    <a:cubicBezTo>
                      <a:pt x="909" y="163"/>
                      <a:pt x="976" y="55"/>
                      <a:pt x="1085" y="28"/>
                    </a:cubicBezTo>
                    <a:cubicBezTo>
                      <a:pt x="1193" y="1"/>
                      <a:pt x="1316" y="68"/>
                      <a:pt x="1343" y="177"/>
                    </a:cubicBezTo>
                    <a:cubicBezTo>
                      <a:pt x="1343" y="177"/>
                      <a:pt x="1437" y="570"/>
                      <a:pt x="1302" y="989"/>
                    </a:cubicBezTo>
                    <a:cubicBezTo>
                      <a:pt x="1397" y="1206"/>
                      <a:pt x="1803" y="1911"/>
                      <a:pt x="3050" y="1911"/>
                    </a:cubicBezTo>
                    <a:cubicBezTo>
                      <a:pt x="4310" y="1911"/>
                      <a:pt x="4703" y="1206"/>
                      <a:pt x="4797" y="989"/>
                    </a:cubicBezTo>
                    <a:cubicBezTo>
                      <a:pt x="4662" y="570"/>
                      <a:pt x="4770" y="177"/>
                      <a:pt x="4770" y="177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32" name="Google Shape;1432;p40"/>
              <p:cNvSpPr/>
              <p:nvPr/>
            </p:nvSpPr>
            <p:spPr>
              <a:xfrm>
                <a:off x="5581225" y="1835925"/>
                <a:ext cx="56250" cy="27475"/>
              </a:xfrm>
              <a:custGeom>
                <a:avLst/>
                <a:gdLst/>
                <a:ahLst/>
                <a:cxnLst/>
                <a:rect l="l" t="t" r="r" b="b"/>
                <a:pathLst>
                  <a:path w="2250" h="1099" extrusionOk="0">
                    <a:moveTo>
                      <a:pt x="407" y="990"/>
                    </a:moveTo>
                    <a:cubicBezTo>
                      <a:pt x="515" y="1030"/>
                      <a:pt x="609" y="1057"/>
                      <a:pt x="718" y="1071"/>
                    </a:cubicBezTo>
                    <a:cubicBezTo>
                      <a:pt x="935" y="1098"/>
                      <a:pt x="1097" y="1084"/>
                      <a:pt x="1301" y="1017"/>
                    </a:cubicBezTo>
                    <a:lnTo>
                      <a:pt x="1314" y="1003"/>
                    </a:lnTo>
                    <a:lnTo>
                      <a:pt x="1314" y="1003"/>
                    </a:lnTo>
                    <a:cubicBezTo>
                      <a:pt x="1328" y="1003"/>
                      <a:pt x="1382" y="976"/>
                      <a:pt x="1382" y="976"/>
                    </a:cubicBezTo>
                    <a:cubicBezTo>
                      <a:pt x="1599" y="882"/>
                      <a:pt x="1748" y="773"/>
                      <a:pt x="1897" y="597"/>
                    </a:cubicBezTo>
                    <a:cubicBezTo>
                      <a:pt x="1924" y="584"/>
                      <a:pt x="2005" y="475"/>
                      <a:pt x="2018" y="434"/>
                    </a:cubicBezTo>
                    <a:cubicBezTo>
                      <a:pt x="2060" y="394"/>
                      <a:pt x="2249" y="82"/>
                      <a:pt x="2141" y="27"/>
                    </a:cubicBezTo>
                    <a:cubicBezTo>
                      <a:pt x="2046" y="0"/>
                      <a:pt x="1897" y="231"/>
                      <a:pt x="1843" y="298"/>
                    </a:cubicBezTo>
                    <a:lnTo>
                      <a:pt x="1720" y="421"/>
                    </a:lnTo>
                    <a:cubicBezTo>
                      <a:pt x="1585" y="556"/>
                      <a:pt x="1449" y="651"/>
                      <a:pt x="1274" y="732"/>
                    </a:cubicBezTo>
                    <a:cubicBezTo>
                      <a:pt x="1274" y="732"/>
                      <a:pt x="1233" y="746"/>
                      <a:pt x="1220" y="746"/>
                    </a:cubicBezTo>
                    <a:lnTo>
                      <a:pt x="1220" y="746"/>
                    </a:lnTo>
                    <a:cubicBezTo>
                      <a:pt x="1206" y="746"/>
                      <a:pt x="1206" y="759"/>
                      <a:pt x="1206" y="759"/>
                    </a:cubicBezTo>
                    <a:cubicBezTo>
                      <a:pt x="1043" y="813"/>
                      <a:pt x="922" y="827"/>
                      <a:pt x="745" y="813"/>
                    </a:cubicBezTo>
                    <a:cubicBezTo>
                      <a:pt x="651" y="813"/>
                      <a:pt x="582" y="800"/>
                      <a:pt x="488" y="773"/>
                    </a:cubicBezTo>
                    <a:cubicBezTo>
                      <a:pt x="407" y="746"/>
                      <a:pt x="122" y="624"/>
                      <a:pt x="67" y="678"/>
                    </a:cubicBezTo>
                    <a:cubicBezTo>
                      <a:pt x="0" y="786"/>
                      <a:pt x="352" y="963"/>
                      <a:pt x="407" y="99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33" name="Google Shape;1433;p40"/>
              <p:cNvSpPr/>
              <p:nvPr/>
            </p:nvSpPr>
            <p:spPr>
              <a:xfrm>
                <a:off x="5633375" y="1837625"/>
                <a:ext cx="35950" cy="35925"/>
              </a:xfrm>
              <a:custGeom>
                <a:avLst/>
                <a:gdLst/>
                <a:ahLst/>
                <a:cxnLst/>
                <a:rect l="l" t="t" r="r" b="b"/>
                <a:pathLst>
                  <a:path w="1438" h="1437" extrusionOk="0">
                    <a:moveTo>
                      <a:pt x="718" y="1437"/>
                    </a:moveTo>
                    <a:cubicBezTo>
                      <a:pt x="1112" y="1437"/>
                      <a:pt x="1437" y="1112"/>
                      <a:pt x="1437" y="718"/>
                    </a:cubicBezTo>
                    <a:cubicBezTo>
                      <a:pt x="1437" y="326"/>
                      <a:pt x="1112" y="1"/>
                      <a:pt x="718" y="1"/>
                    </a:cubicBezTo>
                    <a:cubicBezTo>
                      <a:pt x="326" y="1"/>
                      <a:pt x="1" y="326"/>
                      <a:pt x="1" y="718"/>
                    </a:cubicBezTo>
                    <a:cubicBezTo>
                      <a:pt x="1" y="1112"/>
                      <a:pt x="326" y="1437"/>
                      <a:pt x="718" y="143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34" name="Google Shape;1434;p40"/>
              <p:cNvSpPr/>
              <p:nvPr/>
            </p:nvSpPr>
            <p:spPr>
              <a:xfrm>
                <a:off x="5919950" y="1825075"/>
                <a:ext cx="100975" cy="100975"/>
              </a:xfrm>
              <a:custGeom>
                <a:avLst/>
                <a:gdLst/>
                <a:ahLst/>
                <a:cxnLst/>
                <a:rect l="l" t="t" r="r" b="b"/>
                <a:pathLst>
                  <a:path w="4039" h="4039" extrusionOk="0">
                    <a:moveTo>
                      <a:pt x="2019" y="4039"/>
                    </a:moveTo>
                    <a:cubicBezTo>
                      <a:pt x="3130" y="4039"/>
                      <a:pt x="4038" y="3144"/>
                      <a:pt x="4038" y="2020"/>
                    </a:cubicBezTo>
                    <a:cubicBezTo>
                      <a:pt x="4038" y="909"/>
                      <a:pt x="3130" y="1"/>
                      <a:pt x="2019" y="1"/>
                    </a:cubicBezTo>
                    <a:cubicBezTo>
                      <a:pt x="908" y="1"/>
                      <a:pt x="1" y="909"/>
                      <a:pt x="1" y="2020"/>
                    </a:cubicBezTo>
                    <a:cubicBezTo>
                      <a:pt x="1" y="3144"/>
                      <a:pt x="908" y="4039"/>
                      <a:pt x="2019" y="4039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35" name="Google Shape;1435;p40"/>
              <p:cNvSpPr/>
              <p:nvPr/>
            </p:nvSpPr>
            <p:spPr>
              <a:xfrm>
                <a:off x="5983275" y="1820025"/>
                <a:ext cx="48800" cy="25400"/>
              </a:xfrm>
              <a:custGeom>
                <a:avLst/>
                <a:gdLst/>
                <a:ahLst/>
                <a:cxnLst/>
                <a:rect l="l" t="t" r="r" b="b"/>
                <a:pathLst>
                  <a:path w="1952" h="1016" extrusionOk="0">
                    <a:moveTo>
                      <a:pt x="1749" y="407"/>
                    </a:moveTo>
                    <a:cubicBezTo>
                      <a:pt x="1695" y="488"/>
                      <a:pt x="1641" y="555"/>
                      <a:pt x="1587" y="623"/>
                    </a:cubicBezTo>
                    <a:cubicBezTo>
                      <a:pt x="1451" y="759"/>
                      <a:pt x="1316" y="867"/>
                      <a:pt x="1153" y="934"/>
                    </a:cubicBezTo>
                    <a:lnTo>
                      <a:pt x="1139" y="934"/>
                    </a:lnTo>
                    <a:lnTo>
                      <a:pt x="1139" y="934"/>
                    </a:lnTo>
                    <a:cubicBezTo>
                      <a:pt x="1126" y="934"/>
                      <a:pt x="1112" y="949"/>
                      <a:pt x="1099" y="949"/>
                    </a:cubicBezTo>
                    <a:cubicBezTo>
                      <a:pt x="909" y="1016"/>
                      <a:pt x="747" y="1016"/>
                      <a:pt x="557" y="962"/>
                    </a:cubicBezTo>
                    <a:cubicBezTo>
                      <a:pt x="476" y="934"/>
                      <a:pt x="407" y="907"/>
                      <a:pt x="340" y="867"/>
                    </a:cubicBezTo>
                    <a:cubicBezTo>
                      <a:pt x="286" y="840"/>
                      <a:pt x="1" y="636"/>
                      <a:pt x="96" y="555"/>
                    </a:cubicBezTo>
                    <a:cubicBezTo>
                      <a:pt x="150" y="488"/>
                      <a:pt x="367" y="623"/>
                      <a:pt x="448" y="663"/>
                    </a:cubicBezTo>
                    <a:cubicBezTo>
                      <a:pt x="503" y="691"/>
                      <a:pt x="557" y="705"/>
                      <a:pt x="611" y="718"/>
                    </a:cubicBezTo>
                    <a:cubicBezTo>
                      <a:pt x="760" y="745"/>
                      <a:pt x="868" y="732"/>
                      <a:pt x="1018" y="691"/>
                    </a:cubicBezTo>
                    <a:cubicBezTo>
                      <a:pt x="1018" y="691"/>
                      <a:pt x="1031" y="678"/>
                      <a:pt x="1045" y="678"/>
                    </a:cubicBezTo>
                    <a:lnTo>
                      <a:pt x="1045" y="678"/>
                    </a:lnTo>
                    <a:lnTo>
                      <a:pt x="1045" y="678"/>
                    </a:lnTo>
                    <a:cubicBezTo>
                      <a:pt x="1193" y="623"/>
                      <a:pt x="1289" y="542"/>
                      <a:pt x="1397" y="447"/>
                    </a:cubicBezTo>
                    <a:cubicBezTo>
                      <a:pt x="1424" y="434"/>
                      <a:pt x="1532" y="311"/>
                      <a:pt x="1559" y="271"/>
                    </a:cubicBezTo>
                    <a:cubicBezTo>
                      <a:pt x="1614" y="217"/>
                      <a:pt x="1762" y="0"/>
                      <a:pt x="1843" y="27"/>
                    </a:cubicBezTo>
                    <a:cubicBezTo>
                      <a:pt x="1952" y="81"/>
                      <a:pt x="1789" y="365"/>
                      <a:pt x="1749" y="407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36" name="Google Shape;1436;p40"/>
              <p:cNvSpPr/>
              <p:nvPr/>
            </p:nvSpPr>
            <p:spPr>
              <a:xfrm>
                <a:off x="5983950" y="1835250"/>
                <a:ext cx="58975" cy="19000"/>
              </a:xfrm>
              <a:custGeom>
                <a:avLst/>
                <a:gdLst/>
                <a:ahLst/>
                <a:cxnLst/>
                <a:rect l="l" t="t" r="r" b="b"/>
                <a:pathLst>
                  <a:path w="2359" h="760" extrusionOk="0">
                    <a:moveTo>
                      <a:pt x="2020" y="475"/>
                    </a:moveTo>
                    <a:cubicBezTo>
                      <a:pt x="1939" y="542"/>
                      <a:pt x="1844" y="596"/>
                      <a:pt x="1749" y="651"/>
                    </a:cubicBezTo>
                    <a:cubicBezTo>
                      <a:pt x="1560" y="719"/>
                      <a:pt x="1383" y="759"/>
                      <a:pt x="1180" y="759"/>
                    </a:cubicBezTo>
                    <a:lnTo>
                      <a:pt x="1166" y="759"/>
                    </a:lnTo>
                    <a:lnTo>
                      <a:pt x="1153" y="759"/>
                    </a:lnTo>
                    <a:cubicBezTo>
                      <a:pt x="1139" y="759"/>
                      <a:pt x="1099" y="746"/>
                      <a:pt x="1085" y="746"/>
                    </a:cubicBezTo>
                    <a:cubicBezTo>
                      <a:pt x="855" y="719"/>
                      <a:pt x="678" y="651"/>
                      <a:pt x="476" y="542"/>
                    </a:cubicBezTo>
                    <a:cubicBezTo>
                      <a:pt x="449" y="529"/>
                      <a:pt x="340" y="448"/>
                      <a:pt x="313" y="421"/>
                    </a:cubicBezTo>
                    <a:cubicBezTo>
                      <a:pt x="272" y="380"/>
                      <a:pt x="1" y="150"/>
                      <a:pt x="82" y="69"/>
                    </a:cubicBezTo>
                    <a:cubicBezTo>
                      <a:pt x="163" y="0"/>
                      <a:pt x="380" y="190"/>
                      <a:pt x="449" y="231"/>
                    </a:cubicBezTo>
                    <a:cubicBezTo>
                      <a:pt x="503" y="271"/>
                      <a:pt x="543" y="298"/>
                      <a:pt x="597" y="325"/>
                    </a:cubicBezTo>
                    <a:cubicBezTo>
                      <a:pt x="774" y="407"/>
                      <a:pt x="922" y="461"/>
                      <a:pt x="1112" y="475"/>
                    </a:cubicBezTo>
                    <a:lnTo>
                      <a:pt x="1180" y="475"/>
                    </a:lnTo>
                    <a:lnTo>
                      <a:pt x="1180" y="488"/>
                    </a:lnTo>
                    <a:cubicBezTo>
                      <a:pt x="1180" y="488"/>
                      <a:pt x="1180" y="475"/>
                      <a:pt x="1193" y="475"/>
                    </a:cubicBezTo>
                    <a:cubicBezTo>
                      <a:pt x="1356" y="488"/>
                      <a:pt x="1478" y="461"/>
                      <a:pt x="1641" y="407"/>
                    </a:cubicBezTo>
                    <a:cubicBezTo>
                      <a:pt x="1735" y="367"/>
                      <a:pt x="1803" y="340"/>
                      <a:pt x="1885" y="285"/>
                    </a:cubicBezTo>
                    <a:cubicBezTo>
                      <a:pt x="1952" y="231"/>
                      <a:pt x="2183" y="27"/>
                      <a:pt x="2250" y="82"/>
                    </a:cubicBezTo>
                    <a:cubicBezTo>
                      <a:pt x="2358" y="163"/>
                      <a:pt x="2060" y="434"/>
                      <a:pt x="2020" y="475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37" name="Google Shape;1437;p40"/>
              <p:cNvSpPr/>
              <p:nvPr/>
            </p:nvSpPr>
            <p:spPr>
              <a:xfrm>
                <a:off x="5988700" y="1835925"/>
                <a:ext cx="56250" cy="27475"/>
              </a:xfrm>
              <a:custGeom>
                <a:avLst/>
                <a:gdLst/>
                <a:ahLst/>
                <a:cxnLst/>
                <a:rect l="l" t="t" r="r" b="b"/>
                <a:pathLst>
                  <a:path w="2250" h="1099" extrusionOk="0">
                    <a:moveTo>
                      <a:pt x="1830" y="990"/>
                    </a:moveTo>
                    <a:cubicBezTo>
                      <a:pt x="1735" y="1030"/>
                      <a:pt x="1641" y="1057"/>
                      <a:pt x="1518" y="1071"/>
                    </a:cubicBezTo>
                    <a:cubicBezTo>
                      <a:pt x="1315" y="1098"/>
                      <a:pt x="1139" y="1084"/>
                      <a:pt x="949" y="1017"/>
                    </a:cubicBezTo>
                    <a:cubicBezTo>
                      <a:pt x="936" y="1017"/>
                      <a:pt x="936" y="1017"/>
                      <a:pt x="936" y="1003"/>
                    </a:cubicBezTo>
                    <a:lnTo>
                      <a:pt x="922" y="1003"/>
                    </a:lnTo>
                    <a:cubicBezTo>
                      <a:pt x="909" y="1003"/>
                      <a:pt x="868" y="976"/>
                      <a:pt x="855" y="976"/>
                    </a:cubicBezTo>
                    <a:cubicBezTo>
                      <a:pt x="651" y="882"/>
                      <a:pt x="502" y="773"/>
                      <a:pt x="340" y="597"/>
                    </a:cubicBezTo>
                    <a:cubicBezTo>
                      <a:pt x="326" y="584"/>
                      <a:pt x="244" y="475"/>
                      <a:pt x="217" y="434"/>
                    </a:cubicBezTo>
                    <a:cubicBezTo>
                      <a:pt x="190" y="394"/>
                      <a:pt x="1" y="82"/>
                      <a:pt x="109" y="27"/>
                    </a:cubicBezTo>
                    <a:cubicBezTo>
                      <a:pt x="190" y="0"/>
                      <a:pt x="353" y="231"/>
                      <a:pt x="407" y="298"/>
                    </a:cubicBezTo>
                    <a:lnTo>
                      <a:pt x="530" y="421"/>
                    </a:lnTo>
                    <a:cubicBezTo>
                      <a:pt x="665" y="556"/>
                      <a:pt x="786" y="651"/>
                      <a:pt x="963" y="732"/>
                    </a:cubicBezTo>
                    <a:cubicBezTo>
                      <a:pt x="976" y="732"/>
                      <a:pt x="1017" y="746"/>
                      <a:pt x="1017" y="746"/>
                    </a:cubicBezTo>
                    <a:lnTo>
                      <a:pt x="1030" y="746"/>
                    </a:lnTo>
                    <a:lnTo>
                      <a:pt x="1030" y="759"/>
                    </a:lnTo>
                    <a:cubicBezTo>
                      <a:pt x="1193" y="813"/>
                      <a:pt x="1328" y="827"/>
                      <a:pt x="1491" y="813"/>
                    </a:cubicBezTo>
                    <a:cubicBezTo>
                      <a:pt x="1586" y="813"/>
                      <a:pt x="1668" y="800"/>
                      <a:pt x="1762" y="773"/>
                    </a:cubicBezTo>
                    <a:cubicBezTo>
                      <a:pt x="1843" y="746"/>
                      <a:pt x="2114" y="624"/>
                      <a:pt x="2168" y="678"/>
                    </a:cubicBezTo>
                    <a:cubicBezTo>
                      <a:pt x="2250" y="786"/>
                      <a:pt x="1884" y="963"/>
                      <a:pt x="1830" y="99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38" name="Google Shape;1438;p40"/>
              <p:cNvSpPr/>
              <p:nvPr/>
            </p:nvSpPr>
            <p:spPr>
              <a:xfrm>
                <a:off x="5956525" y="1837625"/>
                <a:ext cx="35950" cy="35925"/>
              </a:xfrm>
              <a:custGeom>
                <a:avLst/>
                <a:gdLst/>
                <a:ahLst/>
                <a:cxnLst/>
                <a:rect l="l" t="t" r="r" b="b"/>
                <a:pathLst>
                  <a:path w="1438" h="1437" extrusionOk="0">
                    <a:moveTo>
                      <a:pt x="718" y="1437"/>
                    </a:moveTo>
                    <a:cubicBezTo>
                      <a:pt x="1112" y="1437"/>
                      <a:pt x="1437" y="1112"/>
                      <a:pt x="1437" y="718"/>
                    </a:cubicBezTo>
                    <a:cubicBezTo>
                      <a:pt x="1437" y="326"/>
                      <a:pt x="1112" y="1"/>
                      <a:pt x="718" y="1"/>
                    </a:cubicBezTo>
                    <a:cubicBezTo>
                      <a:pt x="326" y="1"/>
                      <a:pt x="1" y="326"/>
                      <a:pt x="1" y="718"/>
                    </a:cubicBezTo>
                    <a:cubicBezTo>
                      <a:pt x="1" y="1112"/>
                      <a:pt x="326" y="1437"/>
                      <a:pt x="718" y="143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39" name="Google Shape;1439;p40"/>
              <p:cNvSpPr/>
              <p:nvPr/>
            </p:nvSpPr>
            <p:spPr>
              <a:xfrm>
                <a:off x="5616450" y="1937225"/>
                <a:ext cx="78600" cy="30500"/>
              </a:xfrm>
              <a:custGeom>
                <a:avLst/>
                <a:gdLst/>
                <a:ahLst/>
                <a:cxnLst/>
                <a:rect l="l" t="t" r="r" b="b"/>
                <a:pathLst>
                  <a:path w="3144" h="1220" extrusionOk="0">
                    <a:moveTo>
                      <a:pt x="1572" y="1220"/>
                    </a:moveTo>
                    <a:cubicBezTo>
                      <a:pt x="2439" y="1220"/>
                      <a:pt x="3144" y="949"/>
                      <a:pt x="3144" y="609"/>
                    </a:cubicBezTo>
                    <a:cubicBezTo>
                      <a:pt x="3144" y="271"/>
                      <a:pt x="2439" y="0"/>
                      <a:pt x="1572" y="0"/>
                    </a:cubicBezTo>
                    <a:cubicBezTo>
                      <a:pt x="705" y="0"/>
                      <a:pt x="0" y="271"/>
                      <a:pt x="0" y="609"/>
                    </a:cubicBezTo>
                    <a:cubicBezTo>
                      <a:pt x="0" y="949"/>
                      <a:pt x="705" y="1220"/>
                      <a:pt x="1572" y="1220"/>
                    </a:cubicBezTo>
                    <a:close/>
                  </a:path>
                </a:pathLst>
              </a:custGeom>
              <a:solidFill>
                <a:srgbClr val="F58CA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40" name="Google Shape;1440;p40"/>
              <p:cNvSpPr/>
              <p:nvPr/>
            </p:nvSpPr>
            <p:spPr>
              <a:xfrm>
                <a:off x="5931125" y="1937225"/>
                <a:ext cx="78600" cy="30500"/>
              </a:xfrm>
              <a:custGeom>
                <a:avLst/>
                <a:gdLst/>
                <a:ahLst/>
                <a:cxnLst/>
                <a:rect l="l" t="t" r="r" b="b"/>
                <a:pathLst>
                  <a:path w="3144" h="1220" extrusionOk="0">
                    <a:moveTo>
                      <a:pt x="1572" y="1220"/>
                    </a:moveTo>
                    <a:cubicBezTo>
                      <a:pt x="2439" y="1220"/>
                      <a:pt x="3144" y="949"/>
                      <a:pt x="3144" y="609"/>
                    </a:cubicBezTo>
                    <a:cubicBezTo>
                      <a:pt x="3144" y="271"/>
                      <a:pt x="2439" y="0"/>
                      <a:pt x="1572" y="0"/>
                    </a:cubicBezTo>
                    <a:cubicBezTo>
                      <a:pt x="705" y="0"/>
                      <a:pt x="0" y="271"/>
                      <a:pt x="0" y="609"/>
                    </a:cubicBezTo>
                    <a:cubicBezTo>
                      <a:pt x="0" y="949"/>
                      <a:pt x="705" y="1220"/>
                      <a:pt x="1572" y="1220"/>
                    </a:cubicBezTo>
                    <a:close/>
                  </a:path>
                </a:pathLst>
              </a:custGeom>
              <a:solidFill>
                <a:srgbClr val="F58CA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441" name="Google Shape;1441;p40"/>
            <p:cNvSpPr/>
            <p:nvPr/>
          </p:nvSpPr>
          <p:spPr>
            <a:xfrm>
              <a:off x="4354930" y="3338379"/>
              <a:ext cx="353700" cy="353700"/>
            </a:xfrm>
            <a:prstGeom prst="ellipse">
              <a:avLst/>
            </a:prstGeom>
            <a:gradFill>
              <a:gsLst>
                <a:gs pos="0">
                  <a:srgbClr val="C9CBFF"/>
                </a:gs>
                <a:gs pos="100000">
                  <a:schemeClr val="lt2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442" name="Google Shape;1442;p40"/>
            <p:cNvGrpSpPr/>
            <p:nvPr/>
          </p:nvGrpSpPr>
          <p:grpSpPr>
            <a:xfrm>
              <a:off x="4381216" y="3467266"/>
              <a:ext cx="301143" cy="95916"/>
              <a:chOff x="5581225" y="1820025"/>
              <a:chExt cx="463725" cy="147700"/>
            </a:xfrm>
          </p:grpSpPr>
          <p:sp>
            <p:nvSpPr>
              <p:cNvPr id="1443" name="Google Shape;1443;p40"/>
              <p:cNvSpPr/>
              <p:nvPr/>
            </p:nvSpPr>
            <p:spPr>
              <a:xfrm>
                <a:off x="5605250" y="1825075"/>
                <a:ext cx="100975" cy="100975"/>
              </a:xfrm>
              <a:custGeom>
                <a:avLst/>
                <a:gdLst/>
                <a:ahLst/>
                <a:cxnLst/>
                <a:rect l="l" t="t" r="r" b="b"/>
                <a:pathLst>
                  <a:path w="4039" h="4039" extrusionOk="0">
                    <a:moveTo>
                      <a:pt x="2020" y="4039"/>
                    </a:moveTo>
                    <a:cubicBezTo>
                      <a:pt x="3131" y="4039"/>
                      <a:pt x="4038" y="3144"/>
                      <a:pt x="4038" y="2020"/>
                    </a:cubicBezTo>
                    <a:cubicBezTo>
                      <a:pt x="4038" y="909"/>
                      <a:pt x="3131" y="1"/>
                      <a:pt x="2020" y="1"/>
                    </a:cubicBezTo>
                    <a:cubicBezTo>
                      <a:pt x="909" y="1"/>
                      <a:pt x="1" y="909"/>
                      <a:pt x="1" y="2020"/>
                    </a:cubicBezTo>
                    <a:cubicBezTo>
                      <a:pt x="1" y="3144"/>
                      <a:pt x="909" y="4039"/>
                      <a:pt x="2020" y="4039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44" name="Google Shape;1444;p40"/>
              <p:cNvSpPr/>
              <p:nvPr/>
            </p:nvSpPr>
            <p:spPr>
              <a:xfrm>
                <a:off x="5594100" y="1820025"/>
                <a:ext cx="48450" cy="25400"/>
              </a:xfrm>
              <a:custGeom>
                <a:avLst/>
                <a:gdLst/>
                <a:ahLst/>
                <a:cxnLst/>
                <a:rect l="l" t="t" r="r" b="b"/>
                <a:pathLst>
                  <a:path w="1938" h="1016" extrusionOk="0">
                    <a:moveTo>
                      <a:pt x="190" y="407"/>
                    </a:moveTo>
                    <a:cubicBezTo>
                      <a:pt x="244" y="488"/>
                      <a:pt x="298" y="555"/>
                      <a:pt x="365" y="623"/>
                    </a:cubicBezTo>
                    <a:cubicBezTo>
                      <a:pt x="488" y="759"/>
                      <a:pt x="623" y="867"/>
                      <a:pt x="799" y="934"/>
                    </a:cubicBezTo>
                    <a:lnTo>
                      <a:pt x="799" y="934"/>
                    </a:lnTo>
                    <a:lnTo>
                      <a:pt x="813" y="934"/>
                    </a:lnTo>
                    <a:lnTo>
                      <a:pt x="840" y="949"/>
                    </a:lnTo>
                    <a:cubicBezTo>
                      <a:pt x="1030" y="1016"/>
                      <a:pt x="1192" y="1016"/>
                      <a:pt x="1395" y="962"/>
                    </a:cubicBezTo>
                    <a:cubicBezTo>
                      <a:pt x="1476" y="934"/>
                      <a:pt x="1545" y="907"/>
                      <a:pt x="1612" y="867"/>
                    </a:cubicBezTo>
                    <a:cubicBezTo>
                      <a:pt x="1666" y="840"/>
                      <a:pt x="1937" y="636"/>
                      <a:pt x="1856" y="555"/>
                    </a:cubicBezTo>
                    <a:cubicBezTo>
                      <a:pt x="1789" y="488"/>
                      <a:pt x="1585" y="623"/>
                      <a:pt x="1503" y="663"/>
                    </a:cubicBezTo>
                    <a:cubicBezTo>
                      <a:pt x="1449" y="691"/>
                      <a:pt x="1395" y="705"/>
                      <a:pt x="1328" y="718"/>
                    </a:cubicBezTo>
                    <a:cubicBezTo>
                      <a:pt x="1192" y="745"/>
                      <a:pt x="1070" y="732"/>
                      <a:pt x="934" y="691"/>
                    </a:cubicBezTo>
                    <a:lnTo>
                      <a:pt x="907" y="678"/>
                    </a:lnTo>
                    <a:lnTo>
                      <a:pt x="907" y="678"/>
                    </a:lnTo>
                    <a:lnTo>
                      <a:pt x="894" y="678"/>
                    </a:lnTo>
                    <a:cubicBezTo>
                      <a:pt x="759" y="623"/>
                      <a:pt x="650" y="542"/>
                      <a:pt x="542" y="447"/>
                    </a:cubicBezTo>
                    <a:cubicBezTo>
                      <a:pt x="515" y="434"/>
                      <a:pt x="407" y="311"/>
                      <a:pt x="379" y="271"/>
                    </a:cubicBezTo>
                    <a:cubicBezTo>
                      <a:pt x="325" y="217"/>
                      <a:pt x="176" y="0"/>
                      <a:pt x="94" y="27"/>
                    </a:cubicBezTo>
                    <a:cubicBezTo>
                      <a:pt x="0" y="81"/>
                      <a:pt x="163" y="365"/>
                      <a:pt x="190" y="407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45" name="Google Shape;1445;p40"/>
              <p:cNvSpPr/>
              <p:nvPr/>
            </p:nvSpPr>
            <p:spPr>
              <a:xfrm>
                <a:off x="5583250" y="1835250"/>
                <a:ext cx="58975" cy="19000"/>
              </a:xfrm>
              <a:custGeom>
                <a:avLst/>
                <a:gdLst/>
                <a:ahLst/>
                <a:cxnLst/>
                <a:rect l="l" t="t" r="r" b="b"/>
                <a:pathLst>
                  <a:path w="2359" h="760" extrusionOk="0">
                    <a:moveTo>
                      <a:pt x="326" y="475"/>
                    </a:moveTo>
                    <a:cubicBezTo>
                      <a:pt x="420" y="542"/>
                      <a:pt x="501" y="596"/>
                      <a:pt x="610" y="651"/>
                    </a:cubicBezTo>
                    <a:cubicBezTo>
                      <a:pt x="799" y="719"/>
                      <a:pt x="976" y="759"/>
                      <a:pt x="1179" y="759"/>
                    </a:cubicBezTo>
                    <a:lnTo>
                      <a:pt x="1179" y="759"/>
                    </a:lnTo>
                    <a:lnTo>
                      <a:pt x="1193" y="759"/>
                    </a:lnTo>
                    <a:cubicBezTo>
                      <a:pt x="1206" y="759"/>
                      <a:pt x="1260" y="746"/>
                      <a:pt x="1260" y="746"/>
                    </a:cubicBezTo>
                    <a:cubicBezTo>
                      <a:pt x="1491" y="719"/>
                      <a:pt x="1667" y="651"/>
                      <a:pt x="1870" y="542"/>
                    </a:cubicBezTo>
                    <a:cubicBezTo>
                      <a:pt x="1897" y="529"/>
                      <a:pt x="2006" y="448"/>
                      <a:pt x="2033" y="421"/>
                    </a:cubicBezTo>
                    <a:cubicBezTo>
                      <a:pt x="2087" y="380"/>
                      <a:pt x="2358" y="150"/>
                      <a:pt x="2263" y="69"/>
                    </a:cubicBezTo>
                    <a:cubicBezTo>
                      <a:pt x="2195" y="0"/>
                      <a:pt x="1979" y="190"/>
                      <a:pt x="1897" y="231"/>
                    </a:cubicBezTo>
                    <a:cubicBezTo>
                      <a:pt x="1856" y="271"/>
                      <a:pt x="1802" y="298"/>
                      <a:pt x="1748" y="325"/>
                    </a:cubicBezTo>
                    <a:cubicBezTo>
                      <a:pt x="1572" y="407"/>
                      <a:pt x="1423" y="461"/>
                      <a:pt x="1233" y="475"/>
                    </a:cubicBezTo>
                    <a:lnTo>
                      <a:pt x="1179" y="475"/>
                    </a:lnTo>
                    <a:lnTo>
                      <a:pt x="1166" y="488"/>
                    </a:lnTo>
                    <a:lnTo>
                      <a:pt x="1166" y="475"/>
                    </a:lnTo>
                    <a:cubicBezTo>
                      <a:pt x="1003" y="488"/>
                      <a:pt x="868" y="461"/>
                      <a:pt x="705" y="407"/>
                    </a:cubicBezTo>
                    <a:cubicBezTo>
                      <a:pt x="624" y="367"/>
                      <a:pt x="555" y="340"/>
                      <a:pt x="474" y="285"/>
                    </a:cubicBezTo>
                    <a:cubicBezTo>
                      <a:pt x="393" y="231"/>
                      <a:pt x="163" y="27"/>
                      <a:pt x="95" y="82"/>
                    </a:cubicBezTo>
                    <a:cubicBezTo>
                      <a:pt x="0" y="163"/>
                      <a:pt x="284" y="434"/>
                      <a:pt x="326" y="475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46" name="Google Shape;1446;p40"/>
              <p:cNvSpPr/>
              <p:nvPr/>
            </p:nvSpPr>
            <p:spPr>
              <a:xfrm>
                <a:off x="5736675" y="1887075"/>
                <a:ext cx="152825" cy="57950"/>
              </a:xfrm>
              <a:custGeom>
                <a:avLst/>
                <a:gdLst/>
                <a:ahLst/>
                <a:cxnLst/>
                <a:rect l="l" t="t" r="r" b="b"/>
                <a:pathLst>
                  <a:path w="6113" h="2318" extrusionOk="0">
                    <a:moveTo>
                      <a:pt x="4770" y="177"/>
                    </a:moveTo>
                    <a:cubicBezTo>
                      <a:pt x="4797" y="68"/>
                      <a:pt x="4906" y="1"/>
                      <a:pt x="5014" y="28"/>
                    </a:cubicBezTo>
                    <a:cubicBezTo>
                      <a:pt x="5122" y="55"/>
                      <a:pt x="5191" y="163"/>
                      <a:pt x="5164" y="272"/>
                    </a:cubicBezTo>
                    <a:cubicBezTo>
                      <a:pt x="5164" y="285"/>
                      <a:pt x="4933" y="1206"/>
                      <a:pt x="5922" y="1437"/>
                    </a:cubicBezTo>
                    <a:cubicBezTo>
                      <a:pt x="6031" y="1464"/>
                      <a:pt x="6112" y="1573"/>
                      <a:pt x="6085" y="1681"/>
                    </a:cubicBezTo>
                    <a:cubicBezTo>
                      <a:pt x="6058" y="1789"/>
                      <a:pt x="5950" y="1871"/>
                      <a:pt x="5827" y="1844"/>
                    </a:cubicBezTo>
                    <a:cubicBezTo>
                      <a:pt x="5462" y="1748"/>
                      <a:pt x="5204" y="1586"/>
                      <a:pt x="5041" y="1410"/>
                    </a:cubicBezTo>
                    <a:cubicBezTo>
                      <a:pt x="4784" y="1789"/>
                      <a:pt x="4215" y="2317"/>
                      <a:pt x="3050" y="2317"/>
                    </a:cubicBezTo>
                    <a:lnTo>
                      <a:pt x="3050" y="2317"/>
                    </a:lnTo>
                    <a:cubicBezTo>
                      <a:pt x="1885" y="2317"/>
                      <a:pt x="1316" y="1789"/>
                      <a:pt x="1072" y="1410"/>
                    </a:cubicBezTo>
                    <a:cubicBezTo>
                      <a:pt x="909" y="1586"/>
                      <a:pt x="651" y="1748"/>
                      <a:pt x="272" y="1844"/>
                    </a:cubicBezTo>
                    <a:cubicBezTo>
                      <a:pt x="163" y="1871"/>
                      <a:pt x="55" y="1789"/>
                      <a:pt x="28" y="1681"/>
                    </a:cubicBezTo>
                    <a:cubicBezTo>
                      <a:pt x="1" y="1573"/>
                      <a:pt x="69" y="1464"/>
                      <a:pt x="177" y="1437"/>
                    </a:cubicBezTo>
                    <a:cubicBezTo>
                      <a:pt x="1180" y="1206"/>
                      <a:pt x="936" y="285"/>
                      <a:pt x="936" y="272"/>
                    </a:cubicBezTo>
                    <a:cubicBezTo>
                      <a:pt x="909" y="163"/>
                      <a:pt x="976" y="55"/>
                      <a:pt x="1085" y="28"/>
                    </a:cubicBezTo>
                    <a:cubicBezTo>
                      <a:pt x="1193" y="1"/>
                      <a:pt x="1316" y="68"/>
                      <a:pt x="1343" y="177"/>
                    </a:cubicBezTo>
                    <a:cubicBezTo>
                      <a:pt x="1343" y="177"/>
                      <a:pt x="1437" y="570"/>
                      <a:pt x="1302" y="989"/>
                    </a:cubicBezTo>
                    <a:cubicBezTo>
                      <a:pt x="1397" y="1206"/>
                      <a:pt x="1803" y="1911"/>
                      <a:pt x="3050" y="1911"/>
                    </a:cubicBezTo>
                    <a:cubicBezTo>
                      <a:pt x="4310" y="1911"/>
                      <a:pt x="4703" y="1206"/>
                      <a:pt x="4797" y="989"/>
                    </a:cubicBezTo>
                    <a:cubicBezTo>
                      <a:pt x="4662" y="570"/>
                      <a:pt x="4770" y="177"/>
                      <a:pt x="4770" y="177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47" name="Google Shape;1447;p40"/>
              <p:cNvSpPr/>
              <p:nvPr/>
            </p:nvSpPr>
            <p:spPr>
              <a:xfrm>
                <a:off x="5581225" y="1835925"/>
                <a:ext cx="56250" cy="27475"/>
              </a:xfrm>
              <a:custGeom>
                <a:avLst/>
                <a:gdLst/>
                <a:ahLst/>
                <a:cxnLst/>
                <a:rect l="l" t="t" r="r" b="b"/>
                <a:pathLst>
                  <a:path w="2250" h="1099" extrusionOk="0">
                    <a:moveTo>
                      <a:pt x="407" y="990"/>
                    </a:moveTo>
                    <a:cubicBezTo>
                      <a:pt x="515" y="1030"/>
                      <a:pt x="609" y="1057"/>
                      <a:pt x="718" y="1071"/>
                    </a:cubicBezTo>
                    <a:cubicBezTo>
                      <a:pt x="935" y="1098"/>
                      <a:pt x="1097" y="1084"/>
                      <a:pt x="1301" y="1017"/>
                    </a:cubicBezTo>
                    <a:lnTo>
                      <a:pt x="1314" y="1003"/>
                    </a:lnTo>
                    <a:lnTo>
                      <a:pt x="1314" y="1003"/>
                    </a:lnTo>
                    <a:cubicBezTo>
                      <a:pt x="1328" y="1003"/>
                      <a:pt x="1382" y="976"/>
                      <a:pt x="1382" y="976"/>
                    </a:cubicBezTo>
                    <a:cubicBezTo>
                      <a:pt x="1599" y="882"/>
                      <a:pt x="1748" y="773"/>
                      <a:pt x="1897" y="597"/>
                    </a:cubicBezTo>
                    <a:cubicBezTo>
                      <a:pt x="1924" y="584"/>
                      <a:pt x="2005" y="475"/>
                      <a:pt x="2018" y="434"/>
                    </a:cubicBezTo>
                    <a:cubicBezTo>
                      <a:pt x="2060" y="394"/>
                      <a:pt x="2249" y="82"/>
                      <a:pt x="2141" y="27"/>
                    </a:cubicBezTo>
                    <a:cubicBezTo>
                      <a:pt x="2046" y="0"/>
                      <a:pt x="1897" y="231"/>
                      <a:pt x="1843" y="298"/>
                    </a:cubicBezTo>
                    <a:lnTo>
                      <a:pt x="1720" y="421"/>
                    </a:lnTo>
                    <a:cubicBezTo>
                      <a:pt x="1585" y="556"/>
                      <a:pt x="1449" y="651"/>
                      <a:pt x="1274" y="732"/>
                    </a:cubicBezTo>
                    <a:cubicBezTo>
                      <a:pt x="1274" y="732"/>
                      <a:pt x="1233" y="746"/>
                      <a:pt x="1220" y="746"/>
                    </a:cubicBezTo>
                    <a:lnTo>
                      <a:pt x="1220" y="746"/>
                    </a:lnTo>
                    <a:cubicBezTo>
                      <a:pt x="1206" y="746"/>
                      <a:pt x="1206" y="759"/>
                      <a:pt x="1206" y="759"/>
                    </a:cubicBezTo>
                    <a:cubicBezTo>
                      <a:pt x="1043" y="813"/>
                      <a:pt x="922" y="827"/>
                      <a:pt x="745" y="813"/>
                    </a:cubicBezTo>
                    <a:cubicBezTo>
                      <a:pt x="651" y="813"/>
                      <a:pt x="582" y="800"/>
                      <a:pt x="488" y="773"/>
                    </a:cubicBezTo>
                    <a:cubicBezTo>
                      <a:pt x="407" y="746"/>
                      <a:pt x="122" y="624"/>
                      <a:pt x="67" y="678"/>
                    </a:cubicBezTo>
                    <a:cubicBezTo>
                      <a:pt x="0" y="786"/>
                      <a:pt x="352" y="963"/>
                      <a:pt x="407" y="99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48" name="Google Shape;1448;p40"/>
              <p:cNvSpPr/>
              <p:nvPr/>
            </p:nvSpPr>
            <p:spPr>
              <a:xfrm>
                <a:off x="5633375" y="1837625"/>
                <a:ext cx="35950" cy="35925"/>
              </a:xfrm>
              <a:custGeom>
                <a:avLst/>
                <a:gdLst/>
                <a:ahLst/>
                <a:cxnLst/>
                <a:rect l="l" t="t" r="r" b="b"/>
                <a:pathLst>
                  <a:path w="1438" h="1437" extrusionOk="0">
                    <a:moveTo>
                      <a:pt x="718" y="1437"/>
                    </a:moveTo>
                    <a:cubicBezTo>
                      <a:pt x="1112" y="1437"/>
                      <a:pt x="1437" y="1112"/>
                      <a:pt x="1437" y="718"/>
                    </a:cubicBezTo>
                    <a:cubicBezTo>
                      <a:pt x="1437" y="326"/>
                      <a:pt x="1112" y="1"/>
                      <a:pt x="718" y="1"/>
                    </a:cubicBezTo>
                    <a:cubicBezTo>
                      <a:pt x="326" y="1"/>
                      <a:pt x="1" y="326"/>
                      <a:pt x="1" y="718"/>
                    </a:cubicBezTo>
                    <a:cubicBezTo>
                      <a:pt x="1" y="1112"/>
                      <a:pt x="326" y="1437"/>
                      <a:pt x="718" y="143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49" name="Google Shape;1449;p40"/>
              <p:cNvSpPr/>
              <p:nvPr/>
            </p:nvSpPr>
            <p:spPr>
              <a:xfrm>
                <a:off x="5919950" y="1825075"/>
                <a:ext cx="100975" cy="100975"/>
              </a:xfrm>
              <a:custGeom>
                <a:avLst/>
                <a:gdLst/>
                <a:ahLst/>
                <a:cxnLst/>
                <a:rect l="l" t="t" r="r" b="b"/>
                <a:pathLst>
                  <a:path w="4039" h="4039" extrusionOk="0">
                    <a:moveTo>
                      <a:pt x="2019" y="4039"/>
                    </a:moveTo>
                    <a:cubicBezTo>
                      <a:pt x="3130" y="4039"/>
                      <a:pt x="4038" y="3144"/>
                      <a:pt x="4038" y="2020"/>
                    </a:cubicBezTo>
                    <a:cubicBezTo>
                      <a:pt x="4038" y="909"/>
                      <a:pt x="3130" y="1"/>
                      <a:pt x="2019" y="1"/>
                    </a:cubicBezTo>
                    <a:cubicBezTo>
                      <a:pt x="908" y="1"/>
                      <a:pt x="1" y="909"/>
                      <a:pt x="1" y="2020"/>
                    </a:cubicBezTo>
                    <a:cubicBezTo>
                      <a:pt x="1" y="3144"/>
                      <a:pt x="908" y="4039"/>
                      <a:pt x="2019" y="4039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50" name="Google Shape;1450;p40"/>
              <p:cNvSpPr/>
              <p:nvPr/>
            </p:nvSpPr>
            <p:spPr>
              <a:xfrm>
                <a:off x="5983275" y="1820025"/>
                <a:ext cx="48800" cy="25400"/>
              </a:xfrm>
              <a:custGeom>
                <a:avLst/>
                <a:gdLst/>
                <a:ahLst/>
                <a:cxnLst/>
                <a:rect l="l" t="t" r="r" b="b"/>
                <a:pathLst>
                  <a:path w="1952" h="1016" extrusionOk="0">
                    <a:moveTo>
                      <a:pt x="1749" y="407"/>
                    </a:moveTo>
                    <a:cubicBezTo>
                      <a:pt x="1695" y="488"/>
                      <a:pt x="1641" y="555"/>
                      <a:pt x="1587" y="623"/>
                    </a:cubicBezTo>
                    <a:cubicBezTo>
                      <a:pt x="1451" y="759"/>
                      <a:pt x="1316" y="867"/>
                      <a:pt x="1153" y="934"/>
                    </a:cubicBezTo>
                    <a:lnTo>
                      <a:pt x="1139" y="934"/>
                    </a:lnTo>
                    <a:lnTo>
                      <a:pt x="1139" y="934"/>
                    </a:lnTo>
                    <a:cubicBezTo>
                      <a:pt x="1126" y="934"/>
                      <a:pt x="1112" y="949"/>
                      <a:pt x="1099" y="949"/>
                    </a:cubicBezTo>
                    <a:cubicBezTo>
                      <a:pt x="909" y="1016"/>
                      <a:pt x="747" y="1016"/>
                      <a:pt x="557" y="962"/>
                    </a:cubicBezTo>
                    <a:cubicBezTo>
                      <a:pt x="476" y="934"/>
                      <a:pt x="407" y="907"/>
                      <a:pt x="340" y="867"/>
                    </a:cubicBezTo>
                    <a:cubicBezTo>
                      <a:pt x="286" y="840"/>
                      <a:pt x="1" y="636"/>
                      <a:pt x="96" y="555"/>
                    </a:cubicBezTo>
                    <a:cubicBezTo>
                      <a:pt x="150" y="488"/>
                      <a:pt x="367" y="623"/>
                      <a:pt x="448" y="663"/>
                    </a:cubicBezTo>
                    <a:cubicBezTo>
                      <a:pt x="503" y="691"/>
                      <a:pt x="557" y="705"/>
                      <a:pt x="611" y="718"/>
                    </a:cubicBezTo>
                    <a:cubicBezTo>
                      <a:pt x="760" y="745"/>
                      <a:pt x="868" y="732"/>
                      <a:pt x="1018" y="691"/>
                    </a:cubicBezTo>
                    <a:cubicBezTo>
                      <a:pt x="1018" y="691"/>
                      <a:pt x="1031" y="678"/>
                      <a:pt x="1045" y="678"/>
                    </a:cubicBezTo>
                    <a:lnTo>
                      <a:pt x="1045" y="678"/>
                    </a:lnTo>
                    <a:lnTo>
                      <a:pt x="1045" y="678"/>
                    </a:lnTo>
                    <a:cubicBezTo>
                      <a:pt x="1193" y="623"/>
                      <a:pt x="1289" y="542"/>
                      <a:pt x="1397" y="447"/>
                    </a:cubicBezTo>
                    <a:cubicBezTo>
                      <a:pt x="1424" y="434"/>
                      <a:pt x="1532" y="311"/>
                      <a:pt x="1559" y="271"/>
                    </a:cubicBezTo>
                    <a:cubicBezTo>
                      <a:pt x="1614" y="217"/>
                      <a:pt x="1762" y="0"/>
                      <a:pt x="1843" y="27"/>
                    </a:cubicBezTo>
                    <a:cubicBezTo>
                      <a:pt x="1952" y="81"/>
                      <a:pt x="1789" y="365"/>
                      <a:pt x="1749" y="407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51" name="Google Shape;1451;p40"/>
              <p:cNvSpPr/>
              <p:nvPr/>
            </p:nvSpPr>
            <p:spPr>
              <a:xfrm>
                <a:off x="5983950" y="1835250"/>
                <a:ext cx="58975" cy="19000"/>
              </a:xfrm>
              <a:custGeom>
                <a:avLst/>
                <a:gdLst/>
                <a:ahLst/>
                <a:cxnLst/>
                <a:rect l="l" t="t" r="r" b="b"/>
                <a:pathLst>
                  <a:path w="2359" h="760" extrusionOk="0">
                    <a:moveTo>
                      <a:pt x="2020" y="475"/>
                    </a:moveTo>
                    <a:cubicBezTo>
                      <a:pt x="1939" y="542"/>
                      <a:pt x="1844" y="596"/>
                      <a:pt x="1749" y="651"/>
                    </a:cubicBezTo>
                    <a:cubicBezTo>
                      <a:pt x="1560" y="719"/>
                      <a:pt x="1383" y="759"/>
                      <a:pt x="1180" y="759"/>
                    </a:cubicBezTo>
                    <a:lnTo>
                      <a:pt x="1166" y="759"/>
                    </a:lnTo>
                    <a:lnTo>
                      <a:pt x="1153" y="759"/>
                    </a:lnTo>
                    <a:cubicBezTo>
                      <a:pt x="1139" y="759"/>
                      <a:pt x="1099" y="746"/>
                      <a:pt x="1085" y="746"/>
                    </a:cubicBezTo>
                    <a:cubicBezTo>
                      <a:pt x="855" y="719"/>
                      <a:pt x="678" y="651"/>
                      <a:pt x="476" y="542"/>
                    </a:cubicBezTo>
                    <a:cubicBezTo>
                      <a:pt x="449" y="529"/>
                      <a:pt x="340" y="448"/>
                      <a:pt x="313" y="421"/>
                    </a:cubicBezTo>
                    <a:cubicBezTo>
                      <a:pt x="272" y="380"/>
                      <a:pt x="1" y="150"/>
                      <a:pt x="82" y="69"/>
                    </a:cubicBezTo>
                    <a:cubicBezTo>
                      <a:pt x="163" y="0"/>
                      <a:pt x="380" y="190"/>
                      <a:pt x="449" y="231"/>
                    </a:cubicBezTo>
                    <a:cubicBezTo>
                      <a:pt x="503" y="271"/>
                      <a:pt x="543" y="298"/>
                      <a:pt x="597" y="325"/>
                    </a:cubicBezTo>
                    <a:cubicBezTo>
                      <a:pt x="774" y="407"/>
                      <a:pt x="922" y="461"/>
                      <a:pt x="1112" y="475"/>
                    </a:cubicBezTo>
                    <a:lnTo>
                      <a:pt x="1180" y="475"/>
                    </a:lnTo>
                    <a:lnTo>
                      <a:pt x="1180" y="488"/>
                    </a:lnTo>
                    <a:cubicBezTo>
                      <a:pt x="1180" y="488"/>
                      <a:pt x="1180" y="475"/>
                      <a:pt x="1193" y="475"/>
                    </a:cubicBezTo>
                    <a:cubicBezTo>
                      <a:pt x="1356" y="488"/>
                      <a:pt x="1478" y="461"/>
                      <a:pt x="1641" y="407"/>
                    </a:cubicBezTo>
                    <a:cubicBezTo>
                      <a:pt x="1735" y="367"/>
                      <a:pt x="1803" y="340"/>
                      <a:pt x="1885" y="285"/>
                    </a:cubicBezTo>
                    <a:cubicBezTo>
                      <a:pt x="1952" y="231"/>
                      <a:pt x="2183" y="27"/>
                      <a:pt x="2250" y="82"/>
                    </a:cubicBezTo>
                    <a:cubicBezTo>
                      <a:pt x="2358" y="163"/>
                      <a:pt x="2060" y="434"/>
                      <a:pt x="2020" y="475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52" name="Google Shape;1452;p40"/>
              <p:cNvSpPr/>
              <p:nvPr/>
            </p:nvSpPr>
            <p:spPr>
              <a:xfrm>
                <a:off x="5988700" y="1835925"/>
                <a:ext cx="56250" cy="27475"/>
              </a:xfrm>
              <a:custGeom>
                <a:avLst/>
                <a:gdLst/>
                <a:ahLst/>
                <a:cxnLst/>
                <a:rect l="l" t="t" r="r" b="b"/>
                <a:pathLst>
                  <a:path w="2250" h="1099" extrusionOk="0">
                    <a:moveTo>
                      <a:pt x="1830" y="990"/>
                    </a:moveTo>
                    <a:cubicBezTo>
                      <a:pt x="1735" y="1030"/>
                      <a:pt x="1641" y="1057"/>
                      <a:pt x="1518" y="1071"/>
                    </a:cubicBezTo>
                    <a:cubicBezTo>
                      <a:pt x="1315" y="1098"/>
                      <a:pt x="1139" y="1084"/>
                      <a:pt x="949" y="1017"/>
                    </a:cubicBezTo>
                    <a:cubicBezTo>
                      <a:pt x="936" y="1017"/>
                      <a:pt x="936" y="1017"/>
                      <a:pt x="936" y="1003"/>
                    </a:cubicBezTo>
                    <a:lnTo>
                      <a:pt x="922" y="1003"/>
                    </a:lnTo>
                    <a:cubicBezTo>
                      <a:pt x="909" y="1003"/>
                      <a:pt x="868" y="976"/>
                      <a:pt x="855" y="976"/>
                    </a:cubicBezTo>
                    <a:cubicBezTo>
                      <a:pt x="651" y="882"/>
                      <a:pt x="502" y="773"/>
                      <a:pt x="340" y="597"/>
                    </a:cubicBezTo>
                    <a:cubicBezTo>
                      <a:pt x="326" y="584"/>
                      <a:pt x="244" y="475"/>
                      <a:pt x="217" y="434"/>
                    </a:cubicBezTo>
                    <a:cubicBezTo>
                      <a:pt x="190" y="394"/>
                      <a:pt x="1" y="82"/>
                      <a:pt x="109" y="27"/>
                    </a:cubicBezTo>
                    <a:cubicBezTo>
                      <a:pt x="190" y="0"/>
                      <a:pt x="353" y="231"/>
                      <a:pt x="407" y="298"/>
                    </a:cubicBezTo>
                    <a:lnTo>
                      <a:pt x="530" y="421"/>
                    </a:lnTo>
                    <a:cubicBezTo>
                      <a:pt x="665" y="556"/>
                      <a:pt x="786" y="651"/>
                      <a:pt x="963" y="732"/>
                    </a:cubicBezTo>
                    <a:cubicBezTo>
                      <a:pt x="976" y="732"/>
                      <a:pt x="1017" y="746"/>
                      <a:pt x="1017" y="746"/>
                    </a:cubicBezTo>
                    <a:lnTo>
                      <a:pt x="1030" y="746"/>
                    </a:lnTo>
                    <a:lnTo>
                      <a:pt x="1030" y="759"/>
                    </a:lnTo>
                    <a:cubicBezTo>
                      <a:pt x="1193" y="813"/>
                      <a:pt x="1328" y="827"/>
                      <a:pt x="1491" y="813"/>
                    </a:cubicBezTo>
                    <a:cubicBezTo>
                      <a:pt x="1586" y="813"/>
                      <a:pt x="1668" y="800"/>
                      <a:pt x="1762" y="773"/>
                    </a:cubicBezTo>
                    <a:cubicBezTo>
                      <a:pt x="1843" y="746"/>
                      <a:pt x="2114" y="624"/>
                      <a:pt x="2168" y="678"/>
                    </a:cubicBezTo>
                    <a:cubicBezTo>
                      <a:pt x="2250" y="786"/>
                      <a:pt x="1884" y="963"/>
                      <a:pt x="1830" y="99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53" name="Google Shape;1453;p40"/>
              <p:cNvSpPr/>
              <p:nvPr/>
            </p:nvSpPr>
            <p:spPr>
              <a:xfrm>
                <a:off x="5956525" y="1837625"/>
                <a:ext cx="35950" cy="35925"/>
              </a:xfrm>
              <a:custGeom>
                <a:avLst/>
                <a:gdLst/>
                <a:ahLst/>
                <a:cxnLst/>
                <a:rect l="l" t="t" r="r" b="b"/>
                <a:pathLst>
                  <a:path w="1438" h="1437" extrusionOk="0">
                    <a:moveTo>
                      <a:pt x="718" y="1437"/>
                    </a:moveTo>
                    <a:cubicBezTo>
                      <a:pt x="1112" y="1437"/>
                      <a:pt x="1437" y="1112"/>
                      <a:pt x="1437" y="718"/>
                    </a:cubicBezTo>
                    <a:cubicBezTo>
                      <a:pt x="1437" y="326"/>
                      <a:pt x="1112" y="1"/>
                      <a:pt x="718" y="1"/>
                    </a:cubicBezTo>
                    <a:cubicBezTo>
                      <a:pt x="326" y="1"/>
                      <a:pt x="1" y="326"/>
                      <a:pt x="1" y="718"/>
                    </a:cubicBezTo>
                    <a:cubicBezTo>
                      <a:pt x="1" y="1112"/>
                      <a:pt x="326" y="1437"/>
                      <a:pt x="718" y="143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54" name="Google Shape;1454;p40"/>
              <p:cNvSpPr/>
              <p:nvPr/>
            </p:nvSpPr>
            <p:spPr>
              <a:xfrm>
                <a:off x="5616450" y="1937225"/>
                <a:ext cx="78600" cy="30500"/>
              </a:xfrm>
              <a:custGeom>
                <a:avLst/>
                <a:gdLst/>
                <a:ahLst/>
                <a:cxnLst/>
                <a:rect l="l" t="t" r="r" b="b"/>
                <a:pathLst>
                  <a:path w="3144" h="1220" extrusionOk="0">
                    <a:moveTo>
                      <a:pt x="1572" y="1220"/>
                    </a:moveTo>
                    <a:cubicBezTo>
                      <a:pt x="2439" y="1220"/>
                      <a:pt x="3144" y="949"/>
                      <a:pt x="3144" y="609"/>
                    </a:cubicBezTo>
                    <a:cubicBezTo>
                      <a:pt x="3144" y="271"/>
                      <a:pt x="2439" y="0"/>
                      <a:pt x="1572" y="0"/>
                    </a:cubicBezTo>
                    <a:cubicBezTo>
                      <a:pt x="705" y="0"/>
                      <a:pt x="0" y="271"/>
                      <a:pt x="0" y="609"/>
                    </a:cubicBezTo>
                    <a:cubicBezTo>
                      <a:pt x="0" y="949"/>
                      <a:pt x="705" y="1220"/>
                      <a:pt x="1572" y="1220"/>
                    </a:cubicBezTo>
                    <a:close/>
                  </a:path>
                </a:pathLst>
              </a:custGeom>
              <a:solidFill>
                <a:srgbClr val="F58CA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55" name="Google Shape;1455;p40"/>
              <p:cNvSpPr/>
              <p:nvPr/>
            </p:nvSpPr>
            <p:spPr>
              <a:xfrm>
                <a:off x="5931125" y="1937225"/>
                <a:ext cx="78600" cy="30500"/>
              </a:xfrm>
              <a:custGeom>
                <a:avLst/>
                <a:gdLst/>
                <a:ahLst/>
                <a:cxnLst/>
                <a:rect l="l" t="t" r="r" b="b"/>
                <a:pathLst>
                  <a:path w="3144" h="1220" extrusionOk="0">
                    <a:moveTo>
                      <a:pt x="1572" y="1220"/>
                    </a:moveTo>
                    <a:cubicBezTo>
                      <a:pt x="2439" y="1220"/>
                      <a:pt x="3144" y="949"/>
                      <a:pt x="3144" y="609"/>
                    </a:cubicBezTo>
                    <a:cubicBezTo>
                      <a:pt x="3144" y="271"/>
                      <a:pt x="2439" y="0"/>
                      <a:pt x="1572" y="0"/>
                    </a:cubicBezTo>
                    <a:cubicBezTo>
                      <a:pt x="705" y="0"/>
                      <a:pt x="0" y="271"/>
                      <a:pt x="0" y="609"/>
                    </a:cubicBezTo>
                    <a:cubicBezTo>
                      <a:pt x="0" y="949"/>
                      <a:pt x="705" y="1220"/>
                      <a:pt x="1572" y="1220"/>
                    </a:cubicBezTo>
                    <a:close/>
                  </a:path>
                </a:pathLst>
              </a:custGeom>
              <a:solidFill>
                <a:srgbClr val="F58CA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456" name="Google Shape;1456;p40"/>
            <p:cNvSpPr/>
            <p:nvPr/>
          </p:nvSpPr>
          <p:spPr>
            <a:xfrm>
              <a:off x="3163480" y="4603504"/>
              <a:ext cx="353700" cy="353700"/>
            </a:xfrm>
            <a:prstGeom prst="ellipse">
              <a:avLst/>
            </a:prstGeom>
            <a:gradFill>
              <a:gsLst>
                <a:gs pos="0">
                  <a:srgbClr val="C9CBFF"/>
                </a:gs>
                <a:gs pos="100000">
                  <a:schemeClr val="lt2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457" name="Google Shape;1457;p40"/>
            <p:cNvGrpSpPr/>
            <p:nvPr/>
          </p:nvGrpSpPr>
          <p:grpSpPr>
            <a:xfrm>
              <a:off x="3189766" y="4732391"/>
              <a:ext cx="301143" cy="95916"/>
              <a:chOff x="5581225" y="1820025"/>
              <a:chExt cx="463725" cy="147700"/>
            </a:xfrm>
          </p:grpSpPr>
          <p:sp>
            <p:nvSpPr>
              <p:cNvPr id="1458" name="Google Shape;1458;p40"/>
              <p:cNvSpPr/>
              <p:nvPr/>
            </p:nvSpPr>
            <p:spPr>
              <a:xfrm>
                <a:off x="5605250" y="1825075"/>
                <a:ext cx="100975" cy="100975"/>
              </a:xfrm>
              <a:custGeom>
                <a:avLst/>
                <a:gdLst/>
                <a:ahLst/>
                <a:cxnLst/>
                <a:rect l="l" t="t" r="r" b="b"/>
                <a:pathLst>
                  <a:path w="4039" h="4039" extrusionOk="0">
                    <a:moveTo>
                      <a:pt x="2020" y="4039"/>
                    </a:moveTo>
                    <a:cubicBezTo>
                      <a:pt x="3131" y="4039"/>
                      <a:pt x="4038" y="3144"/>
                      <a:pt x="4038" y="2020"/>
                    </a:cubicBezTo>
                    <a:cubicBezTo>
                      <a:pt x="4038" y="909"/>
                      <a:pt x="3131" y="1"/>
                      <a:pt x="2020" y="1"/>
                    </a:cubicBezTo>
                    <a:cubicBezTo>
                      <a:pt x="909" y="1"/>
                      <a:pt x="1" y="909"/>
                      <a:pt x="1" y="2020"/>
                    </a:cubicBezTo>
                    <a:cubicBezTo>
                      <a:pt x="1" y="3144"/>
                      <a:pt x="909" y="4039"/>
                      <a:pt x="2020" y="4039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59" name="Google Shape;1459;p40"/>
              <p:cNvSpPr/>
              <p:nvPr/>
            </p:nvSpPr>
            <p:spPr>
              <a:xfrm>
                <a:off x="5594100" y="1820025"/>
                <a:ext cx="48450" cy="25400"/>
              </a:xfrm>
              <a:custGeom>
                <a:avLst/>
                <a:gdLst/>
                <a:ahLst/>
                <a:cxnLst/>
                <a:rect l="l" t="t" r="r" b="b"/>
                <a:pathLst>
                  <a:path w="1938" h="1016" extrusionOk="0">
                    <a:moveTo>
                      <a:pt x="190" y="407"/>
                    </a:moveTo>
                    <a:cubicBezTo>
                      <a:pt x="244" y="488"/>
                      <a:pt x="298" y="555"/>
                      <a:pt x="365" y="623"/>
                    </a:cubicBezTo>
                    <a:cubicBezTo>
                      <a:pt x="488" y="759"/>
                      <a:pt x="623" y="867"/>
                      <a:pt x="799" y="934"/>
                    </a:cubicBezTo>
                    <a:lnTo>
                      <a:pt x="799" y="934"/>
                    </a:lnTo>
                    <a:lnTo>
                      <a:pt x="813" y="934"/>
                    </a:lnTo>
                    <a:lnTo>
                      <a:pt x="840" y="949"/>
                    </a:lnTo>
                    <a:cubicBezTo>
                      <a:pt x="1030" y="1016"/>
                      <a:pt x="1192" y="1016"/>
                      <a:pt x="1395" y="962"/>
                    </a:cubicBezTo>
                    <a:cubicBezTo>
                      <a:pt x="1476" y="934"/>
                      <a:pt x="1545" y="907"/>
                      <a:pt x="1612" y="867"/>
                    </a:cubicBezTo>
                    <a:cubicBezTo>
                      <a:pt x="1666" y="840"/>
                      <a:pt x="1937" y="636"/>
                      <a:pt x="1856" y="555"/>
                    </a:cubicBezTo>
                    <a:cubicBezTo>
                      <a:pt x="1789" y="488"/>
                      <a:pt x="1585" y="623"/>
                      <a:pt x="1503" y="663"/>
                    </a:cubicBezTo>
                    <a:cubicBezTo>
                      <a:pt x="1449" y="691"/>
                      <a:pt x="1395" y="705"/>
                      <a:pt x="1328" y="718"/>
                    </a:cubicBezTo>
                    <a:cubicBezTo>
                      <a:pt x="1192" y="745"/>
                      <a:pt x="1070" y="732"/>
                      <a:pt x="934" y="691"/>
                    </a:cubicBezTo>
                    <a:lnTo>
                      <a:pt x="907" y="678"/>
                    </a:lnTo>
                    <a:lnTo>
                      <a:pt x="907" y="678"/>
                    </a:lnTo>
                    <a:lnTo>
                      <a:pt x="894" y="678"/>
                    </a:lnTo>
                    <a:cubicBezTo>
                      <a:pt x="759" y="623"/>
                      <a:pt x="650" y="542"/>
                      <a:pt x="542" y="447"/>
                    </a:cubicBezTo>
                    <a:cubicBezTo>
                      <a:pt x="515" y="434"/>
                      <a:pt x="407" y="311"/>
                      <a:pt x="379" y="271"/>
                    </a:cubicBezTo>
                    <a:cubicBezTo>
                      <a:pt x="325" y="217"/>
                      <a:pt x="176" y="0"/>
                      <a:pt x="94" y="27"/>
                    </a:cubicBezTo>
                    <a:cubicBezTo>
                      <a:pt x="0" y="81"/>
                      <a:pt x="163" y="365"/>
                      <a:pt x="190" y="407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60" name="Google Shape;1460;p40"/>
              <p:cNvSpPr/>
              <p:nvPr/>
            </p:nvSpPr>
            <p:spPr>
              <a:xfrm>
                <a:off x="5583250" y="1835250"/>
                <a:ext cx="58975" cy="19000"/>
              </a:xfrm>
              <a:custGeom>
                <a:avLst/>
                <a:gdLst/>
                <a:ahLst/>
                <a:cxnLst/>
                <a:rect l="l" t="t" r="r" b="b"/>
                <a:pathLst>
                  <a:path w="2359" h="760" extrusionOk="0">
                    <a:moveTo>
                      <a:pt x="326" y="475"/>
                    </a:moveTo>
                    <a:cubicBezTo>
                      <a:pt x="420" y="542"/>
                      <a:pt x="501" y="596"/>
                      <a:pt x="610" y="651"/>
                    </a:cubicBezTo>
                    <a:cubicBezTo>
                      <a:pt x="799" y="719"/>
                      <a:pt x="976" y="759"/>
                      <a:pt x="1179" y="759"/>
                    </a:cubicBezTo>
                    <a:lnTo>
                      <a:pt x="1179" y="759"/>
                    </a:lnTo>
                    <a:lnTo>
                      <a:pt x="1193" y="759"/>
                    </a:lnTo>
                    <a:cubicBezTo>
                      <a:pt x="1206" y="759"/>
                      <a:pt x="1260" y="746"/>
                      <a:pt x="1260" y="746"/>
                    </a:cubicBezTo>
                    <a:cubicBezTo>
                      <a:pt x="1491" y="719"/>
                      <a:pt x="1667" y="651"/>
                      <a:pt x="1870" y="542"/>
                    </a:cubicBezTo>
                    <a:cubicBezTo>
                      <a:pt x="1897" y="529"/>
                      <a:pt x="2006" y="448"/>
                      <a:pt x="2033" y="421"/>
                    </a:cubicBezTo>
                    <a:cubicBezTo>
                      <a:pt x="2087" y="380"/>
                      <a:pt x="2358" y="150"/>
                      <a:pt x="2263" y="69"/>
                    </a:cubicBezTo>
                    <a:cubicBezTo>
                      <a:pt x="2195" y="0"/>
                      <a:pt x="1979" y="190"/>
                      <a:pt x="1897" y="231"/>
                    </a:cubicBezTo>
                    <a:cubicBezTo>
                      <a:pt x="1856" y="271"/>
                      <a:pt x="1802" y="298"/>
                      <a:pt x="1748" y="325"/>
                    </a:cubicBezTo>
                    <a:cubicBezTo>
                      <a:pt x="1572" y="407"/>
                      <a:pt x="1423" y="461"/>
                      <a:pt x="1233" y="475"/>
                    </a:cubicBezTo>
                    <a:lnTo>
                      <a:pt x="1179" y="475"/>
                    </a:lnTo>
                    <a:lnTo>
                      <a:pt x="1166" y="488"/>
                    </a:lnTo>
                    <a:lnTo>
                      <a:pt x="1166" y="475"/>
                    </a:lnTo>
                    <a:cubicBezTo>
                      <a:pt x="1003" y="488"/>
                      <a:pt x="868" y="461"/>
                      <a:pt x="705" y="407"/>
                    </a:cubicBezTo>
                    <a:cubicBezTo>
                      <a:pt x="624" y="367"/>
                      <a:pt x="555" y="340"/>
                      <a:pt x="474" y="285"/>
                    </a:cubicBezTo>
                    <a:cubicBezTo>
                      <a:pt x="393" y="231"/>
                      <a:pt x="163" y="27"/>
                      <a:pt x="95" y="82"/>
                    </a:cubicBezTo>
                    <a:cubicBezTo>
                      <a:pt x="0" y="163"/>
                      <a:pt x="284" y="434"/>
                      <a:pt x="326" y="475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61" name="Google Shape;1461;p40"/>
              <p:cNvSpPr/>
              <p:nvPr/>
            </p:nvSpPr>
            <p:spPr>
              <a:xfrm>
                <a:off x="5736675" y="1887075"/>
                <a:ext cx="152825" cy="57950"/>
              </a:xfrm>
              <a:custGeom>
                <a:avLst/>
                <a:gdLst/>
                <a:ahLst/>
                <a:cxnLst/>
                <a:rect l="l" t="t" r="r" b="b"/>
                <a:pathLst>
                  <a:path w="6113" h="2318" extrusionOk="0">
                    <a:moveTo>
                      <a:pt x="4770" y="177"/>
                    </a:moveTo>
                    <a:cubicBezTo>
                      <a:pt x="4797" y="68"/>
                      <a:pt x="4906" y="1"/>
                      <a:pt x="5014" y="28"/>
                    </a:cubicBezTo>
                    <a:cubicBezTo>
                      <a:pt x="5122" y="55"/>
                      <a:pt x="5191" y="163"/>
                      <a:pt x="5164" y="272"/>
                    </a:cubicBezTo>
                    <a:cubicBezTo>
                      <a:pt x="5164" y="285"/>
                      <a:pt x="4933" y="1206"/>
                      <a:pt x="5922" y="1437"/>
                    </a:cubicBezTo>
                    <a:cubicBezTo>
                      <a:pt x="6031" y="1464"/>
                      <a:pt x="6112" y="1573"/>
                      <a:pt x="6085" y="1681"/>
                    </a:cubicBezTo>
                    <a:cubicBezTo>
                      <a:pt x="6058" y="1789"/>
                      <a:pt x="5950" y="1871"/>
                      <a:pt x="5827" y="1844"/>
                    </a:cubicBezTo>
                    <a:cubicBezTo>
                      <a:pt x="5462" y="1748"/>
                      <a:pt x="5204" y="1586"/>
                      <a:pt x="5041" y="1410"/>
                    </a:cubicBezTo>
                    <a:cubicBezTo>
                      <a:pt x="4784" y="1789"/>
                      <a:pt x="4215" y="2317"/>
                      <a:pt x="3050" y="2317"/>
                    </a:cubicBezTo>
                    <a:lnTo>
                      <a:pt x="3050" y="2317"/>
                    </a:lnTo>
                    <a:cubicBezTo>
                      <a:pt x="1885" y="2317"/>
                      <a:pt x="1316" y="1789"/>
                      <a:pt x="1072" y="1410"/>
                    </a:cubicBezTo>
                    <a:cubicBezTo>
                      <a:pt x="909" y="1586"/>
                      <a:pt x="651" y="1748"/>
                      <a:pt x="272" y="1844"/>
                    </a:cubicBezTo>
                    <a:cubicBezTo>
                      <a:pt x="163" y="1871"/>
                      <a:pt x="55" y="1789"/>
                      <a:pt x="28" y="1681"/>
                    </a:cubicBezTo>
                    <a:cubicBezTo>
                      <a:pt x="1" y="1573"/>
                      <a:pt x="69" y="1464"/>
                      <a:pt x="177" y="1437"/>
                    </a:cubicBezTo>
                    <a:cubicBezTo>
                      <a:pt x="1180" y="1206"/>
                      <a:pt x="936" y="285"/>
                      <a:pt x="936" y="272"/>
                    </a:cubicBezTo>
                    <a:cubicBezTo>
                      <a:pt x="909" y="163"/>
                      <a:pt x="976" y="55"/>
                      <a:pt x="1085" y="28"/>
                    </a:cubicBezTo>
                    <a:cubicBezTo>
                      <a:pt x="1193" y="1"/>
                      <a:pt x="1316" y="68"/>
                      <a:pt x="1343" y="177"/>
                    </a:cubicBezTo>
                    <a:cubicBezTo>
                      <a:pt x="1343" y="177"/>
                      <a:pt x="1437" y="570"/>
                      <a:pt x="1302" y="989"/>
                    </a:cubicBezTo>
                    <a:cubicBezTo>
                      <a:pt x="1397" y="1206"/>
                      <a:pt x="1803" y="1911"/>
                      <a:pt x="3050" y="1911"/>
                    </a:cubicBezTo>
                    <a:cubicBezTo>
                      <a:pt x="4310" y="1911"/>
                      <a:pt x="4703" y="1206"/>
                      <a:pt x="4797" y="989"/>
                    </a:cubicBezTo>
                    <a:cubicBezTo>
                      <a:pt x="4662" y="570"/>
                      <a:pt x="4770" y="177"/>
                      <a:pt x="4770" y="177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62" name="Google Shape;1462;p40"/>
              <p:cNvSpPr/>
              <p:nvPr/>
            </p:nvSpPr>
            <p:spPr>
              <a:xfrm>
                <a:off x="5581225" y="1835925"/>
                <a:ext cx="56250" cy="27475"/>
              </a:xfrm>
              <a:custGeom>
                <a:avLst/>
                <a:gdLst/>
                <a:ahLst/>
                <a:cxnLst/>
                <a:rect l="l" t="t" r="r" b="b"/>
                <a:pathLst>
                  <a:path w="2250" h="1099" extrusionOk="0">
                    <a:moveTo>
                      <a:pt x="407" y="990"/>
                    </a:moveTo>
                    <a:cubicBezTo>
                      <a:pt x="515" y="1030"/>
                      <a:pt x="609" y="1057"/>
                      <a:pt x="718" y="1071"/>
                    </a:cubicBezTo>
                    <a:cubicBezTo>
                      <a:pt x="935" y="1098"/>
                      <a:pt x="1097" y="1084"/>
                      <a:pt x="1301" y="1017"/>
                    </a:cubicBezTo>
                    <a:lnTo>
                      <a:pt x="1314" y="1003"/>
                    </a:lnTo>
                    <a:lnTo>
                      <a:pt x="1314" y="1003"/>
                    </a:lnTo>
                    <a:cubicBezTo>
                      <a:pt x="1328" y="1003"/>
                      <a:pt x="1382" y="976"/>
                      <a:pt x="1382" y="976"/>
                    </a:cubicBezTo>
                    <a:cubicBezTo>
                      <a:pt x="1599" y="882"/>
                      <a:pt x="1748" y="773"/>
                      <a:pt x="1897" y="597"/>
                    </a:cubicBezTo>
                    <a:cubicBezTo>
                      <a:pt x="1924" y="584"/>
                      <a:pt x="2005" y="475"/>
                      <a:pt x="2018" y="434"/>
                    </a:cubicBezTo>
                    <a:cubicBezTo>
                      <a:pt x="2060" y="394"/>
                      <a:pt x="2249" y="82"/>
                      <a:pt x="2141" y="27"/>
                    </a:cubicBezTo>
                    <a:cubicBezTo>
                      <a:pt x="2046" y="0"/>
                      <a:pt x="1897" y="231"/>
                      <a:pt x="1843" y="298"/>
                    </a:cubicBezTo>
                    <a:lnTo>
                      <a:pt x="1720" y="421"/>
                    </a:lnTo>
                    <a:cubicBezTo>
                      <a:pt x="1585" y="556"/>
                      <a:pt x="1449" y="651"/>
                      <a:pt x="1274" y="732"/>
                    </a:cubicBezTo>
                    <a:cubicBezTo>
                      <a:pt x="1274" y="732"/>
                      <a:pt x="1233" y="746"/>
                      <a:pt x="1220" y="746"/>
                    </a:cubicBezTo>
                    <a:lnTo>
                      <a:pt x="1220" y="746"/>
                    </a:lnTo>
                    <a:cubicBezTo>
                      <a:pt x="1206" y="746"/>
                      <a:pt x="1206" y="759"/>
                      <a:pt x="1206" y="759"/>
                    </a:cubicBezTo>
                    <a:cubicBezTo>
                      <a:pt x="1043" y="813"/>
                      <a:pt x="922" y="827"/>
                      <a:pt x="745" y="813"/>
                    </a:cubicBezTo>
                    <a:cubicBezTo>
                      <a:pt x="651" y="813"/>
                      <a:pt x="582" y="800"/>
                      <a:pt x="488" y="773"/>
                    </a:cubicBezTo>
                    <a:cubicBezTo>
                      <a:pt x="407" y="746"/>
                      <a:pt x="122" y="624"/>
                      <a:pt x="67" y="678"/>
                    </a:cubicBezTo>
                    <a:cubicBezTo>
                      <a:pt x="0" y="786"/>
                      <a:pt x="352" y="963"/>
                      <a:pt x="407" y="99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63" name="Google Shape;1463;p40"/>
              <p:cNvSpPr/>
              <p:nvPr/>
            </p:nvSpPr>
            <p:spPr>
              <a:xfrm>
                <a:off x="5633375" y="1837625"/>
                <a:ext cx="35950" cy="35925"/>
              </a:xfrm>
              <a:custGeom>
                <a:avLst/>
                <a:gdLst/>
                <a:ahLst/>
                <a:cxnLst/>
                <a:rect l="l" t="t" r="r" b="b"/>
                <a:pathLst>
                  <a:path w="1438" h="1437" extrusionOk="0">
                    <a:moveTo>
                      <a:pt x="718" y="1437"/>
                    </a:moveTo>
                    <a:cubicBezTo>
                      <a:pt x="1112" y="1437"/>
                      <a:pt x="1437" y="1112"/>
                      <a:pt x="1437" y="718"/>
                    </a:cubicBezTo>
                    <a:cubicBezTo>
                      <a:pt x="1437" y="326"/>
                      <a:pt x="1112" y="1"/>
                      <a:pt x="718" y="1"/>
                    </a:cubicBezTo>
                    <a:cubicBezTo>
                      <a:pt x="326" y="1"/>
                      <a:pt x="1" y="326"/>
                      <a:pt x="1" y="718"/>
                    </a:cubicBezTo>
                    <a:cubicBezTo>
                      <a:pt x="1" y="1112"/>
                      <a:pt x="326" y="1437"/>
                      <a:pt x="718" y="143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64" name="Google Shape;1464;p40"/>
              <p:cNvSpPr/>
              <p:nvPr/>
            </p:nvSpPr>
            <p:spPr>
              <a:xfrm>
                <a:off x="5919950" y="1825075"/>
                <a:ext cx="100975" cy="100975"/>
              </a:xfrm>
              <a:custGeom>
                <a:avLst/>
                <a:gdLst/>
                <a:ahLst/>
                <a:cxnLst/>
                <a:rect l="l" t="t" r="r" b="b"/>
                <a:pathLst>
                  <a:path w="4039" h="4039" extrusionOk="0">
                    <a:moveTo>
                      <a:pt x="2019" y="4039"/>
                    </a:moveTo>
                    <a:cubicBezTo>
                      <a:pt x="3130" y="4039"/>
                      <a:pt x="4038" y="3144"/>
                      <a:pt x="4038" y="2020"/>
                    </a:cubicBezTo>
                    <a:cubicBezTo>
                      <a:pt x="4038" y="909"/>
                      <a:pt x="3130" y="1"/>
                      <a:pt x="2019" y="1"/>
                    </a:cubicBezTo>
                    <a:cubicBezTo>
                      <a:pt x="908" y="1"/>
                      <a:pt x="1" y="909"/>
                      <a:pt x="1" y="2020"/>
                    </a:cubicBezTo>
                    <a:cubicBezTo>
                      <a:pt x="1" y="3144"/>
                      <a:pt x="908" y="4039"/>
                      <a:pt x="2019" y="4039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65" name="Google Shape;1465;p40"/>
              <p:cNvSpPr/>
              <p:nvPr/>
            </p:nvSpPr>
            <p:spPr>
              <a:xfrm>
                <a:off x="5983275" y="1820025"/>
                <a:ext cx="48800" cy="25400"/>
              </a:xfrm>
              <a:custGeom>
                <a:avLst/>
                <a:gdLst/>
                <a:ahLst/>
                <a:cxnLst/>
                <a:rect l="l" t="t" r="r" b="b"/>
                <a:pathLst>
                  <a:path w="1952" h="1016" extrusionOk="0">
                    <a:moveTo>
                      <a:pt x="1749" y="407"/>
                    </a:moveTo>
                    <a:cubicBezTo>
                      <a:pt x="1695" y="488"/>
                      <a:pt x="1641" y="555"/>
                      <a:pt x="1587" y="623"/>
                    </a:cubicBezTo>
                    <a:cubicBezTo>
                      <a:pt x="1451" y="759"/>
                      <a:pt x="1316" y="867"/>
                      <a:pt x="1153" y="934"/>
                    </a:cubicBezTo>
                    <a:lnTo>
                      <a:pt x="1139" y="934"/>
                    </a:lnTo>
                    <a:lnTo>
                      <a:pt x="1139" y="934"/>
                    </a:lnTo>
                    <a:cubicBezTo>
                      <a:pt x="1126" y="934"/>
                      <a:pt x="1112" y="949"/>
                      <a:pt x="1099" y="949"/>
                    </a:cubicBezTo>
                    <a:cubicBezTo>
                      <a:pt x="909" y="1016"/>
                      <a:pt x="747" y="1016"/>
                      <a:pt x="557" y="962"/>
                    </a:cubicBezTo>
                    <a:cubicBezTo>
                      <a:pt x="476" y="934"/>
                      <a:pt x="407" y="907"/>
                      <a:pt x="340" y="867"/>
                    </a:cubicBezTo>
                    <a:cubicBezTo>
                      <a:pt x="286" y="840"/>
                      <a:pt x="1" y="636"/>
                      <a:pt x="96" y="555"/>
                    </a:cubicBezTo>
                    <a:cubicBezTo>
                      <a:pt x="150" y="488"/>
                      <a:pt x="367" y="623"/>
                      <a:pt x="448" y="663"/>
                    </a:cubicBezTo>
                    <a:cubicBezTo>
                      <a:pt x="503" y="691"/>
                      <a:pt x="557" y="705"/>
                      <a:pt x="611" y="718"/>
                    </a:cubicBezTo>
                    <a:cubicBezTo>
                      <a:pt x="760" y="745"/>
                      <a:pt x="868" y="732"/>
                      <a:pt x="1018" y="691"/>
                    </a:cubicBezTo>
                    <a:cubicBezTo>
                      <a:pt x="1018" y="691"/>
                      <a:pt x="1031" y="678"/>
                      <a:pt x="1045" y="678"/>
                    </a:cubicBezTo>
                    <a:lnTo>
                      <a:pt x="1045" y="678"/>
                    </a:lnTo>
                    <a:lnTo>
                      <a:pt x="1045" y="678"/>
                    </a:lnTo>
                    <a:cubicBezTo>
                      <a:pt x="1193" y="623"/>
                      <a:pt x="1289" y="542"/>
                      <a:pt x="1397" y="447"/>
                    </a:cubicBezTo>
                    <a:cubicBezTo>
                      <a:pt x="1424" y="434"/>
                      <a:pt x="1532" y="311"/>
                      <a:pt x="1559" y="271"/>
                    </a:cubicBezTo>
                    <a:cubicBezTo>
                      <a:pt x="1614" y="217"/>
                      <a:pt x="1762" y="0"/>
                      <a:pt x="1843" y="27"/>
                    </a:cubicBezTo>
                    <a:cubicBezTo>
                      <a:pt x="1952" y="81"/>
                      <a:pt x="1789" y="365"/>
                      <a:pt x="1749" y="407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66" name="Google Shape;1466;p40"/>
              <p:cNvSpPr/>
              <p:nvPr/>
            </p:nvSpPr>
            <p:spPr>
              <a:xfrm>
                <a:off x="5983950" y="1835250"/>
                <a:ext cx="58975" cy="19000"/>
              </a:xfrm>
              <a:custGeom>
                <a:avLst/>
                <a:gdLst/>
                <a:ahLst/>
                <a:cxnLst/>
                <a:rect l="l" t="t" r="r" b="b"/>
                <a:pathLst>
                  <a:path w="2359" h="760" extrusionOk="0">
                    <a:moveTo>
                      <a:pt x="2020" y="475"/>
                    </a:moveTo>
                    <a:cubicBezTo>
                      <a:pt x="1939" y="542"/>
                      <a:pt x="1844" y="596"/>
                      <a:pt x="1749" y="651"/>
                    </a:cubicBezTo>
                    <a:cubicBezTo>
                      <a:pt x="1560" y="719"/>
                      <a:pt x="1383" y="759"/>
                      <a:pt x="1180" y="759"/>
                    </a:cubicBezTo>
                    <a:lnTo>
                      <a:pt x="1166" y="759"/>
                    </a:lnTo>
                    <a:lnTo>
                      <a:pt x="1153" y="759"/>
                    </a:lnTo>
                    <a:cubicBezTo>
                      <a:pt x="1139" y="759"/>
                      <a:pt x="1099" y="746"/>
                      <a:pt x="1085" y="746"/>
                    </a:cubicBezTo>
                    <a:cubicBezTo>
                      <a:pt x="855" y="719"/>
                      <a:pt x="678" y="651"/>
                      <a:pt x="476" y="542"/>
                    </a:cubicBezTo>
                    <a:cubicBezTo>
                      <a:pt x="449" y="529"/>
                      <a:pt x="340" y="448"/>
                      <a:pt x="313" y="421"/>
                    </a:cubicBezTo>
                    <a:cubicBezTo>
                      <a:pt x="272" y="380"/>
                      <a:pt x="1" y="150"/>
                      <a:pt x="82" y="69"/>
                    </a:cubicBezTo>
                    <a:cubicBezTo>
                      <a:pt x="163" y="0"/>
                      <a:pt x="380" y="190"/>
                      <a:pt x="449" y="231"/>
                    </a:cubicBezTo>
                    <a:cubicBezTo>
                      <a:pt x="503" y="271"/>
                      <a:pt x="543" y="298"/>
                      <a:pt x="597" y="325"/>
                    </a:cubicBezTo>
                    <a:cubicBezTo>
                      <a:pt x="774" y="407"/>
                      <a:pt x="922" y="461"/>
                      <a:pt x="1112" y="475"/>
                    </a:cubicBezTo>
                    <a:lnTo>
                      <a:pt x="1180" y="475"/>
                    </a:lnTo>
                    <a:lnTo>
                      <a:pt x="1180" y="488"/>
                    </a:lnTo>
                    <a:cubicBezTo>
                      <a:pt x="1180" y="488"/>
                      <a:pt x="1180" y="475"/>
                      <a:pt x="1193" y="475"/>
                    </a:cubicBezTo>
                    <a:cubicBezTo>
                      <a:pt x="1356" y="488"/>
                      <a:pt x="1478" y="461"/>
                      <a:pt x="1641" y="407"/>
                    </a:cubicBezTo>
                    <a:cubicBezTo>
                      <a:pt x="1735" y="367"/>
                      <a:pt x="1803" y="340"/>
                      <a:pt x="1885" y="285"/>
                    </a:cubicBezTo>
                    <a:cubicBezTo>
                      <a:pt x="1952" y="231"/>
                      <a:pt x="2183" y="27"/>
                      <a:pt x="2250" y="82"/>
                    </a:cubicBezTo>
                    <a:cubicBezTo>
                      <a:pt x="2358" y="163"/>
                      <a:pt x="2060" y="434"/>
                      <a:pt x="2020" y="475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67" name="Google Shape;1467;p40"/>
              <p:cNvSpPr/>
              <p:nvPr/>
            </p:nvSpPr>
            <p:spPr>
              <a:xfrm>
                <a:off x="5988700" y="1835925"/>
                <a:ext cx="56250" cy="27475"/>
              </a:xfrm>
              <a:custGeom>
                <a:avLst/>
                <a:gdLst/>
                <a:ahLst/>
                <a:cxnLst/>
                <a:rect l="l" t="t" r="r" b="b"/>
                <a:pathLst>
                  <a:path w="2250" h="1099" extrusionOk="0">
                    <a:moveTo>
                      <a:pt x="1830" y="990"/>
                    </a:moveTo>
                    <a:cubicBezTo>
                      <a:pt x="1735" y="1030"/>
                      <a:pt x="1641" y="1057"/>
                      <a:pt x="1518" y="1071"/>
                    </a:cubicBezTo>
                    <a:cubicBezTo>
                      <a:pt x="1315" y="1098"/>
                      <a:pt x="1139" y="1084"/>
                      <a:pt x="949" y="1017"/>
                    </a:cubicBezTo>
                    <a:cubicBezTo>
                      <a:pt x="936" y="1017"/>
                      <a:pt x="936" y="1017"/>
                      <a:pt x="936" y="1003"/>
                    </a:cubicBezTo>
                    <a:lnTo>
                      <a:pt x="922" y="1003"/>
                    </a:lnTo>
                    <a:cubicBezTo>
                      <a:pt x="909" y="1003"/>
                      <a:pt x="868" y="976"/>
                      <a:pt x="855" y="976"/>
                    </a:cubicBezTo>
                    <a:cubicBezTo>
                      <a:pt x="651" y="882"/>
                      <a:pt x="502" y="773"/>
                      <a:pt x="340" y="597"/>
                    </a:cubicBezTo>
                    <a:cubicBezTo>
                      <a:pt x="326" y="584"/>
                      <a:pt x="244" y="475"/>
                      <a:pt x="217" y="434"/>
                    </a:cubicBezTo>
                    <a:cubicBezTo>
                      <a:pt x="190" y="394"/>
                      <a:pt x="1" y="82"/>
                      <a:pt x="109" y="27"/>
                    </a:cubicBezTo>
                    <a:cubicBezTo>
                      <a:pt x="190" y="0"/>
                      <a:pt x="353" y="231"/>
                      <a:pt x="407" y="298"/>
                    </a:cubicBezTo>
                    <a:lnTo>
                      <a:pt x="530" y="421"/>
                    </a:lnTo>
                    <a:cubicBezTo>
                      <a:pt x="665" y="556"/>
                      <a:pt x="786" y="651"/>
                      <a:pt x="963" y="732"/>
                    </a:cubicBezTo>
                    <a:cubicBezTo>
                      <a:pt x="976" y="732"/>
                      <a:pt x="1017" y="746"/>
                      <a:pt x="1017" y="746"/>
                    </a:cubicBezTo>
                    <a:lnTo>
                      <a:pt x="1030" y="746"/>
                    </a:lnTo>
                    <a:lnTo>
                      <a:pt x="1030" y="759"/>
                    </a:lnTo>
                    <a:cubicBezTo>
                      <a:pt x="1193" y="813"/>
                      <a:pt x="1328" y="827"/>
                      <a:pt x="1491" y="813"/>
                    </a:cubicBezTo>
                    <a:cubicBezTo>
                      <a:pt x="1586" y="813"/>
                      <a:pt x="1668" y="800"/>
                      <a:pt x="1762" y="773"/>
                    </a:cubicBezTo>
                    <a:cubicBezTo>
                      <a:pt x="1843" y="746"/>
                      <a:pt x="2114" y="624"/>
                      <a:pt x="2168" y="678"/>
                    </a:cubicBezTo>
                    <a:cubicBezTo>
                      <a:pt x="2250" y="786"/>
                      <a:pt x="1884" y="963"/>
                      <a:pt x="1830" y="99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68" name="Google Shape;1468;p40"/>
              <p:cNvSpPr/>
              <p:nvPr/>
            </p:nvSpPr>
            <p:spPr>
              <a:xfrm>
                <a:off x="5956525" y="1837625"/>
                <a:ext cx="35950" cy="35925"/>
              </a:xfrm>
              <a:custGeom>
                <a:avLst/>
                <a:gdLst/>
                <a:ahLst/>
                <a:cxnLst/>
                <a:rect l="l" t="t" r="r" b="b"/>
                <a:pathLst>
                  <a:path w="1438" h="1437" extrusionOk="0">
                    <a:moveTo>
                      <a:pt x="718" y="1437"/>
                    </a:moveTo>
                    <a:cubicBezTo>
                      <a:pt x="1112" y="1437"/>
                      <a:pt x="1437" y="1112"/>
                      <a:pt x="1437" y="718"/>
                    </a:cubicBezTo>
                    <a:cubicBezTo>
                      <a:pt x="1437" y="326"/>
                      <a:pt x="1112" y="1"/>
                      <a:pt x="718" y="1"/>
                    </a:cubicBezTo>
                    <a:cubicBezTo>
                      <a:pt x="326" y="1"/>
                      <a:pt x="1" y="326"/>
                      <a:pt x="1" y="718"/>
                    </a:cubicBezTo>
                    <a:cubicBezTo>
                      <a:pt x="1" y="1112"/>
                      <a:pt x="326" y="1437"/>
                      <a:pt x="718" y="143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69" name="Google Shape;1469;p40"/>
              <p:cNvSpPr/>
              <p:nvPr/>
            </p:nvSpPr>
            <p:spPr>
              <a:xfrm>
                <a:off x="5616450" y="1937225"/>
                <a:ext cx="78600" cy="30500"/>
              </a:xfrm>
              <a:custGeom>
                <a:avLst/>
                <a:gdLst/>
                <a:ahLst/>
                <a:cxnLst/>
                <a:rect l="l" t="t" r="r" b="b"/>
                <a:pathLst>
                  <a:path w="3144" h="1220" extrusionOk="0">
                    <a:moveTo>
                      <a:pt x="1572" y="1220"/>
                    </a:moveTo>
                    <a:cubicBezTo>
                      <a:pt x="2439" y="1220"/>
                      <a:pt x="3144" y="949"/>
                      <a:pt x="3144" y="609"/>
                    </a:cubicBezTo>
                    <a:cubicBezTo>
                      <a:pt x="3144" y="271"/>
                      <a:pt x="2439" y="0"/>
                      <a:pt x="1572" y="0"/>
                    </a:cubicBezTo>
                    <a:cubicBezTo>
                      <a:pt x="705" y="0"/>
                      <a:pt x="0" y="271"/>
                      <a:pt x="0" y="609"/>
                    </a:cubicBezTo>
                    <a:cubicBezTo>
                      <a:pt x="0" y="949"/>
                      <a:pt x="705" y="1220"/>
                      <a:pt x="1572" y="1220"/>
                    </a:cubicBezTo>
                    <a:close/>
                  </a:path>
                </a:pathLst>
              </a:custGeom>
              <a:solidFill>
                <a:srgbClr val="F58CA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70" name="Google Shape;1470;p40"/>
              <p:cNvSpPr/>
              <p:nvPr/>
            </p:nvSpPr>
            <p:spPr>
              <a:xfrm>
                <a:off x="5931125" y="1937225"/>
                <a:ext cx="78600" cy="30500"/>
              </a:xfrm>
              <a:custGeom>
                <a:avLst/>
                <a:gdLst/>
                <a:ahLst/>
                <a:cxnLst/>
                <a:rect l="l" t="t" r="r" b="b"/>
                <a:pathLst>
                  <a:path w="3144" h="1220" extrusionOk="0">
                    <a:moveTo>
                      <a:pt x="1572" y="1220"/>
                    </a:moveTo>
                    <a:cubicBezTo>
                      <a:pt x="2439" y="1220"/>
                      <a:pt x="3144" y="949"/>
                      <a:pt x="3144" y="609"/>
                    </a:cubicBezTo>
                    <a:cubicBezTo>
                      <a:pt x="3144" y="271"/>
                      <a:pt x="2439" y="0"/>
                      <a:pt x="1572" y="0"/>
                    </a:cubicBezTo>
                    <a:cubicBezTo>
                      <a:pt x="705" y="0"/>
                      <a:pt x="0" y="271"/>
                      <a:pt x="0" y="609"/>
                    </a:cubicBezTo>
                    <a:cubicBezTo>
                      <a:pt x="0" y="949"/>
                      <a:pt x="705" y="1220"/>
                      <a:pt x="1572" y="1220"/>
                    </a:cubicBezTo>
                    <a:close/>
                  </a:path>
                </a:pathLst>
              </a:custGeom>
              <a:solidFill>
                <a:srgbClr val="F58CA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471" name="Google Shape;1471;p40"/>
            <p:cNvSpPr/>
            <p:nvPr/>
          </p:nvSpPr>
          <p:spPr>
            <a:xfrm rot="367083">
              <a:off x="3328261" y="3532838"/>
              <a:ext cx="478525" cy="478525"/>
            </a:xfrm>
            <a:prstGeom prst="ellipse">
              <a:avLst/>
            </a:prstGeom>
            <a:gradFill>
              <a:gsLst>
                <a:gs pos="0">
                  <a:srgbClr val="FFE8CD"/>
                </a:gs>
                <a:gs pos="100000">
                  <a:schemeClr val="accent1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472" name="Google Shape;1472;p40"/>
            <p:cNvGrpSpPr/>
            <p:nvPr/>
          </p:nvGrpSpPr>
          <p:grpSpPr>
            <a:xfrm>
              <a:off x="3390682" y="3715768"/>
              <a:ext cx="353683" cy="112666"/>
              <a:chOff x="5581225" y="1820025"/>
              <a:chExt cx="463725" cy="147700"/>
            </a:xfrm>
          </p:grpSpPr>
          <p:sp>
            <p:nvSpPr>
              <p:cNvPr id="1473" name="Google Shape;1473;p40"/>
              <p:cNvSpPr/>
              <p:nvPr/>
            </p:nvSpPr>
            <p:spPr>
              <a:xfrm>
                <a:off x="5605250" y="1825075"/>
                <a:ext cx="100975" cy="100975"/>
              </a:xfrm>
              <a:custGeom>
                <a:avLst/>
                <a:gdLst/>
                <a:ahLst/>
                <a:cxnLst/>
                <a:rect l="l" t="t" r="r" b="b"/>
                <a:pathLst>
                  <a:path w="4039" h="4039" extrusionOk="0">
                    <a:moveTo>
                      <a:pt x="2020" y="4039"/>
                    </a:moveTo>
                    <a:cubicBezTo>
                      <a:pt x="3131" y="4039"/>
                      <a:pt x="4038" y="3144"/>
                      <a:pt x="4038" y="2020"/>
                    </a:cubicBezTo>
                    <a:cubicBezTo>
                      <a:pt x="4038" y="909"/>
                      <a:pt x="3131" y="1"/>
                      <a:pt x="2020" y="1"/>
                    </a:cubicBezTo>
                    <a:cubicBezTo>
                      <a:pt x="909" y="1"/>
                      <a:pt x="1" y="909"/>
                      <a:pt x="1" y="2020"/>
                    </a:cubicBezTo>
                    <a:cubicBezTo>
                      <a:pt x="1" y="3144"/>
                      <a:pt x="909" y="4039"/>
                      <a:pt x="2020" y="4039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74" name="Google Shape;1474;p40"/>
              <p:cNvSpPr/>
              <p:nvPr/>
            </p:nvSpPr>
            <p:spPr>
              <a:xfrm>
                <a:off x="5594100" y="1820025"/>
                <a:ext cx="48450" cy="25400"/>
              </a:xfrm>
              <a:custGeom>
                <a:avLst/>
                <a:gdLst/>
                <a:ahLst/>
                <a:cxnLst/>
                <a:rect l="l" t="t" r="r" b="b"/>
                <a:pathLst>
                  <a:path w="1938" h="1016" extrusionOk="0">
                    <a:moveTo>
                      <a:pt x="190" y="407"/>
                    </a:moveTo>
                    <a:cubicBezTo>
                      <a:pt x="244" y="488"/>
                      <a:pt x="298" y="555"/>
                      <a:pt x="365" y="623"/>
                    </a:cubicBezTo>
                    <a:cubicBezTo>
                      <a:pt x="488" y="759"/>
                      <a:pt x="623" y="867"/>
                      <a:pt x="799" y="934"/>
                    </a:cubicBezTo>
                    <a:lnTo>
                      <a:pt x="799" y="934"/>
                    </a:lnTo>
                    <a:lnTo>
                      <a:pt x="813" y="934"/>
                    </a:lnTo>
                    <a:lnTo>
                      <a:pt x="840" y="949"/>
                    </a:lnTo>
                    <a:cubicBezTo>
                      <a:pt x="1030" y="1016"/>
                      <a:pt x="1192" y="1016"/>
                      <a:pt x="1395" y="962"/>
                    </a:cubicBezTo>
                    <a:cubicBezTo>
                      <a:pt x="1476" y="934"/>
                      <a:pt x="1545" y="907"/>
                      <a:pt x="1612" y="867"/>
                    </a:cubicBezTo>
                    <a:cubicBezTo>
                      <a:pt x="1666" y="840"/>
                      <a:pt x="1937" y="636"/>
                      <a:pt x="1856" y="555"/>
                    </a:cubicBezTo>
                    <a:cubicBezTo>
                      <a:pt x="1789" y="488"/>
                      <a:pt x="1585" y="623"/>
                      <a:pt x="1503" y="663"/>
                    </a:cubicBezTo>
                    <a:cubicBezTo>
                      <a:pt x="1449" y="691"/>
                      <a:pt x="1395" y="705"/>
                      <a:pt x="1328" y="718"/>
                    </a:cubicBezTo>
                    <a:cubicBezTo>
                      <a:pt x="1192" y="745"/>
                      <a:pt x="1070" y="732"/>
                      <a:pt x="934" y="691"/>
                    </a:cubicBezTo>
                    <a:lnTo>
                      <a:pt x="907" y="678"/>
                    </a:lnTo>
                    <a:lnTo>
                      <a:pt x="907" y="678"/>
                    </a:lnTo>
                    <a:lnTo>
                      <a:pt x="894" y="678"/>
                    </a:lnTo>
                    <a:cubicBezTo>
                      <a:pt x="759" y="623"/>
                      <a:pt x="650" y="542"/>
                      <a:pt x="542" y="447"/>
                    </a:cubicBezTo>
                    <a:cubicBezTo>
                      <a:pt x="515" y="434"/>
                      <a:pt x="407" y="311"/>
                      <a:pt x="379" y="271"/>
                    </a:cubicBezTo>
                    <a:cubicBezTo>
                      <a:pt x="325" y="217"/>
                      <a:pt x="176" y="0"/>
                      <a:pt x="94" y="27"/>
                    </a:cubicBezTo>
                    <a:cubicBezTo>
                      <a:pt x="0" y="81"/>
                      <a:pt x="163" y="365"/>
                      <a:pt x="190" y="407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75" name="Google Shape;1475;p40"/>
              <p:cNvSpPr/>
              <p:nvPr/>
            </p:nvSpPr>
            <p:spPr>
              <a:xfrm>
                <a:off x="5583250" y="1835250"/>
                <a:ext cx="58975" cy="19000"/>
              </a:xfrm>
              <a:custGeom>
                <a:avLst/>
                <a:gdLst/>
                <a:ahLst/>
                <a:cxnLst/>
                <a:rect l="l" t="t" r="r" b="b"/>
                <a:pathLst>
                  <a:path w="2359" h="760" extrusionOk="0">
                    <a:moveTo>
                      <a:pt x="326" y="475"/>
                    </a:moveTo>
                    <a:cubicBezTo>
                      <a:pt x="420" y="542"/>
                      <a:pt x="501" y="596"/>
                      <a:pt x="610" y="651"/>
                    </a:cubicBezTo>
                    <a:cubicBezTo>
                      <a:pt x="799" y="719"/>
                      <a:pt x="976" y="759"/>
                      <a:pt x="1179" y="759"/>
                    </a:cubicBezTo>
                    <a:lnTo>
                      <a:pt x="1179" y="759"/>
                    </a:lnTo>
                    <a:lnTo>
                      <a:pt x="1193" y="759"/>
                    </a:lnTo>
                    <a:cubicBezTo>
                      <a:pt x="1206" y="759"/>
                      <a:pt x="1260" y="746"/>
                      <a:pt x="1260" y="746"/>
                    </a:cubicBezTo>
                    <a:cubicBezTo>
                      <a:pt x="1491" y="719"/>
                      <a:pt x="1667" y="651"/>
                      <a:pt x="1870" y="542"/>
                    </a:cubicBezTo>
                    <a:cubicBezTo>
                      <a:pt x="1897" y="529"/>
                      <a:pt x="2006" y="448"/>
                      <a:pt x="2033" y="421"/>
                    </a:cubicBezTo>
                    <a:cubicBezTo>
                      <a:pt x="2087" y="380"/>
                      <a:pt x="2358" y="150"/>
                      <a:pt x="2263" y="69"/>
                    </a:cubicBezTo>
                    <a:cubicBezTo>
                      <a:pt x="2195" y="0"/>
                      <a:pt x="1979" y="190"/>
                      <a:pt x="1897" y="231"/>
                    </a:cubicBezTo>
                    <a:cubicBezTo>
                      <a:pt x="1856" y="271"/>
                      <a:pt x="1802" y="298"/>
                      <a:pt x="1748" y="325"/>
                    </a:cubicBezTo>
                    <a:cubicBezTo>
                      <a:pt x="1572" y="407"/>
                      <a:pt x="1423" y="461"/>
                      <a:pt x="1233" y="475"/>
                    </a:cubicBezTo>
                    <a:lnTo>
                      <a:pt x="1179" y="475"/>
                    </a:lnTo>
                    <a:lnTo>
                      <a:pt x="1166" y="488"/>
                    </a:lnTo>
                    <a:lnTo>
                      <a:pt x="1166" y="475"/>
                    </a:lnTo>
                    <a:cubicBezTo>
                      <a:pt x="1003" y="488"/>
                      <a:pt x="868" y="461"/>
                      <a:pt x="705" y="407"/>
                    </a:cubicBezTo>
                    <a:cubicBezTo>
                      <a:pt x="624" y="367"/>
                      <a:pt x="555" y="340"/>
                      <a:pt x="474" y="285"/>
                    </a:cubicBezTo>
                    <a:cubicBezTo>
                      <a:pt x="393" y="231"/>
                      <a:pt x="163" y="27"/>
                      <a:pt x="95" y="82"/>
                    </a:cubicBezTo>
                    <a:cubicBezTo>
                      <a:pt x="0" y="163"/>
                      <a:pt x="284" y="434"/>
                      <a:pt x="326" y="475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76" name="Google Shape;1476;p40"/>
              <p:cNvSpPr/>
              <p:nvPr/>
            </p:nvSpPr>
            <p:spPr>
              <a:xfrm>
                <a:off x="5736675" y="1887075"/>
                <a:ext cx="152825" cy="57950"/>
              </a:xfrm>
              <a:custGeom>
                <a:avLst/>
                <a:gdLst/>
                <a:ahLst/>
                <a:cxnLst/>
                <a:rect l="l" t="t" r="r" b="b"/>
                <a:pathLst>
                  <a:path w="6113" h="2318" extrusionOk="0">
                    <a:moveTo>
                      <a:pt x="4770" y="177"/>
                    </a:moveTo>
                    <a:cubicBezTo>
                      <a:pt x="4797" y="68"/>
                      <a:pt x="4906" y="1"/>
                      <a:pt x="5014" y="28"/>
                    </a:cubicBezTo>
                    <a:cubicBezTo>
                      <a:pt x="5122" y="55"/>
                      <a:pt x="5191" y="163"/>
                      <a:pt x="5164" y="272"/>
                    </a:cubicBezTo>
                    <a:cubicBezTo>
                      <a:pt x="5164" y="285"/>
                      <a:pt x="4933" y="1206"/>
                      <a:pt x="5922" y="1437"/>
                    </a:cubicBezTo>
                    <a:cubicBezTo>
                      <a:pt x="6031" y="1464"/>
                      <a:pt x="6112" y="1573"/>
                      <a:pt x="6085" y="1681"/>
                    </a:cubicBezTo>
                    <a:cubicBezTo>
                      <a:pt x="6058" y="1789"/>
                      <a:pt x="5950" y="1871"/>
                      <a:pt x="5827" y="1844"/>
                    </a:cubicBezTo>
                    <a:cubicBezTo>
                      <a:pt x="5462" y="1748"/>
                      <a:pt x="5204" y="1586"/>
                      <a:pt x="5041" y="1410"/>
                    </a:cubicBezTo>
                    <a:cubicBezTo>
                      <a:pt x="4784" y="1789"/>
                      <a:pt x="4215" y="2317"/>
                      <a:pt x="3050" y="2317"/>
                    </a:cubicBezTo>
                    <a:lnTo>
                      <a:pt x="3050" y="2317"/>
                    </a:lnTo>
                    <a:cubicBezTo>
                      <a:pt x="1885" y="2317"/>
                      <a:pt x="1316" y="1789"/>
                      <a:pt x="1072" y="1410"/>
                    </a:cubicBezTo>
                    <a:cubicBezTo>
                      <a:pt x="909" y="1586"/>
                      <a:pt x="651" y="1748"/>
                      <a:pt x="272" y="1844"/>
                    </a:cubicBezTo>
                    <a:cubicBezTo>
                      <a:pt x="163" y="1871"/>
                      <a:pt x="55" y="1789"/>
                      <a:pt x="28" y="1681"/>
                    </a:cubicBezTo>
                    <a:cubicBezTo>
                      <a:pt x="1" y="1573"/>
                      <a:pt x="69" y="1464"/>
                      <a:pt x="177" y="1437"/>
                    </a:cubicBezTo>
                    <a:cubicBezTo>
                      <a:pt x="1180" y="1206"/>
                      <a:pt x="936" y="285"/>
                      <a:pt x="936" y="272"/>
                    </a:cubicBezTo>
                    <a:cubicBezTo>
                      <a:pt x="909" y="163"/>
                      <a:pt x="976" y="55"/>
                      <a:pt x="1085" y="28"/>
                    </a:cubicBezTo>
                    <a:cubicBezTo>
                      <a:pt x="1193" y="1"/>
                      <a:pt x="1316" y="68"/>
                      <a:pt x="1343" y="177"/>
                    </a:cubicBezTo>
                    <a:cubicBezTo>
                      <a:pt x="1343" y="177"/>
                      <a:pt x="1437" y="570"/>
                      <a:pt x="1302" y="989"/>
                    </a:cubicBezTo>
                    <a:cubicBezTo>
                      <a:pt x="1397" y="1206"/>
                      <a:pt x="1803" y="1911"/>
                      <a:pt x="3050" y="1911"/>
                    </a:cubicBezTo>
                    <a:cubicBezTo>
                      <a:pt x="4310" y="1911"/>
                      <a:pt x="4703" y="1206"/>
                      <a:pt x="4797" y="989"/>
                    </a:cubicBezTo>
                    <a:cubicBezTo>
                      <a:pt x="4662" y="570"/>
                      <a:pt x="4770" y="177"/>
                      <a:pt x="4770" y="177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77" name="Google Shape;1477;p40"/>
              <p:cNvSpPr/>
              <p:nvPr/>
            </p:nvSpPr>
            <p:spPr>
              <a:xfrm>
                <a:off x="5581225" y="1835925"/>
                <a:ext cx="56250" cy="27475"/>
              </a:xfrm>
              <a:custGeom>
                <a:avLst/>
                <a:gdLst/>
                <a:ahLst/>
                <a:cxnLst/>
                <a:rect l="l" t="t" r="r" b="b"/>
                <a:pathLst>
                  <a:path w="2250" h="1099" extrusionOk="0">
                    <a:moveTo>
                      <a:pt x="407" y="990"/>
                    </a:moveTo>
                    <a:cubicBezTo>
                      <a:pt x="515" y="1030"/>
                      <a:pt x="609" y="1057"/>
                      <a:pt x="718" y="1071"/>
                    </a:cubicBezTo>
                    <a:cubicBezTo>
                      <a:pt x="935" y="1098"/>
                      <a:pt x="1097" y="1084"/>
                      <a:pt x="1301" y="1017"/>
                    </a:cubicBezTo>
                    <a:lnTo>
                      <a:pt x="1314" y="1003"/>
                    </a:lnTo>
                    <a:lnTo>
                      <a:pt x="1314" y="1003"/>
                    </a:lnTo>
                    <a:cubicBezTo>
                      <a:pt x="1328" y="1003"/>
                      <a:pt x="1382" y="976"/>
                      <a:pt x="1382" y="976"/>
                    </a:cubicBezTo>
                    <a:cubicBezTo>
                      <a:pt x="1599" y="882"/>
                      <a:pt x="1748" y="773"/>
                      <a:pt x="1897" y="597"/>
                    </a:cubicBezTo>
                    <a:cubicBezTo>
                      <a:pt x="1924" y="584"/>
                      <a:pt x="2005" y="475"/>
                      <a:pt x="2018" y="434"/>
                    </a:cubicBezTo>
                    <a:cubicBezTo>
                      <a:pt x="2060" y="394"/>
                      <a:pt x="2249" y="82"/>
                      <a:pt x="2141" y="27"/>
                    </a:cubicBezTo>
                    <a:cubicBezTo>
                      <a:pt x="2046" y="0"/>
                      <a:pt x="1897" y="231"/>
                      <a:pt x="1843" y="298"/>
                    </a:cubicBezTo>
                    <a:lnTo>
                      <a:pt x="1720" y="421"/>
                    </a:lnTo>
                    <a:cubicBezTo>
                      <a:pt x="1585" y="556"/>
                      <a:pt x="1449" y="651"/>
                      <a:pt x="1274" y="732"/>
                    </a:cubicBezTo>
                    <a:cubicBezTo>
                      <a:pt x="1274" y="732"/>
                      <a:pt x="1233" y="746"/>
                      <a:pt x="1220" y="746"/>
                    </a:cubicBezTo>
                    <a:lnTo>
                      <a:pt x="1220" y="746"/>
                    </a:lnTo>
                    <a:cubicBezTo>
                      <a:pt x="1206" y="746"/>
                      <a:pt x="1206" y="759"/>
                      <a:pt x="1206" y="759"/>
                    </a:cubicBezTo>
                    <a:cubicBezTo>
                      <a:pt x="1043" y="813"/>
                      <a:pt x="922" y="827"/>
                      <a:pt x="745" y="813"/>
                    </a:cubicBezTo>
                    <a:cubicBezTo>
                      <a:pt x="651" y="813"/>
                      <a:pt x="582" y="800"/>
                      <a:pt x="488" y="773"/>
                    </a:cubicBezTo>
                    <a:cubicBezTo>
                      <a:pt x="407" y="746"/>
                      <a:pt x="122" y="624"/>
                      <a:pt x="67" y="678"/>
                    </a:cubicBezTo>
                    <a:cubicBezTo>
                      <a:pt x="0" y="786"/>
                      <a:pt x="352" y="963"/>
                      <a:pt x="407" y="99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78" name="Google Shape;1478;p40"/>
              <p:cNvSpPr/>
              <p:nvPr/>
            </p:nvSpPr>
            <p:spPr>
              <a:xfrm>
                <a:off x="5633375" y="1837625"/>
                <a:ext cx="35950" cy="35925"/>
              </a:xfrm>
              <a:custGeom>
                <a:avLst/>
                <a:gdLst/>
                <a:ahLst/>
                <a:cxnLst/>
                <a:rect l="l" t="t" r="r" b="b"/>
                <a:pathLst>
                  <a:path w="1438" h="1437" extrusionOk="0">
                    <a:moveTo>
                      <a:pt x="718" y="1437"/>
                    </a:moveTo>
                    <a:cubicBezTo>
                      <a:pt x="1112" y="1437"/>
                      <a:pt x="1437" y="1112"/>
                      <a:pt x="1437" y="718"/>
                    </a:cubicBezTo>
                    <a:cubicBezTo>
                      <a:pt x="1437" y="326"/>
                      <a:pt x="1112" y="1"/>
                      <a:pt x="718" y="1"/>
                    </a:cubicBezTo>
                    <a:cubicBezTo>
                      <a:pt x="326" y="1"/>
                      <a:pt x="1" y="326"/>
                      <a:pt x="1" y="718"/>
                    </a:cubicBezTo>
                    <a:cubicBezTo>
                      <a:pt x="1" y="1112"/>
                      <a:pt x="326" y="1437"/>
                      <a:pt x="718" y="143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79" name="Google Shape;1479;p40"/>
              <p:cNvSpPr/>
              <p:nvPr/>
            </p:nvSpPr>
            <p:spPr>
              <a:xfrm>
                <a:off x="5919950" y="1825075"/>
                <a:ext cx="100975" cy="100975"/>
              </a:xfrm>
              <a:custGeom>
                <a:avLst/>
                <a:gdLst/>
                <a:ahLst/>
                <a:cxnLst/>
                <a:rect l="l" t="t" r="r" b="b"/>
                <a:pathLst>
                  <a:path w="4039" h="4039" extrusionOk="0">
                    <a:moveTo>
                      <a:pt x="2019" y="4039"/>
                    </a:moveTo>
                    <a:cubicBezTo>
                      <a:pt x="3130" y="4039"/>
                      <a:pt x="4038" y="3144"/>
                      <a:pt x="4038" y="2020"/>
                    </a:cubicBezTo>
                    <a:cubicBezTo>
                      <a:pt x="4038" y="909"/>
                      <a:pt x="3130" y="1"/>
                      <a:pt x="2019" y="1"/>
                    </a:cubicBezTo>
                    <a:cubicBezTo>
                      <a:pt x="908" y="1"/>
                      <a:pt x="1" y="909"/>
                      <a:pt x="1" y="2020"/>
                    </a:cubicBezTo>
                    <a:cubicBezTo>
                      <a:pt x="1" y="3144"/>
                      <a:pt x="908" y="4039"/>
                      <a:pt x="2019" y="4039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80" name="Google Shape;1480;p40"/>
              <p:cNvSpPr/>
              <p:nvPr/>
            </p:nvSpPr>
            <p:spPr>
              <a:xfrm>
                <a:off x="5983275" y="1820025"/>
                <a:ext cx="48800" cy="25400"/>
              </a:xfrm>
              <a:custGeom>
                <a:avLst/>
                <a:gdLst/>
                <a:ahLst/>
                <a:cxnLst/>
                <a:rect l="l" t="t" r="r" b="b"/>
                <a:pathLst>
                  <a:path w="1952" h="1016" extrusionOk="0">
                    <a:moveTo>
                      <a:pt x="1749" y="407"/>
                    </a:moveTo>
                    <a:cubicBezTo>
                      <a:pt x="1695" y="488"/>
                      <a:pt x="1641" y="555"/>
                      <a:pt x="1587" y="623"/>
                    </a:cubicBezTo>
                    <a:cubicBezTo>
                      <a:pt x="1451" y="759"/>
                      <a:pt x="1316" y="867"/>
                      <a:pt x="1153" y="934"/>
                    </a:cubicBezTo>
                    <a:lnTo>
                      <a:pt x="1139" y="934"/>
                    </a:lnTo>
                    <a:lnTo>
                      <a:pt x="1139" y="934"/>
                    </a:lnTo>
                    <a:cubicBezTo>
                      <a:pt x="1126" y="934"/>
                      <a:pt x="1112" y="949"/>
                      <a:pt x="1099" y="949"/>
                    </a:cubicBezTo>
                    <a:cubicBezTo>
                      <a:pt x="909" y="1016"/>
                      <a:pt x="747" y="1016"/>
                      <a:pt x="557" y="962"/>
                    </a:cubicBezTo>
                    <a:cubicBezTo>
                      <a:pt x="476" y="934"/>
                      <a:pt x="407" y="907"/>
                      <a:pt x="340" y="867"/>
                    </a:cubicBezTo>
                    <a:cubicBezTo>
                      <a:pt x="286" y="840"/>
                      <a:pt x="1" y="636"/>
                      <a:pt x="96" y="555"/>
                    </a:cubicBezTo>
                    <a:cubicBezTo>
                      <a:pt x="150" y="488"/>
                      <a:pt x="367" y="623"/>
                      <a:pt x="448" y="663"/>
                    </a:cubicBezTo>
                    <a:cubicBezTo>
                      <a:pt x="503" y="691"/>
                      <a:pt x="557" y="705"/>
                      <a:pt x="611" y="718"/>
                    </a:cubicBezTo>
                    <a:cubicBezTo>
                      <a:pt x="760" y="745"/>
                      <a:pt x="868" y="732"/>
                      <a:pt x="1018" y="691"/>
                    </a:cubicBezTo>
                    <a:cubicBezTo>
                      <a:pt x="1018" y="691"/>
                      <a:pt x="1031" y="678"/>
                      <a:pt x="1045" y="678"/>
                    </a:cubicBezTo>
                    <a:lnTo>
                      <a:pt x="1045" y="678"/>
                    </a:lnTo>
                    <a:lnTo>
                      <a:pt x="1045" y="678"/>
                    </a:lnTo>
                    <a:cubicBezTo>
                      <a:pt x="1193" y="623"/>
                      <a:pt x="1289" y="542"/>
                      <a:pt x="1397" y="447"/>
                    </a:cubicBezTo>
                    <a:cubicBezTo>
                      <a:pt x="1424" y="434"/>
                      <a:pt x="1532" y="311"/>
                      <a:pt x="1559" y="271"/>
                    </a:cubicBezTo>
                    <a:cubicBezTo>
                      <a:pt x="1614" y="217"/>
                      <a:pt x="1762" y="0"/>
                      <a:pt x="1843" y="27"/>
                    </a:cubicBezTo>
                    <a:cubicBezTo>
                      <a:pt x="1952" y="81"/>
                      <a:pt x="1789" y="365"/>
                      <a:pt x="1749" y="407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81" name="Google Shape;1481;p40"/>
              <p:cNvSpPr/>
              <p:nvPr/>
            </p:nvSpPr>
            <p:spPr>
              <a:xfrm>
                <a:off x="5983950" y="1835250"/>
                <a:ext cx="58975" cy="19000"/>
              </a:xfrm>
              <a:custGeom>
                <a:avLst/>
                <a:gdLst/>
                <a:ahLst/>
                <a:cxnLst/>
                <a:rect l="l" t="t" r="r" b="b"/>
                <a:pathLst>
                  <a:path w="2359" h="760" extrusionOk="0">
                    <a:moveTo>
                      <a:pt x="2020" y="475"/>
                    </a:moveTo>
                    <a:cubicBezTo>
                      <a:pt x="1939" y="542"/>
                      <a:pt x="1844" y="596"/>
                      <a:pt x="1749" y="651"/>
                    </a:cubicBezTo>
                    <a:cubicBezTo>
                      <a:pt x="1560" y="719"/>
                      <a:pt x="1383" y="759"/>
                      <a:pt x="1180" y="759"/>
                    </a:cubicBezTo>
                    <a:lnTo>
                      <a:pt x="1166" y="759"/>
                    </a:lnTo>
                    <a:lnTo>
                      <a:pt x="1153" y="759"/>
                    </a:lnTo>
                    <a:cubicBezTo>
                      <a:pt x="1139" y="759"/>
                      <a:pt x="1099" y="746"/>
                      <a:pt x="1085" y="746"/>
                    </a:cubicBezTo>
                    <a:cubicBezTo>
                      <a:pt x="855" y="719"/>
                      <a:pt x="678" y="651"/>
                      <a:pt x="476" y="542"/>
                    </a:cubicBezTo>
                    <a:cubicBezTo>
                      <a:pt x="449" y="529"/>
                      <a:pt x="340" y="448"/>
                      <a:pt x="313" y="421"/>
                    </a:cubicBezTo>
                    <a:cubicBezTo>
                      <a:pt x="272" y="380"/>
                      <a:pt x="1" y="150"/>
                      <a:pt x="82" y="69"/>
                    </a:cubicBezTo>
                    <a:cubicBezTo>
                      <a:pt x="163" y="0"/>
                      <a:pt x="380" y="190"/>
                      <a:pt x="449" y="231"/>
                    </a:cubicBezTo>
                    <a:cubicBezTo>
                      <a:pt x="503" y="271"/>
                      <a:pt x="543" y="298"/>
                      <a:pt x="597" y="325"/>
                    </a:cubicBezTo>
                    <a:cubicBezTo>
                      <a:pt x="774" y="407"/>
                      <a:pt x="922" y="461"/>
                      <a:pt x="1112" y="475"/>
                    </a:cubicBezTo>
                    <a:lnTo>
                      <a:pt x="1180" y="475"/>
                    </a:lnTo>
                    <a:lnTo>
                      <a:pt x="1180" y="488"/>
                    </a:lnTo>
                    <a:cubicBezTo>
                      <a:pt x="1180" y="488"/>
                      <a:pt x="1180" y="475"/>
                      <a:pt x="1193" y="475"/>
                    </a:cubicBezTo>
                    <a:cubicBezTo>
                      <a:pt x="1356" y="488"/>
                      <a:pt x="1478" y="461"/>
                      <a:pt x="1641" y="407"/>
                    </a:cubicBezTo>
                    <a:cubicBezTo>
                      <a:pt x="1735" y="367"/>
                      <a:pt x="1803" y="340"/>
                      <a:pt x="1885" y="285"/>
                    </a:cubicBezTo>
                    <a:cubicBezTo>
                      <a:pt x="1952" y="231"/>
                      <a:pt x="2183" y="27"/>
                      <a:pt x="2250" y="82"/>
                    </a:cubicBezTo>
                    <a:cubicBezTo>
                      <a:pt x="2358" y="163"/>
                      <a:pt x="2060" y="434"/>
                      <a:pt x="2020" y="475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82" name="Google Shape;1482;p40"/>
              <p:cNvSpPr/>
              <p:nvPr/>
            </p:nvSpPr>
            <p:spPr>
              <a:xfrm>
                <a:off x="5988700" y="1835925"/>
                <a:ext cx="56250" cy="27475"/>
              </a:xfrm>
              <a:custGeom>
                <a:avLst/>
                <a:gdLst/>
                <a:ahLst/>
                <a:cxnLst/>
                <a:rect l="l" t="t" r="r" b="b"/>
                <a:pathLst>
                  <a:path w="2250" h="1099" extrusionOk="0">
                    <a:moveTo>
                      <a:pt x="1830" y="990"/>
                    </a:moveTo>
                    <a:cubicBezTo>
                      <a:pt x="1735" y="1030"/>
                      <a:pt x="1641" y="1057"/>
                      <a:pt x="1518" y="1071"/>
                    </a:cubicBezTo>
                    <a:cubicBezTo>
                      <a:pt x="1315" y="1098"/>
                      <a:pt x="1139" y="1084"/>
                      <a:pt x="949" y="1017"/>
                    </a:cubicBezTo>
                    <a:cubicBezTo>
                      <a:pt x="936" y="1017"/>
                      <a:pt x="936" y="1017"/>
                      <a:pt x="936" y="1003"/>
                    </a:cubicBezTo>
                    <a:lnTo>
                      <a:pt x="922" y="1003"/>
                    </a:lnTo>
                    <a:cubicBezTo>
                      <a:pt x="909" y="1003"/>
                      <a:pt x="868" y="976"/>
                      <a:pt x="855" y="976"/>
                    </a:cubicBezTo>
                    <a:cubicBezTo>
                      <a:pt x="651" y="882"/>
                      <a:pt x="502" y="773"/>
                      <a:pt x="340" y="597"/>
                    </a:cubicBezTo>
                    <a:cubicBezTo>
                      <a:pt x="326" y="584"/>
                      <a:pt x="244" y="475"/>
                      <a:pt x="217" y="434"/>
                    </a:cubicBezTo>
                    <a:cubicBezTo>
                      <a:pt x="190" y="394"/>
                      <a:pt x="1" y="82"/>
                      <a:pt x="109" y="27"/>
                    </a:cubicBezTo>
                    <a:cubicBezTo>
                      <a:pt x="190" y="0"/>
                      <a:pt x="353" y="231"/>
                      <a:pt x="407" y="298"/>
                    </a:cubicBezTo>
                    <a:lnTo>
                      <a:pt x="530" y="421"/>
                    </a:lnTo>
                    <a:cubicBezTo>
                      <a:pt x="665" y="556"/>
                      <a:pt x="786" y="651"/>
                      <a:pt x="963" y="732"/>
                    </a:cubicBezTo>
                    <a:cubicBezTo>
                      <a:pt x="976" y="732"/>
                      <a:pt x="1017" y="746"/>
                      <a:pt x="1017" y="746"/>
                    </a:cubicBezTo>
                    <a:lnTo>
                      <a:pt x="1030" y="746"/>
                    </a:lnTo>
                    <a:lnTo>
                      <a:pt x="1030" y="759"/>
                    </a:lnTo>
                    <a:cubicBezTo>
                      <a:pt x="1193" y="813"/>
                      <a:pt x="1328" y="827"/>
                      <a:pt x="1491" y="813"/>
                    </a:cubicBezTo>
                    <a:cubicBezTo>
                      <a:pt x="1586" y="813"/>
                      <a:pt x="1668" y="800"/>
                      <a:pt x="1762" y="773"/>
                    </a:cubicBezTo>
                    <a:cubicBezTo>
                      <a:pt x="1843" y="746"/>
                      <a:pt x="2114" y="624"/>
                      <a:pt x="2168" y="678"/>
                    </a:cubicBezTo>
                    <a:cubicBezTo>
                      <a:pt x="2250" y="786"/>
                      <a:pt x="1884" y="963"/>
                      <a:pt x="1830" y="99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83" name="Google Shape;1483;p40"/>
              <p:cNvSpPr/>
              <p:nvPr/>
            </p:nvSpPr>
            <p:spPr>
              <a:xfrm>
                <a:off x="5956525" y="1837625"/>
                <a:ext cx="35950" cy="35925"/>
              </a:xfrm>
              <a:custGeom>
                <a:avLst/>
                <a:gdLst/>
                <a:ahLst/>
                <a:cxnLst/>
                <a:rect l="l" t="t" r="r" b="b"/>
                <a:pathLst>
                  <a:path w="1438" h="1437" extrusionOk="0">
                    <a:moveTo>
                      <a:pt x="718" y="1437"/>
                    </a:moveTo>
                    <a:cubicBezTo>
                      <a:pt x="1112" y="1437"/>
                      <a:pt x="1437" y="1112"/>
                      <a:pt x="1437" y="718"/>
                    </a:cubicBezTo>
                    <a:cubicBezTo>
                      <a:pt x="1437" y="326"/>
                      <a:pt x="1112" y="1"/>
                      <a:pt x="718" y="1"/>
                    </a:cubicBezTo>
                    <a:cubicBezTo>
                      <a:pt x="326" y="1"/>
                      <a:pt x="1" y="326"/>
                      <a:pt x="1" y="718"/>
                    </a:cubicBezTo>
                    <a:cubicBezTo>
                      <a:pt x="1" y="1112"/>
                      <a:pt x="326" y="1437"/>
                      <a:pt x="718" y="143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84" name="Google Shape;1484;p40"/>
              <p:cNvSpPr/>
              <p:nvPr/>
            </p:nvSpPr>
            <p:spPr>
              <a:xfrm>
                <a:off x="5616450" y="1937225"/>
                <a:ext cx="78600" cy="30500"/>
              </a:xfrm>
              <a:custGeom>
                <a:avLst/>
                <a:gdLst/>
                <a:ahLst/>
                <a:cxnLst/>
                <a:rect l="l" t="t" r="r" b="b"/>
                <a:pathLst>
                  <a:path w="3144" h="1220" extrusionOk="0">
                    <a:moveTo>
                      <a:pt x="1572" y="1220"/>
                    </a:moveTo>
                    <a:cubicBezTo>
                      <a:pt x="2439" y="1220"/>
                      <a:pt x="3144" y="949"/>
                      <a:pt x="3144" y="609"/>
                    </a:cubicBezTo>
                    <a:cubicBezTo>
                      <a:pt x="3144" y="271"/>
                      <a:pt x="2439" y="0"/>
                      <a:pt x="1572" y="0"/>
                    </a:cubicBezTo>
                    <a:cubicBezTo>
                      <a:pt x="705" y="0"/>
                      <a:pt x="0" y="271"/>
                      <a:pt x="0" y="609"/>
                    </a:cubicBezTo>
                    <a:cubicBezTo>
                      <a:pt x="0" y="949"/>
                      <a:pt x="705" y="1220"/>
                      <a:pt x="1572" y="1220"/>
                    </a:cubicBezTo>
                    <a:close/>
                  </a:path>
                </a:pathLst>
              </a:custGeom>
              <a:solidFill>
                <a:srgbClr val="F58CA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85" name="Google Shape;1485;p40"/>
              <p:cNvSpPr/>
              <p:nvPr/>
            </p:nvSpPr>
            <p:spPr>
              <a:xfrm>
                <a:off x="5931125" y="1937225"/>
                <a:ext cx="78600" cy="30500"/>
              </a:xfrm>
              <a:custGeom>
                <a:avLst/>
                <a:gdLst/>
                <a:ahLst/>
                <a:cxnLst/>
                <a:rect l="l" t="t" r="r" b="b"/>
                <a:pathLst>
                  <a:path w="3144" h="1220" extrusionOk="0">
                    <a:moveTo>
                      <a:pt x="1572" y="1220"/>
                    </a:moveTo>
                    <a:cubicBezTo>
                      <a:pt x="2439" y="1220"/>
                      <a:pt x="3144" y="949"/>
                      <a:pt x="3144" y="609"/>
                    </a:cubicBezTo>
                    <a:cubicBezTo>
                      <a:pt x="3144" y="271"/>
                      <a:pt x="2439" y="0"/>
                      <a:pt x="1572" y="0"/>
                    </a:cubicBezTo>
                    <a:cubicBezTo>
                      <a:pt x="705" y="0"/>
                      <a:pt x="0" y="271"/>
                      <a:pt x="0" y="609"/>
                    </a:cubicBezTo>
                    <a:cubicBezTo>
                      <a:pt x="0" y="949"/>
                      <a:pt x="705" y="1220"/>
                      <a:pt x="1572" y="1220"/>
                    </a:cubicBezTo>
                    <a:close/>
                  </a:path>
                </a:pathLst>
              </a:custGeom>
              <a:solidFill>
                <a:srgbClr val="F58CA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1486" name="Google Shape;1486;p40"/>
          <p:cNvGrpSpPr/>
          <p:nvPr/>
        </p:nvGrpSpPr>
        <p:grpSpPr>
          <a:xfrm flipH="1">
            <a:off x="7633888" y="2121819"/>
            <a:ext cx="976365" cy="965717"/>
            <a:chOff x="2214529" y="2433804"/>
            <a:chExt cx="2706110" cy="2676600"/>
          </a:xfrm>
        </p:grpSpPr>
        <p:sp>
          <p:nvSpPr>
            <p:cNvPr id="1487" name="Google Shape;1487;p40"/>
            <p:cNvSpPr/>
            <p:nvPr/>
          </p:nvSpPr>
          <p:spPr>
            <a:xfrm>
              <a:off x="3189613" y="2433804"/>
              <a:ext cx="775500" cy="2676600"/>
            </a:xfrm>
            <a:prstGeom prst="ellipse">
              <a:avLst/>
            </a:prstGeom>
            <a:noFill/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88" name="Google Shape;1488;p40"/>
            <p:cNvSpPr/>
            <p:nvPr/>
          </p:nvSpPr>
          <p:spPr>
            <a:xfrm rot="3599640">
              <a:off x="3179809" y="2422465"/>
              <a:ext cx="775659" cy="2676683"/>
            </a:xfrm>
            <a:prstGeom prst="ellipse">
              <a:avLst/>
            </a:prstGeom>
            <a:noFill/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89" name="Google Shape;1489;p40"/>
            <p:cNvSpPr/>
            <p:nvPr/>
          </p:nvSpPr>
          <p:spPr>
            <a:xfrm rot="7200360">
              <a:off x="3179699" y="2433806"/>
              <a:ext cx="775659" cy="2676683"/>
            </a:xfrm>
            <a:prstGeom prst="ellipse">
              <a:avLst/>
            </a:prstGeom>
            <a:noFill/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0" name="Google Shape;1490;p40"/>
            <p:cNvSpPr/>
            <p:nvPr/>
          </p:nvSpPr>
          <p:spPr>
            <a:xfrm>
              <a:off x="2316805" y="3196979"/>
              <a:ext cx="353700" cy="353700"/>
            </a:xfrm>
            <a:prstGeom prst="ellipse">
              <a:avLst/>
            </a:prstGeom>
            <a:gradFill>
              <a:gsLst>
                <a:gs pos="0">
                  <a:srgbClr val="C9CBFF"/>
                </a:gs>
                <a:gs pos="100000">
                  <a:schemeClr val="lt2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491" name="Google Shape;1491;p40"/>
            <p:cNvGrpSpPr/>
            <p:nvPr/>
          </p:nvGrpSpPr>
          <p:grpSpPr>
            <a:xfrm>
              <a:off x="2343091" y="3325866"/>
              <a:ext cx="301143" cy="95916"/>
              <a:chOff x="5581225" y="1820025"/>
              <a:chExt cx="463725" cy="147700"/>
            </a:xfrm>
          </p:grpSpPr>
          <p:sp>
            <p:nvSpPr>
              <p:cNvPr id="1492" name="Google Shape;1492;p40"/>
              <p:cNvSpPr/>
              <p:nvPr/>
            </p:nvSpPr>
            <p:spPr>
              <a:xfrm>
                <a:off x="5605250" y="1825075"/>
                <a:ext cx="100975" cy="100975"/>
              </a:xfrm>
              <a:custGeom>
                <a:avLst/>
                <a:gdLst/>
                <a:ahLst/>
                <a:cxnLst/>
                <a:rect l="l" t="t" r="r" b="b"/>
                <a:pathLst>
                  <a:path w="4039" h="4039" extrusionOk="0">
                    <a:moveTo>
                      <a:pt x="2020" y="4039"/>
                    </a:moveTo>
                    <a:cubicBezTo>
                      <a:pt x="3131" y="4039"/>
                      <a:pt x="4038" y="3144"/>
                      <a:pt x="4038" y="2020"/>
                    </a:cubicBezTo>
                    <a:cubicBezTo>
                      <a:pt x="4038" y="909"/>
                      <a:pt x="3131" y="1"/>
                      <a:pt x="2020" y="1"/>
                    </a:cubicBezTo>
                    <a:cubicBezTo>
                      <a:pt x="909" y="1"/>
                      <a:pt x="1" y="909"/>
                      <a:pt x="1" y="2020"/>
                    </a:cubicBezTo>
                    <a:cubicBezTo>
                      <a:pt x="1" y="3144"/>
                      <a:pt x="909" y="4039"/>
                      <a:pt x="2020" y="4039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93" name="Google Shape;1493;p40"/>
              <p:cNvSpPr/>
              <p:nvPr/>
            </p:nvSpPr>
            <p:spPr>
              <a:xfrm>
                <a:off x="5594100" y="1820025"/>
                <a:ext cx="48450" cy="25400"/>
              </a:xfrm>
              <a:custGeom>
                <a:avLst/>
                <a:gdLst/>
                <a:ahLst/>
                <a:cxnLst/>
                <a:rect l="l" t="t" r="r" b="b"/>
                <a:pathLst>
                  <a:path w="1938" h="1016" extrusionOk="0">
                    <a:moveTo>
                      <a:pt x="190" y="407"/>
                    </a:moveTo>
                    <a:cubicBezTo>
                      <a:pt x="244" y="488"/>
                      <a:pt x="298" y="555"/>
                      <a:pt x="365" y="623"/>
                    </a:cubicBezTo>
                    <a:cubicBezTo>
                      <a:pt x="488" y="759"/>
                      <a:pt x="623" y="867"/>
                      <a:pt x="799" y="934"/>
                    </a:cubicBezTo>
                    <a:lnTo>
                      <a:pt x="799" y="934"/>
                    </a:lnTo>
                    <a:lnTo>
                      <a:pt x="813" y="934"/>
                    </a:lnTo>
                    <a:lnTo>
                      <a:pt x="840" y="949"/>
                    </a:lnTo>
                    <a:cubicBezTo>
                      <a:pt x="1030" y="1016"/>
                      <a:pt x="1192" y="1016"/>
                      <a:pt x="1395" y="962"/>
                    </a:cubicBezTo>
                    <a:cubicBezTo>
                      <a:pt x="1476" y="934"/>
                      <a:pt x="1545" y="907"/>
                      <a:pt x="1612" y="867"/>
                    </a:cubicBezTo>
                    <a:cubicBezTo>
                      <a:pt x="1666" y="840"/>
                      <a:pt x="1937" y="636"/>
                      <a:pt x="1856" y="555"/>
                    </a:cubicBezTo>
                    <a:cubicBezTo>
                      <a:pt x="1789" y="488"/>
                      <a:pt x="1585" y="623"/>
                      <a:pt x="1503" y="663"/>
                    </a:cubicBezTo>
                    <a:cubicBezTo>
                      <a:pt x="1449" y="691"/>
                      <a:pt x="1395" y="705"/>
                      <a:pt x="1328" y="718"/>
                    </a:cubicBezTo>
                    <a:cubicBezTo>
                      <a:pt x="1192" y="745"/>
                      <a:pt x="1070" y="732"/>
                      <a:pt x="934" y="691"/>
                    </a:cubicBezTo>
                    <a:lnTo>
                      <a:pt x="907" y="678"/>
                    </a:lnTo>
                    <a:lnTo>
                      <a:pt x="907" y="678"/>
                    </a:lnTo>
                    <a:lnTo>
                      <a:pt x="894" y="678"/>
                    </a:lnTo>
                    <a:cubicBezTo>
                      <a:pt x="759" y="623"/>
                      <a:pt x="650" y="542"/>
                      <a:pt x="542" y="447"/>
                    </a:cubicBezTo>
                    <a:cubicBezTo>
                      <a:pt x="515" y="434"/>
                      <a:pt x="407" y="311"/>
                      <a:pt x="379" y="271"/>
                    </a:cubicBezTo>
                    <a:cubicBezTo>
                      <a:pt x="325" y="217"/>
                      <a:pt x="176" y="0"/>
                      <a:pt x="94" y="27"/>
                    </a:cubicBezTo>
                    <a:cubicBezTo>
                      <a:pt x="0" y="81"/>
                      <a:pt x="163" y="365"/>
                      <a:pt x="190" y="407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94" name="Google Shape;1494;p40"/>
              <p:cNvSpPr/>
              <p:nvPr/>
            </p:nvSpPr>
            <p:spPr>
              <a:xfrm>
                <a:off x="5583250" y="1835250"/>
                <a:ext cx="58975" cy="19000"/>
              </a:xfrm>
              <a:custGeom>
                <a:avLst/>
                <a:gdLst/>
                <a:ahLst/>
                <a:cxnLst/>
                <a:rect l="l" t="t" r="r" b="b"/>
                <a:pathLst>
                  <a:path w="2359" h="760" extrusionOk="0">
                    <a:moveTo>
                      <a:pt x="326" y="475"/>
                    </a:moveTo>
                    <a:cubicBezTo>
                      <a:pt x="420" y="542"/>
                      <a:pt x="501" y="596"/>
                      <a:pt x="610" y="651"/>
                    </a:cubicBezTo>
                    <a:cubicBezTo>
                      <a:pt x="799" y="719"/>
                      <a:pt x="976" y="759"/>
                      <a:pt x="1179" y="759"/>
                    </a:cubicBezTo>
                    <a:lnTo>
                      <a:pt x="1179" y="759"/>
                    </a:lnTo>
                    <a:lnTo>
                      <a:pt x="1193" y="759"/>
                    </a:lnTo>
                    <a:cubicBezTo>
                      <a:pt x="1206" y="759"/>
                      <a:pt x="1260" y="746"/>
                      <a:pt x="1260" y="746"/>
                    </a:cubicBezTo>
                    <a:cubicBezTo>
                      <a:pt x="1491" y="719"/>
                      <a:pt x="1667" y="651"/>
                      <a:pt x="1870" y="542"/>
                    </a:cubicBezTo>
                    <a:cubicBezTo>
                      <a:pt x="1897" y="529"/>
                      <a:pt x="2006" y="448"/>
                      <a:pt x="2033" y="421"/>
                    </a:cubicBezTo>
                    <a:cubicBezTo>
                      <a:pt x="2087" y="380"/>
                      <a:pt x="2358" y="150"/>
                      <a:pt x="2263" y="69"/>
                    </a:cubicBezTo>
                    <a:cubicBezTo>
                      <a:pt x="2195" y="0"/>
                      <a:pt x="1979" y="190"/>
                      <a:pt x="1897" y="231"/>
                    </a:cubicBezTo>
                    <a:cubicBezTo>
                      <a:pt x="1856" y="271"/>
                      <a:pt x="1802" y="298"/>
                      <a:pt x="1748" y="325"/>
                    </a:cubicBezTo>
                    <a:cubicBezTo>
                      <a:pt x="1572" y="407"/>
                      <a:pt x="1423" y="461"/>
                      <a:pt x="1233" y="475"/>
                    </a:cubicBezTo>
                    <a:lnTo>
                      <a:pt x="1179" y="475"/>
                    </a:lnTo>
                    <a:lnTo>
                      <a:pt x="1166" y="488"/>
                    </a:lnTo>
                    <a:lnTo>
                      <a:pt x="1166" y="475"/>
                    </a:lnTo>
                    <a:cubicBezTo>
                      <a:pt x="1003" y="488"/>
                      <a:pt x="868" y="461"/>
                      <a:pt x="705" y="407"/>
                    </a:cubicBezTo>
                    <a:cubicBezTo>
                      <a:pt x="624" y="367"/>
                      <a:pt x="555" y="340"/>
                      <a:pt x="474" y="285"/>
                    </a:cubicBezTo>
                    <a:cubicBezTo>
                      <a:pt x="393" y="231"/>
                      <a:pt x="163" y="27"/>
                      <a:pt x="95" y="82"/>
                    </a:cubicBezTo>
                    <a:cubicBezTo>
                      <a:pt x="0" y="163"/>
                      <a:pt x="284" y="434"/>
                      <a:pt x="326" y="475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95" name="Google Shape;1495;p40"/>
              <p:cNvSpPr/>
              <p:nvPr/>
            </p:nvSpPr>
            <p:spPr>
              <a:xfrm>
                <a:off x="5736675" y="1887075"/>
                <a:ext cx="152825" cy="57950"/>
              </a:xfrm>
              <a:custGeom>
                <a:avLst/>
                <a:gdLst/>
                <a:ahLst/>
                <a:cxnLst/>
                <a:rect l="l" t="t" r="r" b="b"/>
                <a:pathLst>
                  <a:path w="6113" h="2318" extrusionOk="0">
                    <a:moveTo>
                      <a:pt x="4770" y="177"/>
                    </a:moveTo>
                    <a:cubicBezTo>
                      <a:pt x="4797" y="68"/>
                      <a:pt x="4906" y="1"/>
                      <a:pt x="5014" y="28"/>
                    </a:cubicBezTo>
                    <a:cubicBezTo>
                      <a:pt x="5122" y="55"/>
                      <a:pt x="5191" y="163"/>
                      <a:pt x="5164" y="272"/>
                    </a:cubicBezTo>
                    <a:cubicBezTo>
                      <a:pt x="5164" y="285"/>
                      <a:pt x="4933" y="1206"/>
                      <a:pt x="5922" y="1437"/>
                    </a:cubicBezTo>
                    <a:cubicBezTo>
                      <a:pt x="6031" y="1464"/>
                      <a:pt x="6112" y="1573"/>
                      <a:pt x="6085" y="1681"/>
                    </a:cubicBezTo>
                    <a:cubicBezTo>
                      <a:pt x="6058" y="1789"/>
                      <a:pt x="5950" y="1871"/>
                      <a:pt x="5827" y="1844"/>
                    </a:cubicBezTo>
                    <a:cubicBezTo>
                      <a:pt x="5462" y="1748"/>
                      <a:pt x="5204" y="1586"/>
                      <a:pt x="5041" y="1410"/>
                    </a:cubicBezTo>
                    <a:cubicBezTo>
                      <a:pt x="4784" y="1789"/>
                      <a:pt x="4215" y="2317"/>
                      <a:pt x="3050" y="2317"/>
                    </a:cubicBezTo>
                    <a:lnTo>
                      <a:pt x="3050" y="2317"/>
                    </a:lnTo>
                    <a:cubicBezTo>
                      <a:pt x="1885" y="2317"/>
                      <a:pt x="1316" y="1789"/>
                      <a:pt x="1072" y="1410"/>
                    </a:cubicBezTo>
                    <a:cubicBezTo>
                      <a:pt x="909" y="1586"/>
                      <a:pt x="651" y="1748"/>
                      <a:pt x="272" y="1844"/>
                    </a:cubicBezTo>
                    <a:cubicBezTo>
                      <a:pt x="163" y="1871"/>
                      <a:pt x="55" y="1789"/>
                      <a:pt x="28" y="1681"/>
                    </a:cubicBezTo>
                    <a:cubicBezTo>
                      <a:pt x="1" y="1573"/>
                      <a:pt x="69" y="1464"/>
                      <a:pt x="177" y="1437"/>
                    </a:cubicBezTo>
                    <a:cubicBezTo>
                      <a:pt x="1180" y="1206"/>
                      <a:pt x="936" y="285"/>
                      <a:pt x="936" y="272"/>
                    </a:cubicBezTo>
                    <a:cubicBezTo>
                      <a:pt x="909" y="163"/>
                      <a:pt x="976" y="55"/>
                      <a:pt x="1085" y="28"/>
                    </a:cubicBezTo>
                    <a:cubicBezTo>
                      <a:pt x="1193" y="1"/>
                      <a:pt x="1316" y="68"/>
                      <a:pt x="1343" y="177"/>
                    </a:cubicBezTo>
                    <a:cubicBezTo>
                      <a:pt x="1343" y="177"/>
                      <a:pt x="1437" y="570"/>
                      <a:pt x="1302" y="989"/>
                    </a:cubicBezTo>
                    <a:cubicBezTo>
                      <a:pt x="1397" y="1206"/>
                      <a:pt x="1803" y="1911"/>
                      <a:pt x="3050" y="1911"/>
                    </a:cubicBezTo>
                    <a:cubicBezTo>
                      <a:pt x="4310" y="1911"/>
                      <a:pt x="4703" y="1206"/>
                      <a:pt x="4797" y="989"/>
                    </a:cubicBezTo>
                    <a:cubicBezTo>
                      <a:pt x="4662" y="570"/>
                      <a:pt x="4770" y="177"/>
                      <a:pt x="4770" y="177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96" name="Google Shape;1496;p40"/>
              <p:cNvSpPr/>
              <p:nvPr/>
            </p:nvSpPr>
            <p:spPr>
              <a:xfrm>
                <a:off x="5581225" y="1835925"/>
                <a:ext cx="56250" cy="27475"/>
              </a:xfrm>
              <a:custGeom>
                <a:avLst/>
                <a:gdLst/>
                <a:ahLst/>
                <a:cxnLst/>
                <a:rect l="l" t="t" r="r" b="b"/>
                <a:pathLst>
                  <a:path w="2250" h="1099" extrusionOk="0">
                    <a:moveTo>
                      <a:pt x="407" y="990"/>
                    </a:moveTo>
                    <a:cubicBezTo>
                      <a:pt x="515" y="1030"/>
                      <a:pt x="609" y="1057"/>
                      <a:pt x="718" y="1071"/>
                    </a:cubicBezTo>
                    <a:cubicBezTo>
                      <a:pt x="935" y="1098"/>
                      <a:pt x="1097" y="1084"/>
                      <a:pt x="1301" y="1017"/>
                    </a:cubicBezTo>
                    <a:lnTo>
                      <a:pt x="1314" y="1003"/>
                    </a:lnTo>
                    <a:lnTo>
                      <a:pt x="1314" y="1003"/>
                    </a:lnTo>
                    <a:cubicBezTo>
                      <a:pt x="1328" y="1003"/>
                      <a:pt x="1382" y="976"/>
                      <a:pt x="1382" y="976"/>
                    </a:cubicBezTo>
                    <a:cubicBezTo>
                      <a:pt x="1599" y="882"/>
                      <a:pt x="1748" y="773"/>
                      <a:pt x="1897" y="597"/>
                    </a:cubicBezTo>
                    <a:cubicBezTo>
                      <a:pt x="1924" y="584"/>
                      <a:pt x="2005" y="475"/>
                      <a:pt x="2018" y="434"/>
                    </a:cubicBezTo>
                    <a:cubicBezTo>
                      <a:pt x="2060" y="394"/>
                      <a:pt x="2249" y="82"/>
                      <a:pt x="2141" y="27"/>
                    </a:cubicBezTo>
                    <a:cubicBezTo>
                      <a:pt x="2046" y="0"/>
                      <a:pt x="1897" y="231"/>
                      <a:pt x="1843" y="298"/>
                    </a:cubicBezTo>
                    <a:lnTo>
                      <a:pt x="1720" y="421"/>
                    </a:lnTo>
                    <a:cubicBezTo>
                      <a:pt x="1585" y="556"/>
                      <a:pt x="1449" y="651"/>
                      <a:pt x="1274" y="732"/>
                    </a:cubicBezTo>
                    <a:cubicBezTo>
                      <a:pt x="1274" y="732"/>
                      <a:pt x="1233" y="746"/>
                      <a:pt x="1220" y="746"/>
                    </a:cubicBezTo>
                    <a:lnTo>
                      <a:pt x="1220" y="746"/>
                    </a:lnTo>
                    <a:cubicBezTo>
                      <a:pt x="1206" y="746"/>
                      <a:pt x="1206" y="759"/>
                      <a:pt x="1206" y="759"/>
                    </a:cubicBezTo>
                    <a:cubicBezTo>
                      <a:pt x="1043" y="813"/>
                      <a:pt x="922" y="827"/>
                      <a:pt x="745" y="813"/>
                    </a:cubicBezTo>
                    <a:cubicBezTo>
                      <a:pt x="651" y="813"/>
                      <a:pt x="582" y="800"/>
                      <a:pt x="488" y="773"/>
                    </a:cubicBezTo>
                    <a:cubicBezTo>
                      <a:pt x="407" y="746"/>
                      <a:pt x="122" y="624"/>
                      <a:pt x="67" y="678"/>
                    </a:cubicBezTo>
                    <a:cubicBezTo>
                      <a:pt x="0" y="786"/>
                      <a:pt x="352" y="963"/>
                      <a:pt x="407" y="99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97" name="Google Shape;1497;p40"/>
              <p:cNvSpPr/>
              <p:nvPr/>
            </p:nvSpPr>
            <p:spPr>
              <a:xfrm>
                <a:off x="5633375" y="1837625"/>
                <a:ext cx="35950" cy="35925"/>
              </a:xfrm>
              <a:custGeom>
                <a:avLst/>
                <a:gdLst/>
                <a:ahLst/>
                <a:cxnLst/>
                <a:rect l="l" t="t" r="r" b="b"/>
                <a:pathLst>
                  <a:path w="1438" h="1437" extrusionOk="0">
                    <a:moveTo>
                      <a:pt x="718" y="1437"/>
                    </a:moveTo>
                    <a:cubicBezTo>
                      <a:pt x="1112" y="1437"/>
                      <a:pt x="1437" y="1112"/>
                      <a:pt x="1437" y="718"/>
                    </a:cubicBezTo>
                    <a:cubicBezTo>
                      <a:pt x="1437" y="326"/>
                      <a:pt x="1112" y="1"/>
                      <a:pt x="718" y="1"/>
                    </a:cubicBezTo>
                    <a:cubicBezTo>
                      <a:pt x="326" y="1"/>
                      <a:pt x="1" y="326"/>
                      <a:pt x="1" y="718"/>
                    </a:cubicBezTo>
                    <a:cubicBezTo>
                      <a:pt x="1" y="1112"/>
                      <a:pt x="326" y="1437"/>
                      <a:pt x="718" y="143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98" name="Google Shape;1498;p40"/>
              <p:cNvSpPr/>
              <p:nvPr/>
            </p:nvSpPr>
            <p:spPr>
              <a:xfrm>
                <a:off x="5919950" y="1825075"/>
                <a:ext cx="100975" cy="100975"/>
              </a:xfrm>
              <a:custGeom>
                <a:avLst/>
                <a:gdLst/>
                <a:ahLst/>
                <a:cxnLst/>
                <a:rect l="l" t="t" r="r" b="b"/>
                <a:pathLst>
                  <a:path w="4039" h="4039" extrusionOk="0">
                    <a:moveTo>
                      <a:pt x="2019" y="4039"/>
                    </a:moveTo>
                    <a:cubicBezTo>
                      <a:pt x="3130" y="4039"/>
                      <a:pt x="4038" y="3144"/>
                      <a:pt x="4038" y="2020"/>
                    </a:cubicBezTo>
                    <a:cubicBezTo>
                      <a:pt x="4038" y="909"/>
                      <a:pt x="3130" y="1"/>
                      <a:pt x="2019" y="1"/>
                    </a:cubicBezTo>
                    <a:cubicBezTo>
                      <a:pt x="908" y="1"/>
                      <a:pt x="1" y="909"/>
                      <a:pt x="1" y="2020"/>
                    </a:cubicBezTo>
                    <a:cubicBezTo>
                      <a:pt x="1" y="3144"/>
                      <a:pt x="908" y="4039"/>
                      <a:pt x="2019" y="4039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99" name="Google Shape;1499;p40"/>
              <p:cNvSpPr/>
              <p:nvPr/>
            </p:nvSpPr>
            <p:spPr>
              <a:xfrm>
                <a:off x="5983275" y="1820025"/>
                <a:ext cx="48800" cy="25400"/>
              </a:xfrm>
              <a:custGeom>
                <a:avLst/>
                <a:gdLst/>
                <a:ahLst/>
                <a:cxnLst/>
                <a:rect l="l" t="t" r="r" b="b"/>
                <a:pathLst>
                  <a:path w="1952" h="1016" extrusionOk="0">
                    <a:moveTo>
                      <a:pt x="1749" y="407"/>
                    </a:moveTo>
                    <a:cubicBezTo>
                      <a:pt x="1695" y="488"/>
                      <a:pt x="1641" y="555"/>
                      <a:pt x="1587" y="623"/>
                    </a:cubicBezTo>
                    <a:cubicBezTo>
                      <a:pt x="1451" y="759"/>
                      <a:pt x="1316" y="867"/>
                      <a:pt x="1153" y="934"/>
                    </a:cubicBezTo>
                    <a:lnTo>
                      <a:pt x="1139" y="934"/>
                    </a:lnTo>
                    <a:lnTo>
                      <a:pt x="1139" y="934"/>
                    </a:lnTo>
                    <a:cubicBezTo>
                      <a:pt x="1126" y="934"/>
                      <a:pt x="1112" y="949"/>
                      <a:pt x="1099" y="949"/>
                    </a:cubicBezTo>
                    <a:cubicBezTo>
                      <a:pt x="909" y="1016"/>
                      <a:pt x="747" y="1016"/>
                      <a:pt x="557" y="962"/>
                    </a:cubicBezTo>
                    <a:cubicBezTo>
                      <a:pt x="476" y="934"/>
                      <a:pt x="407" y="907"/>
                      <a:pt x="340" y="867"/>
                    </a:cubicBezTo>
                    <a:cubicBezTo>
                      <a:pt x="286" y="840"/>
                      <a:pt x="1" y="636"/>
                      <a:pt x="96" y="555"/>
                    </a:cubicBezTo>
                    <a:cubicBezTo>
                      <a:pt x="150" y="488"/>
                      <a:pt x="367" y="623"/>
                      <a:pt x="448" y="663"/>
                    </a:cubicBezTo>
                    <a:cubicBezTo>
                      <a:pt x="503" y="691"/>
                      <a:pt x="557" y="705"/>
                      <a:pt x="611" y="718"/>
                    </a:cubicBezTo>
                    <a:cubicBezTo>
                      <a:pt x="760" y="745"/>
                      <a:pt x="868" y="732"/>
                      <a:pt x="1018" y="691"/>
                    </a:cubicBezTo>
                    <a:cubicBezTo>
                      <a:pt x="1018" y="691"/>
                      <a:pt x="1031" y="678"/>
                      <a:pt x="1045" y="678"/>
                    </a:cubicBezTo>
                    <a:lnTo>
                      <a:pt x="1045" y="678"/>
                    </a:lnTo>
                    <a:lnTo>
                      <a:pt x="1045" y="678"/>
                    </a:lnTo>
                    <a:cubicBezTo>
                      <a:pt x="1193" y="623"/>
                      <a:pt x="1289" y="542"/>
                      <a:pt x="1397" y="447"/>
                    </a:cubicBezTo>
                    <a:cubicBezTo>
                      <a:pt x="1424" y="434"/>
                      <a:pt x="1532" y="311"/>
                      <a:pt x="1559" y="271"/>
                    </a:cubicBezTo>
                    <a:cubicBezTo>
                      <a:pt x="1614" y="217"/>
                      <a:pt x="1762" y="0"/>
                      <a:pt x="1843" y="27"/>
                    </a:cubicBezTo>
                    <a:cubicBezTo>
                      <a:pt x="1952" y="81"/>
                      <a:pt x="1789" y="365"/>
                      <a:pt x="1749" y="407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00" name="Google Shape;1500;p40"/>
              <p:cNvSpPr/>
              <p:nvPr/>
            </p:nvSpPr>
            <p:spPr>
              <a:xfrm>
                <a:off x="5983950" y="1835250"/>
                <a:ext cx="58975" cy="19000"/>
              </a:xfrm>
              <a:custGeom>
                <a:avLst/>
                <a:gdLst/>
                <a:ahLst/>
                <a:cxnLst/>
                <a:rect l="l" t="t" r="r" b="b"/>
                <a:pathLst>
                  <a:path w="2359" h="760" extrusionOk="0">
                    <a:moveTo>
                      <a:pt x="2020" y="475"/>
                    </a:moveTo>
                    <a:cubicBezTo>
                      <a:pt x="1939" y="542"/>
                      <a:pt x="1844" y="596"/>
                      <a:pt x="1749" y="651"/>
                    </a:cubicBezTo>
                    <a:cubicBezTo>
                      <a:pt x="1560" y="719"/>
                      <a:pt x="1383" y="759"/>
                      <a:pt x="1180" y="759"/>
                    </a:cubicBezTo>
                    <a:lnTo>
                      <a:pt x="1166" y="759"/>
                    </a:lnTo>
                    <a:lnTo>
                      <a:pt x="1153" y="759"/>
                    </a:lnTo>
                    <a:cubicBezTo>
                      <a:pt x="1139" y="759"/>
                      <a:pt x="1099" y="746"/>
                      <a:pt x="1085" y="746"/>
                    </a:cubicBezTo>
                    <a:cubicBezTo>
                      <a:pt x="855" y="719"/>
                      <a:pt x="678" y="651"/>
                      <a:pt x="476" y="542"/>
                    </a:cubicBezTo>
                    <a:cubicBezTo>
                      <a:pt x="449" y="529"/>
                      <a:pt x="340" y="448"/>
                      <a:pt x="313" y="421"/>
                    </a:cubicBezTo>
                    <a:cubicBezTo>
                      <a:pt x="272" y="380"/>
                      <a:pt x="1" y="150"/>
                      <a:pt x="82" y="69"/>
                    </a:cubicBezTo>
                    <a:cubicBezTo>
                      <a:pt x="163" y="0"/>
                      <a:pt x="380" y="190"/>
                      <a:pt x="449" y="231"/>
                    </a:cubicBezTo>
                    <a:cubicBezTo>
                      <a:pt x="503" y="271"/>
                      <a:pt x="543" y="298"/>
                      <a:pt x="597" y="325"/>
                    </a:cubicBezTo>
                    <a:cubicBezTo>
                      <a:pt x="774" y="407"/>
                      <a:pt x="922" y="461"/>
                      <a:pt x="1112" y="475"/>
                    </a:cubicBezTo>
                    <a:lnTo>
                      <a:pt x="1180" y="475"/>
                    </a:lnTo>
                    <a:lnTo>
                      <a:pt x="1180" y="488"/>
                    </a:lnTo>
                    <a:cubicBezTo>
                      <a:pt x="1180" y="488"/>
                      <a:pt x="1180" y="475"/>
                      <a:pt x="1193" y="475"/>
                    </a:cubicBezTo>
                    <a:cubicBezTo>
                      <a:pt x="1356" y="488"/>
                      <a:pt x="1478" y="461"/>
                      <a:pt x="1641" y="407"/>
                    </a:cubicBezTo>
                    <a:cubicBezTo>
                      <a:pt x="1735" y="367"/>
                      <a:pt x="1803" y="340"/>
                      <a:pt x="1885" y="285"/>
                    </a:cubicBezTo>
                    <a:cubicBezTo>
                      <a:pt x="1952" y="231"/>
                      <a:pt x="2183" y="27"/>
                      <a:pt x="2250" y="82"/>
                    </a:cubicBezTo>
                    <a:cubicBezTo>
                      <a:pt x="2358" y="163"/>
                      <a:pt x="2060" y="434"/>
                      <a:pt x="2020" y="475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01" name="Google Shape;1501;p40"/>
              <p:cNvSpPr/>
              <p:nvPr/>
            </p:nvSpPr>
            <p:spPr>
              <a:xfrm>
                <a:off x="5988700" y="1835925"/>
                <a:ext cx="56250" cy="27475"/>
              </a:xfrm>
              <a:custGeom>
                <a:avLst/>
                <a:gdLst/>
                <a:ahLst/>
                <a:cxnLst/>
                <a:rect l="l" t="t" r="r" b="b"/>
                <a:pathLst>
                  <a:path w="2250" h="1099" extrusionOk="0">
                    <a:moveTo>
                      <a:pt x="1830" y="990"/>
                    </a:moveTo>
                    <a:cubicBezTo>
                      <a:pt x="1735" y="1030"/>
                      <a:pt x="1641" y="1057"/>
                      <a:pt x="1518" y="1071"/>
                    </a:cubicBezTo>
                    <a:cubicBezTo>
                      <a:pt x="1315" y="1098"/>
                      <a:pt x="1139" y="1084"/>
                      <a:pt x="949" y="1017"/>
                    </a:cubicBezTo>
                    <a:cubicBezTo>
                      <a:pt x="936" y="1017"/>
                      <a:pt x="936" y="1017"/>
                      <a:pt x="936" y="1003"/>
                    </a:cubicBezTo>
                    <a:lnTo>
                      <a:pt x="922" y="1003"/>
                    </a:lnTo>
                    <a:cubicBezTo>
                      <a:pt x="909" y="1003"/>
                      <a:pt x="868" y="976"/>
                      <a:pt x="855" y="976"/>
                    </a:cubicBezTo>
                    <a:cubicBezTo>
                      <a:pt x="651" y="882"/>
                      <a:pt x="502" y="773"/>
                      <a:pt x="340" y="597"/>
                    </a:cubicBezTo>
                    <a:cubicBezTo>
                      <a:pt x="326" y="584"/>
                      <a:pt x="244" y="475"/>
                      <a:pt x="217" y="434"/>
                    </a:cubicBezTo>
                    <a:cubicBezTo>
                      <a:pt x="190" y="394"/>
                      <a:pt x="1" y="82"/>
                      <a:pt x="109" y="27"/>
                    </a:cubicBezTo>
                    <a:cubicBezTo>
                      <a:pt x="190" y="0"/>
                      <a:pt x="353" y="231"/>
                      <a:pt x="407" y="298"/>
                    </a:cubicBezTo>
                    <a:lnTo>
                      <a:pt x="530" y="421"/>
                    </a:lnTo>
                    <a:cubicBezTo>
                      <a:pt x="665" y="556"/>
                      <a:pt x="786" y="651"/>
                      <a:pt x="963" y="732"/>
                    </a:cubicBezTo>
                    <a:cubicBezTo>
                      <a:pt x="976" y="732"/>
                      <a:pt x="1017" y="746"/>
                      <a:pt x="1017" y="746"/>
                    </a:cubicBezTo>
                    <a:lnTo>
                      <a:pt x="1030" y="746"/>
                    </a:lnTo>
                    <a:lnTo>
                      <a:pt x="1030" y="759"/>
                    </a:lnTo>
                    <a:cubicBezTo>
                      <a:pt x="1193" y="813"/>
                      <a:pt x="1328" y="827"/>
                      <a:pt x="1491" y="813"/>
                    </a:cubicBezTo>
                    <a:cubicBezTo>
                      <a:pt x="1586" y="813"/>
                      <a:pt x="1668" y="800"/>
                      <a:pt x="1762" y="773"/>
                    </a:cubicBezTo>
                    <a:cubicBezTo>
                      <a:pt x="1843" y="746"/>
                      <a:pt x="2114" y="624"/>
                      <a:pt x="2168" y="678"/>
                    </a:cubicBezTo>
                    <a:cubicBezTo>
                      <a:pt x="2250" y="786"/>
                      <a:pt x="1884" y="963"/>
                      <a:pt x="1830" y="99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02" name="Google Shape;1502;p40"/>
              <p:cNvSpPr/>
              <p:nvPr/>
            </p:nvSpPr>
            <p:spPr>
              <a:xfrm>
                <a:off x="5956525" y="1837625"/>
                <a:ext cx="35950" cy="35925"/>
              </a:xfrm>
              <a:custGeom>
                <a:avLst/>
                <a:gdLst/>
                <a:ahLst/>
                <a:cxnLst/>
                <a:rect l="l" t="t" r="r" b="b"/>
                <a:pathLst>
                  <a:path w="1438" h="1437" extrusionOk="0">
                    <a:moveTo>
                      <a:pt x="718" y="1437"/>
                    </a:moveTo>
                    <a:cubicBezTo>
                      <a:pt x="1112" y="1437"/>
                      <a:pt x="1437" y="1112"/>
                      <a:pt x="1437" y="718"/>
                    </a:cubicBezTo>
                    <a:cubicBezTo>
                      <a:pt x="1437" y="326"/>
                      <a:pt x="1112" y="1"/>
                      <a:pt x="718" y="1"/>
                    </a:cubicBezTo>
                    <a:cubicBezTo>
                      <a:pt x="326" y="1"/>
                      <a:pt x="1" y="326"/>
                      <a:pt x="1" y="718"/>
                    </a:cubicBezTo>
                    <a:cubicBezTo>
                      <a:pt x="1" y="1112"/>
                      <a:pt x="326" y="1437"/>
                      <a:pt x="718" y="143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03" name="Google Shape;1503;p40"/>
              <p:cNvSpPr/>
              <p:nvPr/>
            </p:nvSpPr>
            <p:spPr>
              <a:xfrm>
                <a:off x="5616450" y="1937225"/>
                <a:ext cx="78600" cy="30500"/>
              </a:xfrm>
              <a:custGeom>
                <a:avLst/>
                <a:gdLst/>
                <a:ahLst/>
                <a:cxnLst/>
                <a:rect l="l" t="t" r="r" b="b"/>
                <a:pathLst>
                  <a:path w="3144" h="1220" extrusionOk="0">
                    <a:moveTo>
                      <a:pt x="1572" y="1220"/>
                    </a:moveTo>
                    <a:cubicBezTo>
                      <a:pt x="2439" y="1220"/>
                      <a:pt x="3144" y="949"/>
                      <a:pt x="3144" y="609"/>
                    </a:cubicBezTo>
                    <a:cubicBezTo>
                      <a:pt x="3144" y="271"/>
                      <a:pt x="2439" y="0"/>
                      <a:pt x="1572" y="0"/>
                    </a:cubicBezTo>
                    <a:cubicBezTo>
                      <a:pt x="705" y="0"/>
                      <a:pt x="0" y="271"/>
                      <a:pt x="0" y="609"/>
                    </a:cubicBezTo>
                    <a:cubicBezTo>
                      <a:pt x="0" y="949"/>
                      <a:pt x="705" y="1220"/>
                      <a:pt x="1572" y="1220"/>
                    </a:cubicBezTo>
                    <a:close/>
                  </a:path>
                </a:pathLst>
              </a:custGeom>
              <a:solidFill>
                <a:srgbClr val="F58CA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04" name="Google Shape;1504;p40"/>
              <p:cNvSpPr/>
              <p:nvPr/>
            </p:nvSpPr>
            <p:spPr>
              <a:xfrm>
                <a:off x="5931125" y="1937225"/>
                <a:ext cx="78600" cy="30500"/>
              </a:xfrm>
              <a:custGeom>
                <a:avLst/>
                <a:gdLst/>
                <a:ahLst/>
                <a:cxnLst/>
                <a:rect l="l" t="t" r="r" b="b"/>
                <a:pathLst>
                  <a:path w="3144" h="1220" extrusionOk="0">
                    <a:moveTo>
                      <a:pt x="1572" y="1220"/>
                    </a:moveTo>
                    <a:cubicBezTo>
                      <a:pt x="2439" y="1220"/>
                      <a:pt x="3144" y="949"/>
                      <a:pt x="3144" y="609"/>
                    </a:cubicBezTo>
                    <a:cubicBezTo>
                      <a:pt x="3144" y="271"/>
                      <a:pt x="2439" y="0"/>
                      <a:pt x="1572" y="0"/>
                    </a:cubicBezTo>
                    <a:cubicBezTo>
                      <a:pt x="705" y="0"/>
                      <a:pt x="0" y="271"/>
                      <a:pt x="0" y="609"/>
                    </a:cubicBezTo>
                    <a:cubicBezTo>
                      <a:pt x="0" y="949"/>
                      <a:pt x="705" y="1220"/>
                      <a:pt x="1572" y="1220"/>
                    </a:cubicBezTo>
                    <a:close/>
                  </a:path>
                </a:pathLst>
              </a:custGeom>
              <a:solidFill>
                <a:srgbClr val="F58CA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505" name="Google Shape;1505;p40"/>
            <p:cNvSpPr/>
            <p:nvPr/>
          </p:nvSpPr>
          <p:spPr>
            <a:xfrm>
              <a:off x="4354930" y="3338379"/>
              <a:ext cx="353700" cy="353700"/>
            </a:xfrm>
            <a:prstGeom prst="ellipse">
              <a:avLst/>
            </a:prstGeom>
            <a:gradFill>
              <a:gsLst>
                <a:gs pos="0">
                  <a:srgbClr val="C9CBFF"/>
                </a:gs>
                <a:gs pos="100000">
                  <a:schemeClr val="lt2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506" name="Google Shape;1506;p40"/>
            <p:cNvGrpSpPr/>
            <p:nvPr/>
          </p:nvGrpSpPr>
          <p:grpSpPr>
            <a:xfrm>
              <a:off x="4381216" y="3467266"/>
              <a:ext cx="301143" cy="95916"/>
              <a:chOff x="5581225" y="1820025"/>
              <a:chExt cx="463725" cy="147700"/>
            </a:xfrm>
          </p:grpSpPr>
          <p:sp>
            <p:nvSpPr>
              <p:cNvPr id="1507" name="Google Shape;1507;p40"/>
              <p:cNvSpPr/>
              <p:nvPr/>
            </p:nvSpPr>
            <p:spPr>
              <a:xfrm>
                <a:off x="5605250" y="1825075"/>
                <a:ext cx="100975" cy="100975"/>
              </a:xfrm>
              <a:custGeom>
                <a:avLst/>
                <a:gdLst/>
                <a:ahLst/>
                <a:cxnLst/>
                <a:rect l="l" t="t" r="r" b="b"/>
                <a:pathLst>
                  <a:path w="4039" h="4039" extrusionOk="0">
                    <a:moveTo>
                      <a:pt x="2020" y="4039"/>
                    </a:moveTo>
                    <a:cubicBezTo>
                      <a:pt x="3131" y="4039"/>
                      <a:pt x="4038" y="3144"/>
                      <a:pt x="4038" y="2020"/>
                    </a:cubicBezTo>
                    <a:cubicBezTo>
                      <a:pt x="4038" y="909"/>
                      <a:pt x="3131" y="1"/>
                      <a:pt x="2020" y="1"/>
                    </a:cubicBezTo>
                    <a:cubicBezTo>
                      <a:pt x="909" y="1"/>
                      <a:pt x="1" y="909"/>
                      <a:pt x="1" y="2020"/>
                    </a:cubicBezTo>
                    <a:cubicBezTo>
                      <a:pt x="1" y="3144"/>
                      <a:pt x="909" y="4039"/>
                      <a:pt x="2020" y="4039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08" name="Google Shape;1508;p40"/>
              <p:cNvSpPr/>
              <p:nvPr/>
            </p:nvSpPr>
            <p:spPr>
              <a:xfrm>
                <a:off x="5594100" y="1820025"/>
                <a:ext cx="48450" cy="25400"/>
              </a:xfrm>
              <a:custGeom>
                <a:avLst/>
                <a:gdLst/>
                <a:ahLst/>
                <a:cxnLst/>
                <a:rect l="l" t="t" r="r" b="b"/>
                <a:pathLst>
                  <a:path w="1938" h="1016" extrusionOk="0">
                    <a:moveTo>
                      <a:pt x="190" y="407"/>
                    </a:moveTo>
                    <a:cubicBezTo>
                      <a:pt x="244" y="488"/>
                      <a:pt x="298" y="555"/>
                      <a:pt x="365" y="623"/>
                    </a:cubicBezTo>
                    <a:cubicBezTo>
                      <a:pt x="488" y="759"/>
                      <a:pt x="623" y="867"/>
                      <a:pt x="799" y="934"/>
                    </a:cubicBezTo>
                    <a:lnTo>
                      <a:pt x="799" y="934"/>
                    </a:lnTo>
                    <a:lnTo>
                      <a:pt x="813" y="934"/>
                    </a:lnTo>
                    <a:lnTo>
                      <a:pt x="840" y="949"/>
                    </a:lnTo>
                    <a:cubicBezTo>
                      <a:pt x="1030" y="1016"/>
                      <a:pt x="1192" y="1016"/>
                      <a:pt x="1395" y="962"/>
                    </a:cubicBezTo>
                    <a:cubicBezTo>
                      <a:pt x="1476" y="934"/>
                      <a:pt x="1545" y="907"/>
                      <a:pt x="1612" y="867"/>
                    </a:cubicBezTo>
                    <a:cubicBezTo>
                      <a:pt x="1666" y="840"/>
                      <a:pt x="1937" y="636"/>
                      <a:pt x="1856" y="555"/>
                    </a:cubicBezTo>
                    <a:cubicBezTo>
                      <a:pt x="1789" y="488"/>
                      <a:pt x="1585" y="623"/>
                      <a:pt x="1503" y="663"/>
                    </a:cubicBezTo>
                    <a:cubicBezTo>
                      <a:pt x="1449" y="691"/>
                      <a:pt x="1395" y="705"/>
                      <a:pt x="1328" y="718"/>
                    </a:cubicBezTo>
                    <a:cubicBezTo>
                      <a:pt x="1192" y="745"/>
                      <a:pt x="1070" y="732"/>
                      <a:pt x="934" y="691"/>
                    </a:cubicBezTo>
                    <a:lnTo>
                      <a:pt x="907" y="678"/>
                    </a:lnTo>
                    <a:lnTo>
                      <a:pt x="907" y="678"/>
                    </a:lnTo>
                    <a:lnTo>
                      <a:pt x="894" y="678"/>
                    </a:lnTo>
                    <a:cubicBezTo>
                      <a:pt x="759" y="623"/>
                      <a:pt x="650" y="542"/>
                      <a:pt x="542" y="447"/>
                    </a:cubicBezTo>
                    <a:cubicBezTo>
                      <a:pt x="515" y="434"/>
                      <a:pt x="407" y="311"/>
                      <a:pt x="379" y="271"/>
                    </a:cubicBezTo>
                    <a:cubicBezTo>
                      <a:pt x="325" y="217"/>
                      <a:pt x="176" y="0"/>
                      <a:pt x="94" y="27"/>
                    </a:cubicBezTo>
                    <a:cubicBezTo>
                      <a:pt x="0" y="81"/>
                      <a:pt x="163" y="365"/>
                      <a:pt x="190" y="407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09" name="Google Shape;1509;p40"/>
              <p:cNvSpPr/>
              <p:nvPr/>
            </p:nvSpPr>
            <p:spPr>
              <a:xfrm>
                <a:off x="5583250" y="1835250"/>
                <a:ext cx="58975" cy="19000"/>
              </a:xfrm>
              <a:custGeom>
                <a:avLst/>
                <a:gdLst/>
                <a:ahLst/>
                <a:cxnLst/>
                <a:rect l="l" t="t" r="r" b="b"/>
                <a:pathLst>
                  <a:path w="2359" h="760" extrusionOk="0">
                    <a:moveTo>
                      <a:pt x="326" y="475"/>
                    </a:moveTo>
                    <a:cubicBezTo>
                      <a:pt x="420" y="542"/>
                      <a:pt x="501" y="596"/>
                      <a:pt x="610" y="651"/>
                    </a:cubicBezTo>
                    <a:cubicBezTo>
                      <a:pt x="799" y="719"/>
                      <a:pt x="976" y="759"/>
                      <a:pt x="1179" y="759"/>
                    </a:cubicBezTo>
                    <a:lnTo>
                      <a:pt x="1179" y="759"/>
                    </a:lnTo>
                    <a:lnTo>
                      <a:pt x="1193" y="759"/>
                    </a:lnTo>
                    <a:cubicBezTo>
                      <a:pt x="1206" y="759"/>
                      <a:pt x="1260" y="746"/>
                      <a:pt x="1260" y="746"/>
                    </a:cubicBezTo>
                    <a:cubicBezTo>
                      <a:pt x="1491" y="719"/>
                      <a:pt x="1667" y="651"/>
                      <a:pt x="1870" y="542"/>
                    </a:cubicBezTo>
                    <a:cubicBezTo>
                      <a:pt x="1897" y="529"/>
                      <a:pt x="2006" y="448"/>
                      <a:pt x="2033" y="421"/>
                    </a:cubicBezTo>
                    <a:cubicBezTo>
                      <a:pt x="2087" y="380"/>
                      <a:pt x="2358" y="150"/>
                      <a:pt x="2263" y="69"/>
                    </a:cubicBezTo>
                    <a:cubicBezTo>
                      <a:pt x="2195" y="0"/>
                      <a:pt x="1979" y="190"/>
                      <a:pt x="1897" y="231"/>
                    </a:cubicBezTo>
                    <a:cubicBezTo>
                      <a:pt x="1856" y="271"/>
                      <a:pt x="1802" y="298"/>
                      <a:pt x="1748" y="325"/>
                    </a:cubicBezTo>
                    <a:cubicBezTo>
                      <a:pt x="1572" y="407"/>
                      <a:pt x="1423" y="461"/>
                      <a:pt x="1233" y="475"/>
                    </a:cubicBezTo>
                    <a:lnTo>
                      <a:pt x="1179" y="475"/>
                    </a:lnTo>
                    <a:lnTo>
                      <a:pt x="1166" y="488"/>
                    </a:lnTo>
                    <a:lnTo>
                      <a:pt x="1166" y="475"/>
                    </a:lnTo>
                    <a:cubicBezTo>
                      <a:pt x="1003" y="488"/>
                      <a:pt x="868" y="461"/>
                      <a:pt x="705" y="407"/>
                    </a:cubicBezTo>
                    <a:cubicBezTo>
                      <a:pt x="624" y="367"/>
                      <a:pt x="555" y="340"/>
                      <a:pt x="474" y="285"/>
                    </a:cubicBezTo>
                    <a:cubicBezTo>
                      <a:pt x="393" y="231"/>
                      <a:pt x="163" y="27"/>
                      <a:pt x="95" y="82"/>
                    </a:cubicBezTo>
                    <a:cubicBezTo>
                      <a:pt x="0" y="163"/>
                      <a:pt x="284" y="434"/>
                      <a:pt x="326" y="475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10" name="Google Shape;1510;p40"/>
              <p:cNvSpPr/>
              <p:nvPr/>
            </p:nvSpPr>
            <p:spPr>
              <a:xfrm>
                <a:off x="5736675" y="1887075"/>
                <a:ext cx="152825" cy="57950"/>
              </a:xfrm>
              <a:custGeom>
                <a:avLst/>
                <a:gdLst/>
                <a:ahLst/>
                <a:cxnLst/>
                <a:rect l="l" t="t" r="r" b="b"/>
                <a:pathLst>
                  <a:path w="6113" h="2318" extrusionOk="0">
                    <a:moveTo>
                      <a:pt x="4770" y="177"/>
                    </a:moveTo>
                    <a:cubicBezTo>
                      <a:pt x="4797" y="68"/>
                      <a:pt x="4906" y="1"/>
                      <a:pt x="5014" y="28"/>
                    </a:cubicBezTo>
                    <a:cubicBezTo>
                      <a:pt x="5122" y="55"/>
                      <a:pt x="5191" y="163"/>
                      <a:pt x="5164" y="272"/>
                    </a:cubicBezTo>
                    <a:cubicBezTo>
                      <a:pt x="5164" y="285"/>
                      <a:pt x="4933" y="1206"/>
                      <a:pt x="5922" y="1437"/>
                    </a:cubicBezTo>
                    <a:cubicBezTo>
                      <a:pt x="6031" y="1464"/>
                      <a:pt x="6112" y="1573"/>
                      <a:pt x="6085" y="1681"/>
                    </a:cubicBezTo>
                    <a:cubicBezTo>
                      <a:pt x="6058" y="1789"/>
                      <a:pt x="5950" y="1871"/>
                      <a:pt x="5827" y="1844"/>
                    </a:cubicBezTo>
                    <a:cubicBezTo>
                      <a:pt x="5462" y="1748"/>
                      <a:pt x="5204" y="1586"/>
                      <a:pt x="5041" y="1410"/>
                    </a:cubicBezTo>
                    <a:cubicBezTo>
                      <a:pt x="4784" y="1789"/>
                      <a:pt x="4215" y="2317"/>
                      <a:pt x="3050" y="2317"/>
                    </a:cubicBezTo>
                    <a:lnTo>
                      <a:pt x="3050" y="2317"/>
                    </a:lnTo>
                    <a:cubicBezTo>
                      <a:pt x="1885" y="2317"/>
                      <a:pt x="1316" y="1789"/>
                      <a:pt x="1072" y="1410"/>
                    </a:cubicBezTo>
                    <a:cubicBezTo>
                      <a:pt x="909" y="1586"/>
                      <a:pt x="651" y="1748"/>
                      <a:pt x="272" y="1844"/>
                    </a:cubicBezTo>
                    <a:cubicBezTo>
                      <a:pt x="163" y="1871"/>
                      <a:pt x="55" y="1789"/>
                      <a:pt x="28" y="1681"/>
                    </a:cubicBezTo>
                    <a:cubicBezTo>
                      <a:pt x="1" y="1573"/>
                      <a:pt x="69" y="1464"/>
                      <a:pt x="177" y="1437"/>
                    </a:cubicBezTo>
                    <a:cubicBezTo>
                      <a:pt x="1180" y="1206"/>
                      <a:pt x="936" y="285"/>
                      <a:pt x="936" y="272"/>
                    </a:cubicBezTo>
                    <a:cubicBezTo>
                      <a:pt x="909" y="163"/>
                      <a:pt x="976" y="55"/>
                      <a:pt x="1085" y="28"/>
                    </a:cubicBezTo>
                    <a:cubicBezTo>
                      <a:pt x="1193" y="1"/>
                      <a:pt x="1316" y="68"/>
                      <a:pt x="1343" y="177"/>
                    </a:cubicBezTo>
                    <a:cubicBezTo>
                      <a:pt x="1343" y="177"/>
                      <a:pt x="1437" y="570"/>
                      <a:pt x="1302" y="989"/>
                    </a:cubicBezTo>
                    <a:cubicBezTo>
                      <a:pt x="1397" y="1206"/>
                      <a:pt x="1803" y="1911"/>
                      <a:pt x="3050" y="1911"/>
                    </a:cubicBezTo>
                    <a:cubicBezTo>
                      <a:pt x="4310" y="1911"/>
                      <a:pt x="4703" y="1206"/>
                      <a:pt x="4797" y="989"/>
                    </a:cubicBezTo>
                    <a:cubicBezTo>
                      <a:pt x="4662" y="570"/>
                      <a:pt x="4770" y="177"/>
                      <a:pt x="4770" y="177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11" name="Google Shape;1511;p40"/>
              <p:cNvSpPr/>
              <p:nvPr/>
            </p:nvSpPr>
            <p:spPr>
              <a:xfrm>
                <a:off x="5581225" y="1835925"/>
                <a:ext cx="56250" cy="27475"/>
              </a:xfrm>
              <a:custGeom>
                <a:avLst/>
                <a:gdLst/>
                <a:ahLst/>
                <a:cxnLst/>
                <a:rect l="l" t="t" r="r" b="b"/>
                <a:pathLst>
                  <a:path w="2250" h="1099" extrusionOk="0">
                    <a:moveTo>
                      <a:pt x="407" y="990"/>
                    </a:moveTo>
                    <a:cubicBezTo>
                      <a:pt x="515" y="1030"/>
                      <a:pt x="609" y="1057"/>
                      <a:pt x="718" y="1071"/>
                    </a:cubicBezTo>
                    <a:cubicBezTo>
                      <a:pt x="935" y="1098"/>
                      <a:pt x="1097" y="1084"/>
                      <a:pt x="1301" y="1017"/>
                    </a:cubicBezTo>
                    <a:lnTo>
                      <a:pt x="1314" y="1003"/>
                    </a:lnTo>
                    <a:lnTo>
                      <a:pt x="1314" y="1003"/>
                    </a:lnTo>
                    <a:cubicBezTo>
                      <a:pt x="1328" y="1003"/>
                      <a:pt x="1382" y="976"/>
                      <a:pt x="1382" y="976"/>
                    </a:cubicBezTo>
                    <a:cubicBezTo>
                      <a:pt x="1599" y="882"/>
                      <a:pt x="1748" y="773"/>
                      <a:pt x="1897" y="597"/>
                    </a:cubicBezTo>
                    <a:cubicBezTo>
                      <a:pt x="1924" y="584"/>
                      <a:pt x="2005" y="475"/>
                      <a:pt x="2018" y="434"/>
                    </a:cubicBezTo>
                    <a:cubicBezTo>
                      <a:pt x="2060" y="394"/>
                      <a:pt x="2249" y="82"/>
                      <a:pt x="2141" y="27"/>
                    </a:cubicBezTo>
                    <a:cubicBezTo>
                      <a:pt x="2046" y="0"/>
                      <a:pt x="1897" y="231"/>
                      <a:pt x="1843" y="298"/>
                    </a:cubicBezTo>
                    <a:lnTo>
                      <a:pt x="1720" y="421"/>
                    </a:lnTo>
                    <a:cubicBezTo>
                      <a:pt x="1585" y="556"/>
                      <a:pt x="1449" y="651"/>
                      <a:pt x="1274" y="732"/>
                    </a:cubicBezTo>
                    <a:cubicBezTo>
                      <a:pt x="1274" y="732"/>
                      <a:pt x="1233" y="746"/>
                      <a:pt x="1220" y="746"/>
                    </a:cubicBezTo>
                    <a:lnTo>
                      <a:pt x="1220" y="746"/>
                    </a:lnTo>
                    <a:cubicBezTo>
                      <a:pt x="1206" y="746"/>
                      <a:pt x="1206" y="759"/>
                      <a:pt x="1206" y="759"/>
                    </a:cubicBezTo>
                    <a:cubicBezTo>
                      <a:pt x="1043" y="813"/>
                      <a:pt x="922" y="827"/>
                      <a:pt x="745" y="813"/>
                    </a:cubicBezTo>
                    <a:cubicBezTo>
                      <a:pt x="651" y="813"/>
                      <a:pt x="582" y="800"/>
                      <a:pt x="488" y="773"/>
                    </a:cubicBezTo>
                    <a:cubicBezTo>
                      <a:pt x="407" y="746"/>
                      <a:pt x="122" y="624"/>
                      <a:pt x="67" y="678"/>
                    </a:cubicBezTo>
                    <a:cubicBezTo>
                      <a:pt x="0" y="786"/>
                      <a:pt x="352" y="963"/>
                      <a:pt x="407" y="99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12" name="Google Shape;1512;p40"/>
              <p:cNvSpPr/>
              <p:nvPr/>
            </p:nvSpPr>
            <p:spPr>
              <a:xfrm>
                <a:off x="5633375" y="1837625"/>
                <a:ext cx="35950" cy="35925"/>
              </a:xfrm>
              <a:custGeom>
                <a:avLst/>
                <a:gdLst/>
                <a:ahLst/>
                <a:cxnLst/>
                <a:rect l="l" t="t" r="r" b="b"/>
                <a:pathLst>
                  <a:path w="1438" h="1437" extrusionOk="0">
                    <a:moveTo>
                      <a:pt x="718" y="1437"/>
                    </a:moveTo>
                    <a:cubicBezTo>
                      <a:pt x="1112" y="1437"/>
                      <a:pt x="1437" y="1112"/>
                      <a:pt x="1437" y="718"/>
                    </a:cubicBezTo>
                    <a:cubicBezTo>
                      <a:pt x="1437" y="326"/>
                      <a:pt x="1112" y="1"/>
                      <a:pt x="718" y="1"/>
                    </a:cubicBezTo>
                    <a:cubicBezTo>
                      <a:pt x="326" y="1"/>
                      <a:pt x="1" y="326"/>
                      <a:pt x="1" y="718"/>
                    </a:cubicBezTo>
                    <a:cubicBezTo>
                      <a:pt x="1" y="1112"/>
                      <a:pt x="326" y="1437"/>
                      <a:pt x="718" y="143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13" name="Google Shape;1513;p40"/>
              <p:cNvSpPr/>
              <p:nvPr/>
            </p:nvSpPr>
            <p:spPr>
              <a:xfrm>
                <a:off x="5919950" y="1825075"/>
                <a:ext cx="100975" cy="100975"/>
              </a:xfrm>
              <a:custGeom>
                <a:avLst/>
                <a:gdLst/>
                <a:ahLst/>
                <a:cxnLst/>
                <a:rect l="l" t="t" r="r" b="b"/>
                <a:pathLst>
                  <a:path w="4039" h="4039" extrusionOk="0">
                    <a:moveTo>
                      <a:pt x="2019" y="4039"/>
                    </a:moveTo>
                    <a:cubicBezTo>
                      <a:pt x="3130" y="4039"/>
                      <a:pt x="4038" y="3144"/>
                      <a:pt x="4038" y="2020"/>
                    </a:cubicBezTo>
                    <a:cubicBezTo>
                      <a:pt x="4038" y="909"/>
                      <a:pt x="3130" y="1"/>
                      <a:pt x="2019" y="1"/>
                    </a:cubicBezTo>
                    <a:cubicBezTo>
                      <a:pt x="908" y="1"/>
                      <a:pt x="1" y="909"/>
                      <a:pt x="1" y="2020"/>
                    </a:cubicBezTo>
                    <a:cubicBezTo>
                      <a:pt x="1" y="3144"/>
                      <a:pt x="908" y="4039"/>
                      <a:pt x="2019" y="4039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14" name="Google Shape;1514;p40"/>
              <p:cNvSpPr/>
              <p:nvPr/>
            </p:nvSpPr>
            <p:spPr>
              <a:xfrm>
                <a:off x="5983275" y="1820025"/>
                <a:ext cx="48800" cy="25400"/>
              </a:xfrm>
              <a:custGeom>
                <a:avLst/>
                <a:gdLst/>
                <a:ahLst/>
                <a:cxnLst/>
                <a:rect l="l" t="t" r="r" b="b"/>
                <a:pathLst>
                  <a:path w="1952" h="1016" extrusionOk="0">
                    <a:moveTo>
                      <a:pt x="1749" y="407"/>
                    </a:moveTo>
                    <a:cubicBezTo>
                      <a:pt x="1695" y="488"/>
                      <a:pt x="1641" y="555"/>
                      <a:pt x="1587" y="623"/>
                    </a:cubicBezTo>
                    <a:cubicBezTo>
                      <a:pt x="1451" y="759"/>
                      <a:pt x="1316" y="867"/>
                      <a:pt x="1153" y="934"/>
                    </a:cubicBezTo>
                    <a:lnTo>
                      <a:pt x="1139" y="934"/>
                    </a:lnTo>
                    <a:lnTo>
                      <a:pt x="1139" y="934"/>
                    </a:lnTo>
                    <a:cubicBezTo>
                      <a:pt x="1126" y="934"/>
                      <a:pt x="1112" y="949"/>
                      <a:pt x="1099" y="949"/>
                    </a:cubicBezTo>
                    <a:cubicBezTo>
                      <a:pt x="909" y="1016"/>
                      <a:pt x="747" y="1016"/>
                      <a:pt x="557" y="962"/>
                    </a:cubicBezTo>
                    <a:cubicBezTo>
                      <a:pt x="476" y="934"/>
                      <a:pt x="407" y="907"/>
                      <a:pt x="340" y="867"/>
                    </a:cubicBezTo>
                    <a:cubicBezTo>
                      <a:pt x="286" y="840"/>
                      <a:pt x="1" y="636"/>
                      <a:pt x="96" y="555"/>
                    </a:cubicBezTo>
                    <a:cubicBezTo>
                      <a:pt x="150" y="488"/>
                      <a:pt x="367" y="623"/>
                      <a:pt x="448" y="663"/>
                    </a:cubicBezTo>
                    <a:cubicBezTo>
                      <a:pt x="503" y="691"/>
                      <a:pt x="557" y="705"/>
                      <a:pt x="611" y="718"/>
                    </a:cubicBezTo>
                    <a:cubicBezTo>
                      <a:pt x="760" y="745"/>
                      <a:pt x="868" y="732"/>
                      <a:pt x="1018" y="691"/>
                    </a:cubicBezTo>
                    <a:cubicBezTo>
                      <a:pt x="1018" y="691"/>
                      <a:pt x="1031" y="678"/>
                      <a:pt x="1045" y="678"/>
                    </a:cubicBezTo>
                    <a:lnTo>
                      <a:pt x="1045" y="678"/>
                    </a:lnTo>
                    <a:lnTo>
                      <a:pt x="1045" y="678"/>
                    </a:lnTo>
                    <a:cubicBezTo>
                      <a:pt x="1193" y="623"/>
                      <a:pt x="1289" y="542"/>
                      <a:pt x="1397" y="447"/>
                    </a:cubicBezTo>
                    <a:cubicBezTo>
                      <a:pt x="1424" y="434"/>
                      <a:pt x="1532" y="311"/>
                      <a:pt x="1559" y="271"/>
                    </a:cubicBezTo>
                    <a:cubicBezTo>
                      <a:pt x="1614" y="217"/>
                      <a:pt x="1762" y="0"/>
                      <a:pt x="1843" y="27"/>
                    </a:cubicBezTo>
                    <a:cubicBezTo>
                      <a:pt x="1952" y="81"/>
                      <a:pt x="1789" y="365"/>
                      <a:pt x="1749" y="407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15" name="Google Shape;1515;p40"/>
              <p:cNvSpPr/>
              <p:nvPr/>
            </p:nvSpPr>
            <p:spPr>
              <a:xfrm>
                <a:off x="5983950" y="1835250"/>
                <a:ext cx="58975" cy="19000"/>
              </a:xfrm>
              <a:custGeom>
                <a:avLst/>
                <a:gdLst/>
                <a:ahLst/>
                <a:cxnLst/>
                <a:rect l="l" t="t" r="r" b="b"/>
                <a:pathLst>
                  <a:path w="2359" h="760" extrusionOk="0">
                    <a:moveTo>
                      <a:pt x="2020" y="475"/>
                    </a:moveTo>
                    <a:cubicBezTo>
                      <a:pt x="1939" y="542"/>
                      <a:pt x="1844" y="596"/>
                      <a:pt x="1749" y="651"/>
                    </a:cubicBezTo>
                    <a:cubicBezTo>
                      <a:pt x="1560" y="719"/>
                      <a:pt x="1383" y="759"/>
                      <a:pt x="1180" y="759"/>
                    </a:cubicBezTo>
                    <a:lnTo>
                      <a:pt x="1166" y="759"/>
                    </a:lnTo>
                    <a:lnTo>
                      <a:pt x="1153" y="759"/>
                    </a:lnTo>
                    <a:cubicBezTo>
                      <a:pt x="1139" y="759"/>
                      <a:pt x="1099" y="746"/>
                      <a:pt x="1085" y="746"/>
                    </a:cubicBezTo>
                    <a:cubicBezTo>
                      <a:pt x="855" y="719"/>
                      <a:pt x="678" y="651"/>
                      <a:pt x="476" y="542"/>
                    </a:cubicBezTo>
                    <a:cubicBezTo>
                      <a:pt x="449" y="529"/>
                      <a:pt x="340" y="448"/>
                      <a:pt x="313" y="421"/>
                    </a:cubicBezTo>
                    <a:cubicBezTo>
                      <a:pt x="272" y="380"/>
                      <a:pt x="1" y="150"/>
                      <a:pt x="82" y="69"/>
                    </a:cubicBezTo>
                    <a:cubicBezTo>
                      <a:pt x="163" y="0"/>
                      <a:pt x="380" y="190"/>
                      <a:pt x="449" y="231"/>
                    </a:cubicBezTo>
                    <a:cubicBezTo>
                      <a:pt x="503" y="271"/>
                      <a:pt x="543" y="298"/>
                      <a:pt x="597" y="325"/>
                    </a:cubicBezTo>
                    <a:cubicBezTo>
                      <a:pt x="774" y="407"/>
                      <a:pt x="922" y="461"/>
                      <a:pt x="1112" y="475"/>
                    </a:cubicBezTo>
                    <a:lnTo>
                      <a:pt x="1180" y="475"/>
                    </a:lnTo>
                    <a:lnTo>
                      <a:pt x="1180" y="488"/>
                    </a:lnTo>
                    <a:cubicBezTo>
                      <a:pt x="1180" y="488"/>
                      <a:pt x="1180" y="475"/>
                      <a:pt x="1193" y="475"/>
                    </a:cubicBezTo>
                    <a:cubicBezTo>
                      <a:pt x="1356" y="488"/>
                      <a:pt x="1478" y="461"/>
                      <a:pt x="1641" y="407"/>
                    </a:cubicBezTo>
                    <a:cubicBezTo>
                      <a:pt x="1735" y="367"/>
                      <a:pt x="1803" y="340"/>
                      <a:pt x="1885" y="285"/>
                    </a:cubicBezTo>
                    <a:cubicBezTo>
                      <a:pt x="1952" y="231"/>
                      <a:pt x="2183" y="27"/>
                      <a:pt x="2250" y="82"/>
                    </a:cubicBezTo>
                    <a:cubicBezTo>
                      <a:pt x="2358" y="163"/>
                      <a:pt x="2060" y="434"/>
                      <a:pt x="2020" y="475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16" name="Google Shape;1516;p40"/>
              <p:cNvSpPr/>
              <p:nvPr/>
            </p:nvSpPr>
            <p:spPr>
              <a:xfrm>
                <a:off x="5988700" y="1835925"/>
                <a:ext cx="56250" cy="27475"/>
              </a:xfrm>
              <a:custGeom>
                <a:avLst/>
                <a:gdLst/>
                <a:ahLst/>
                <a:cxnLst/>
                <a:rect l="l" t="t" r="r" b="b"/>
                <a:pathLst>
                  <a:path w="2250" h="1099" extrusionOk="0">
                    <a:moveTo>
                      <a:pt x="1830" y="990"/>
                    </a:moveTo>
                    <a:cubicBezTo>
                      <a:pt x="1735" y="1030"/>
                      <a:pt x="1641" y="1057"/>
                      <a:pt x="1518" y="1071"/>
                    </a:cubicBezTo>
                    <a:cubicBezTo>
                      <a:pt x="1315" y="1098"/>
                      <a:pt x="1139" y="1084"/>
                      <a:pt x="949" y="1017"/>
                    </a:cubicBezTo>
                    <a:cubicBezTo>
                      <a:pt x="936" y="1017"/>
                      <a:pt x="936" y="1017"/>
                      <a:pt x="936" y="1003"/>
                    </a:cubicBezTo>
                    <a:lnTo>
                      <a:pt x="922" y="1003"/>
                    </a:lnTo>
                    <a:cubicBezTo>
                      <a:pt x="909" y="1003"/>
                      <a:pt x="868" y="976"/>
                      <a:pt x="855" y="976"/>
                    </a:cubicBezTo>
                    <a:cubicBezTo>
                      <a:pt x="651" y="882"/>
                      <a:pt x="502" y="773"/>
                      <a:pt x="340" y="597"/>
                    </a:cubicBezTo>
                    <a:cubicBezTo>
                      <a:pt x="326" y="584"/>
                      <a:pt x="244" y="475"/>
                      <a:pt x="217" y="434"/>
                    </a:cubicBezTo>
                    <a:cubicBezTo>
                      <a:pt x="190" y="394"/>
                      <a:pt x="1" y="82"/>
                      <a:pt x="109" y="27"/>
                    </a:cubicBezTo>
                    <a:cubicBezTo>
                      <a:pt x="190" y="0"/>
                      <a:pt x="353" y="231"/>
                      <a:pt x="407" y="298"/>
                    </a:cubicBezTo>
                    <a:lnTo>
                      <a:pt x="530" y="421"/>
                    </a:lnTo>
                    <a:cubicBezTo>
                      <a:pt x="665" y="556"/>
                      <a:pt x="786" y="651"/>
                      <a:pt x="963" y="732"/>
                    </a:cubicBezTo>
                    <a:cubicBezTo>
                      <a:pt x="976" y="732"/>
                      <a:pt x="1017" y="746"/>
                      <a:pt x="1017" y="746"/>
                    </a:cubicBezTo>
                    <a:lnTo>
                      <a:pt x="1030" y="746"/>
                    </a:lnTo>
                    <a:lnTo>
                      <a:pt x="1030" y="759"/>
                    </a:lnTo>
                    <a:cubicBezTo>
                      <a:pt x="1193" y="813"/>
                      <a:pt x="1328" y="827"/>
                      <a:pt x="1491" y="813"/>
                    </a:cubicBezTo>
                    <a:cubicBezTo>
                      <a:pt x="1586" y="813"/>
                      <a:pt x="1668" y="800"/>
                      <a:pt x="1762" y="773"/>
                    </a:cubicBezTo>
                    <a:cubicBezTo>
                      <a:pt x="1843" y="746"/>
                      <a:pt x="2114" y="624"/>
                      <a:pt x="2168" y="678"/>
                    </a:cubicBezTo>
                    <a:cubicBezTo>
                      <a:pt x="2250" y="786"/>
                      <a:pt x="1884" y="963"/>
                      <a:pt x="1830" y="99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17" name="Google Shape;1517;p40"/>
              <p:cNvSpPr/>
              <p:nvPr/>
            </p:nvSpPr>
            <p:spPr>
              <a:xfrm>
                <a:off x="5956525" y="1837625"/>
                <a:ext cx="35950" cy="35925"/>
              </a:xfrm>
              <a:custGeom>
                <a:avLst/>
                <a:gdLst/>
                <a:ahLst/>
                <a:cxnLst/>
                <a:rect l="l" t="t" r="r" b="b"/>
                <a:pathLst>
                  <a:path w="1438" h="1437" extrusionOk="0">
                    <a:moveTo>
                      <a:pt x="718" y="1437"/>
                    </a:moveTo>
                    <a:cubicBezTo>
                      <a:pt x="1112" y="1437"/>
                      <a:pt x="1437" y="1112"/>
                      <a:pt x="1437" y="718"/>
                    </a:cubicBezTo>
                    <a:cubicBezTo>
                      <a:pt x="1437" y="326"/>
                      <a:pt x="1112" y="1"/>
                      <a:pt x="718" y="1"/>
                    </a:cubicBezTo>
                    <a:cubicBezTo>
                      <a:pt x="326" y="1"/>
                      <a:pt x="1" y="326"/>
                      <a:pt x="1" y="718"/>
                    </a:cubicBezTo>
                    <a:cubicBezTo>
                      <a:pt x="1" y="1112"/>
                      <a:pt x="326" y="1437"/>
                      <a:pt x="718" y="143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18" name="Google Shape;1518;p40"/>
              <p:cNvSpPr/>
              <p:nvPr/>
            </p:nvSpPr>
            <p:spPr>
              <a:xfrm>
                <a:off x="5616450" y="1937225"/>
                <a:ext cx="78600" cy="30500"/>
              </a:xfrm>
              <a:custGeom>
                <a:avLst/>
                <a:gdLst/>
                <a:ahLst/>
                <a:cxnLst/>
                <a:rect l="l" t="t" r="r" b="b"/>
                <a:pathLst>
                  <a:path w="3144" h="1220" extrusionOk="0">
                    <a:moveTo>
                      <a:pt x="1572" y="1220"/>
                    </a:moveTo>
                    <a:cubicBezTo>
                      <a:pt x="2439" y="1220"/>
                      <a:pt x="3144" y="949"/>
                      <a:pt x="3144" y="609"/>
                    </a:cubicBezTo>
                    <a:cubicBezTo>
                      <a:pt x="3144" y="271"/>
                      <a:pt x="2439" y="0"/>
                      <a:pt x="1572" y="0"/>
                    </a:cubicBezTo>
                    <a:cubicBezTo>
                      <a:pt x="705" y="0"/>
                      <a:pt x="0" y="271"/>
                      <a:pt x="0" y="609"/>
                    </a:cubicBezTo>
                    <a:cubicBezTo>
                      <a:pt x="0" y="949"/>
                      <a:pt x="705" y="1220"/>
                      <a:pt x="1572" y="1220"/>
                    </a:cubicBezTo>
                    <a:close/>
                  </a:path>
                </a:pathLst>
              </a:custGeom>
              <a:solidFill>
                <a:srgbClr val="F58CA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19" name="Google Shape;1519;p40"/>
              <p:cNvSpPr/>
              <p:nvPr/>
            </p:nvSpPr>
            <p:spPr>
              <a:xfrm>
                <a:off x="5931125" y="1937225"/>
                <a:ext cx="78600" cy="30500"/>
              </a:xfrm>
              <a:custGeom>
                <a:avLst/>
                <a:gdLst/>
                <a:ahLst/>
                <a:cxnLst/>
                <a:rect l="l" t="t" r="r" b="b"/>
                <a:pathLst>
                  <a:path w="3144" h="1220" extrusionOk="0">
                    <a:moveTo>
                      <a:pt x="1572" y="1220"/>
                    </a:moveTo>
                    <a:cubicBezTo>
                      <a:pt x="2439" y="1220"/>
                      <a:pt x="3144" y="949"/>
                      <a:pt x="3144" y="609"/>
                    </a:cubicBezTo>
                    <a:cubicBezTo>
                      <a:pt x="3144" y="271"/>
                      <a:pt x="2439" y="0"/>
                      <a:pt x="1572" y="0"/>
                    </a:cubicBezTo>
                    <a:cubicBezTo>
                      <a:pt x="705" y="0"/>
                      <a:pt x="0" y="271"/>
                      <a:pt x="0" y="609"/>
                    </a:cubicBezTo>
                    <a:cubicBezTo>
                      <a:pt x="0" y="949"/>
                      <a:pt x="705" y="1220"/>
                      <a:pt x="1572" y="1220"/>
                    </a:cubicBezTo>
                    <a:close/>
                  </a:path>
                </a:pathLst>
              </a:custGeom>
              <a:solidFill>
                <a:srgbClr val="F58CA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520" name="Google Shape;1520;p40"/>
            <p:cNvSpPr/>
            <p:nvPr/>
          </p:nvSpPr>
          <p:spPr>
            <a:xfrm>
              <a:off x="3163480" y="4603504"/>
              <a:ext cx="353700" cy="353700"/>
            </a:xfrm>
            <a:prstGeom prst="ellipse">
              <a:avLst/>
            </a:prstGeom>
            <a:gradFill>
              <a:gsLst>
                <a:gs pos="0">
                  <a:srgbClr val="C9CBFF"/>
                </a:gs>
                <a:gs pos="100000">
                  <a:schemeClr val="lt2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521" name="Google Shape;1521;p40"/>
            <p:cNvGrpSpPr/>
            <p:nvPr/>
          </p:nvGrpSpPr>
          <p:grpSpPr>
            <a:xfrm>
              <a:off x="3189766" y="4732391"/>
              <a:ext cx="301143" cy="95916"/>
              <a:chOff x="5581225" y="1820025"/>
              <a:chExt cx="463725" cy="147700"/>
            </a:xfrm>
          </p:grpSpPr>
          <p:sp>
            <p:nvSpPr>
              <p:cNvPr id="1522" name="Google Shape;1522;p40"/>
              <p:cNvSpPr/>
              <p:nvPr/>
            </p:nvSpPr>
            <p:spPr>
              <a:xfrm>
                <a:off x="5605250" y="1825075"/>
                <a:ext cx="100975" cy="100975"/>
              </a:xfrm>
              <a:custGeom>
                <a:avLst/>
                <a:gdLst/>
                <a:ahLst/>
                <a:cxnLst/>
                <a:rect l="l" t="t" r="r" b="b"/>
                <a:pathLst>
                  <a:path w="4039" h="4039" extrusionOk="0">
                    <a:moveTo>
                      <a:pt x="2020" y="4039"/>
                    </a:moveTo>
                    <a:cubicBezTo>
                      <a:pt x="3131" y="4039"/>
                      <a:pt x="4038" y="3144"/>
                      <a:pt x="4038" y="2020"/>
                    </a:cubicBezTo>
                    <a:cubicBezTo>
                      <a:pt x="4038" y="909"/>
                      <a:pt x="3131" y="1"/>
                      <a:pt x="2020" y="1"/>
                    </a:cubicBezTo>
                    <a:cubicBezTo>
                      <a:pt x="909" y="1"/>
                      <a:pt x="1" y="909"/>
                      <a:pt x="1" y="2020"/>
                    </a:cubicBezTo>
                    <a:cubicBezTo>
                      <a:pt x="1" y="3144"/>
                      <a:pt x="909" y="4039"/>
                      <a:pt x="2020" y="4039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23" name="Google Shape;1523;p40"/>
              <p:cNvSpPr/>
              <p:nvPr/>
            </p:nvSpPr>
            <p:spPr>
              <a:xfrm>
                <a:off x="5594100" y="1820025"/>
                <a:ext cx="48450" cy="25400"/>
              </a:xfrm>
              <a:custGeom>
                <a:avLst/>
                <a:gdLst/>
                <a:ahLst/>
                <a:cxnLst/>
                <a:rect l="l" t="t" r="r" b="b"/>
                <a:pathLst>
                  <a:path w="1938" h="1016" extrusionOk="0">
                    <a:moveTo>
                      <a:pt x="190" y="407"/>
                    </a:moveTo>
                    <a:cubicBezTo>
                      <a:pt x="244" y="488"/>
                      <a:pt x="298" y="555"/>
                      <a:pt x="365" y="623"/>
                    </a:cubicBezTo>
                    <a:cubicBezTo>
                      <a:pt x="488" y="759"/>
                      <a:pt x="623" y="867"/>
                      <a:pt x="799" y="934"/>
                    </a:cubicBezTo>
                    <a:lnTo>
                      <a:pt x="799" y="934"/>
                    </a:lnTo>
                    <a:lnTo>
                      <a:pt x="813" y="934"/>
                    </a:lnTo>
                    <a:lnTo>
                      <a:pt x="840" y="949"/>
                    </a:lnTo>
                    <a:cubicBezTo>
                      <a:pt x="1030" y="1016"/>
                      <a:pt x="1192" y="1016"/>
                      <a:pt x="1395" y="962"/>
                    </a:cubicBezTo>
                    <a:cubicBezTo>
                      <a:pt x="1476" y="934"/>
                      <a:pt x="1545" y="907"/>
                      <a:pt x="1612" y="867"/>
                    </a:cubicBezTo>
                    <a:cubicBezTo>
                      <a:pt x="1666" y="840"/>
                      <a:pt x="1937" y="636"/>
                      <a:pt x="1856" y="555"/>
                    </a:cubicBezTo>
                    <a:cubicBezTo>
                      <a:pt x="1789" y="488"/>
                      <a:pt x="1585" y="623"/>
                      <a:pt x="1503" y="663"/>
                    </a:cubicBezTo>
                    <a:cubicBezTo>
                      <a:pt x="1449" y="691"/>
                      <a:pt x="1395" y="705"/>
                      <a:pt x="1328" y="718"/>
                    </a:cubicBezTo>
                    <a:cubicBezTo>
                      <a:pt x="1192" y="745"/>
                      <a:pt x="1070" y="732"/>
                      <a:pt x="934" y="691"/>
                    </a:cubicBezTo>
                    <a:lnTo>
                      <a:pt x="907" y="678"/>
                    </a:lnTo>
                    <a:lnTo>
                      <a:pt x="907" y="678"/>
                    </a:lnTo>
                    <a:lnTo>
                      <a:pt x="894" y="678"/>
                    </a:lnTo>
                    <a:cubicBezTo>
                      <a:pt x="759" y="623"/>
                      <a:pt x="650" y="542"/>
                      <a:pt x="542" y="447"/>
                    </a:cubicBezTo>
                    <a:cubicBezTo>
                      <a:pt x="515" y="434"/>
                      <a:pt x="407" y="311"/>
                      <a:pt x="379" y="271"/>
                    </a:cubicBezTo>
                    <a:cubicBezTo>
                      <a:pt x="325" y="217"/>
                      <a:pt x="176" y="0"/>
                      <a:pt x="94" y="27"/>
                    </a:cubicBezTo>
                    <a:cubicBezTo>
                      <a:pt x="0" y="81"/>
                      <a:pt x="163" y="365"/>
                      <a:pt x="190" y="407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24" name="Google Shape;1524;p40"/>
              <p:cNvSpPr/>
              <p:nvPr/>
            </p:nvSpPr>
            <p:spPr>
              <a:xfrm>
                <a:off x="5583250" y="1835250"/>
                <a:ext cx="58975" cy="19000"/>
              </a:xfrm>
              <a:custGeom>
                <a:avLst/>
                <a:gdLst/>
                <a:ahLst/>
                <a:cxnLst/>
                <a:rect l="l" t="t" r="r" b="b"/>
                <a:pathLst>
                  <a:path w="2359" h="760" extrusionOk="0">
                    <a:moveTo>
                      <a:pt x="326" y="475"/>
                    </a:moveTo>
                    <a:cubicBezTo>
                      <a:pt x="420" y="542"/>
                      <a:pt x="501" y="596"/>
                      <a:pt x="610" y="651"/>
                    </a:cubicBezTo>
                    <a:cubicBezTo>
                      <a:pt x="799" y="719"/>
                      <a:pt x="976" y="759"/>
                      <a:pt x="1179" y="759"/>
                    </a:cubicBezTo>
                    <a:lnTo>
                      <a:pt x="1179" y="759"/>
                    </a:lnTo>
                    <a:lnTo>
                      <a:pt x="1193" y="759"/>
                    </a:lnTo>
                    <a:cubicBezTo>
                      <a:pt x="1206" y="759"/>
                      <a:pt x="1260" y="746"/>
                      <a:pt x="1260" y="746"/>
                    </a:cubicBezTo>
                    <a:cubicBezTo>
                      <a:pt x="1491" y="719"/>
                      <a:pt x="1667" y="651"/>
                      <a:pt x="1870" y="542"/>
                    </a:cubicBezTo>
                    <a:cubicBezTo>
                      <a:pt x="1897" y="529"/>
                      <a:pt x="2006" y="448"/>
                      <a:pt x="2033" y="421"/>
                    </a:cubicBezTo>
                    <a:cubicBezTo>
                      <a:pt x="2087" y="380"/>
                      <a:pt x="2358" y="150"/>
                      <a:pt x="2263" y="69"/>
                    </a:cubicBezTo>
                    <a:cubicBezTo>
                      <a:pt x="2195" y="0"/>
                      <a:pt x="1979" y="190"/>
                      <a:pt x="1897" y="231"/>
                    </a:cubicBezTo>
                    <a:cubicBezTo>
                      <a:pt x="1856" y="271"/>
                      <a:pt x="1802" y="298"/>
                      <a:pt x="1748" y="325"/>
                    </a:cubicBezTo>
                    <a:cubicBezTo>
                      <a:pt x="1572" y="407"/>
                      <a:pt x="1423" y="461"/>
                      <a:pt x="1233" y="475"/>
                    </a:cubicBezTo>
                    <a:lnTo>
                      <a:pt x="1179" y="475"/>
                    </a:lnTo>
                    <a:lnTo>
                      <a:pt x="1166" y="488"/>
                    </a:lnTo>
                    <a:lnTo>
                      <a:pt x="1166" y="475"/>
                    </a:lnTo>
                    <a:cubicBezTo>
                      <a:pt x="1003" y="488"/>
                      <a:pt x="868" y="461"/>
                      <a:pt x="705" y="407"/>
                    </a:cubicBezTo>
                    <a:cubicBezTo>
                      <a:pt x="624" y="367"/>
                      <a:pt x="555" y="340"/>
                      <a:pt x="474" y="285"/>
                    </a:cubicBezTo>
                    <a:cubicBezTo>
                      <a:pt x="393" y="231"/>
                      <a:pt x="163" y="27"/>
                      <a:pt x="95" y="82"/>
                    </a:cubicBezTo>
                    <a:cubicBezTo>
                      <a:pt x="0" y="163"/>
                      <a:pt x="284" y="434"/>
                      <a:pt x="326" y="475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25" name="Google Shape;1525;p40"/>
              <p:cNvSpPr/>
              <p:nvPr/>
            </p:nvSpPr>
            <p:spPr>
              <a:xfrm>
                <a:off x="5736675" y="1887075"/>
                <a:ext cx="152825" cy="57950"/>
              </a:xfrm>
              <a:custGeom>
                <a:avLst/>
                <a:gdLst/>
                <a:ahLst/>
                <a:cxnLst/>
                <a:rect l="l" t="t" r="r" b="b"/>
                <a:pathLst>
                  <a:path w="6113" h="2318" extrusionOk="0">
                    <a:moveTo>
                      <a:pt x="4770" y="177"/>
                    </a:moveTo>
                    <a:cubicBezTo>
                      <a:pt x="4797" y="68"/>
                      <a:pt x="4906" y="1"/>
                      <a:pt x="5014" y="28"/>
                    </a:cubicBezTo>
                    <a:cubicBezTo>
                      <a:pt x="5122" y="55"/>
                      <a:pt x="5191" y="163"/>
                      <a:pt x="5164" y="272"/>
                    </a:cubicBezTo>
                    <a:cubicBezTo>
                      <a:pt x="5164" y="285"/>
                      <a:pt x="4933" y="1206"/>
                      <a:pt x="5922" y="1437"/>
                    </a:cubicBezTo>
                    <a:cubicBezTo>
                      <a:pt x="6031" y="1464"/>
                      <a:pt x="6112" y="1573"/>
                      <a:pt x="6085" y="1681"/>
                    </a:cubicBezTo>
                    <a:cubicBezTo>
                      <a:pt x="6058" y="1789"/>
                      <a:pt x="5950" y="1871"/>
                      <a:pt x="5827" y="1844"/>
                    </a:cubicBezTo>
                    <a:cubicBezTo>
                      <a:pt x="5462" y="1748"/>
                      <a:pt x="5204" y="1586"/>
                      <a:pt x="5041" y="1410"/>
                    </a:cubicBezTo>
                    <a:cubicBezTo>
                      <a:pt x="4784" y="1789"/>
                      <a:pt x="4215" y="2317"/>
                      <a:pt x="3050" y="2317"/>
                    </a:cubicBezTo>
                    <a:lnTo>
                      <a:pt x="3050" y="2317"/>
                    </a:lnTo>
                    <a:cubicBezTo>
                      <a:pt x="1885" y="2317"/>
                      <a:pt x="1316" y="1789"/>
                      <a:pt x="1072" y="1410"/>
                    </a:cubicBezTo>
                    <a:cubicBezTo>
                      <a:pt x="909" y="1586"/>
                      <a:pt x="651" y="1748"/>
                      <a:pt x="272" y="1844"/>
                    </a:cubicBezTo>
                    <a:cubicBezTo>
                      <a:pt x="163" y="1871"/>
                      <a:pt x="55" y="1789"/>
                      <a:pt x="28" y="1681"/>
                    </a:cubicBezTo>
                    <a:cubicBezTo>
                      <a:pt x="1" y="1573"/>
                      <a:pt x="69" y="1464"/>
                      <a:pt x="177" y="1437"/>
                    </a:cubicBezTo>
                    <a:cubicBezTo>
                      <a:pt x="1180" y="1206"/>
                      <a:pt x="936" y="285"/>
                      <a:pt x="936" y="272"/>
                    </a:cubicBezTo>
                    <a:cubicBezTo>
                      <a:pt x="909" y="163"/>
                      <a:pt x="976" y="55"/>
                      <a:pt x="1085" y="28"/>
                    </a:cubicBezTo>
                    <a:cubicBezTo>
                      <a:pt x="1193" y="1"/>
                      <a:pt x="1316" y="68"/>
                      <a:pt x="1343" y="177"/>
                    </a:cubicBezTo>
                    <a:cubicBezTo>
                      <a:pt x="1343" y="177"/>
                      <a:pt x="1437" y="570"/>
                      <a:pt x="1302" y="989"/>
                    </a:cubicBezTo>
                    <a:cubicBezTo>
                      <a:pt x="1397" y="1206"/>
                      <a:pt x="1803" y="1911"/>
                      <a:pt x="3050" y="1911"/>
                    </a:cubicBezTo>
                    <a:cubicBezTo>
                      <a:pt x="4310" y="1911"/>
                      <a:pt x="4703" y="1206"/>
                      <a:pt x="4797" y="989"/>
                    </a:cubicBezTo>
                    <a:cubicBezTo>
                      <a:pt x="4662" y="570"/>
                      <a:pt x="4770" y="177"/>
                      <a:pt x="4770" y="177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26" name="Google Shape;1526;p40"/>
              <p:cNvSpPr/>
              <p:nvPr/>
            </p:nvSpPr>
            <p:spPr>
              <a:xfrm>
                <a:off x="5581225" y="1835925"/>
                <a:ext cx="56250" cy="27475"/>
              </a:xfrm>
              <a:custGeom>
                <a:avLst/>
                <a:gdLst/>
                <a:ahLst/>
                <a:cxnLst/>
                <a:rect l="l" t="t" r="r" b="b"/>
                <a:pathLst>
                  <a:path w="2250" h="1099" extrusionOk="0">
                    <a:moveTo>
                      <a:pt x="407" y="990"/>
                    </a:moveTo>
                    <a:cubicBezTo>
                      <a:pt x="515" y="1030"/>
                      <a:pt x="609" y="1057"/>
                      <a:pt x="718" y="1071"/>
                    </a:cubicBezTo>
                    <a:cubicBezTo>
                      <a:pt x="935" y="1098"/>
                      <a:pt x="1097" y="1084"/>
                      <a:pt x="1301" y="1017"/>
                    </a:cubicBezTo>
                    <a:lnTo>
                      <a:pt x="1314" y="1003"/>
                    </a:lnTo>
                    <a:lnTo>
                      <a:pt x="1314" y="1003"/>
                    </a:lnTo>
                    <a:cubicBezTo>
                      <a:pt x="1328" y="1003"/>
                      <a:pt x="1382" y="976"/>
                      <a:pt x="1382" y="976"/>
                    </a:cubicBezTo>
                    <a:cubicBezTo>
                      <a:pt x="1599" y="882"/>
                      <a:pt x="1748" y="773"/>
                      <a:pt x="1897" y="597"/>
                    </a:cubicBezTo>
                    <a:cubicBezTo>
                      <a:pt x="1924" y="584"/>
                      <a:pt x="2005" y="475"/>
                      <a:pt x="2018" y="434"/>
                    </a:cubicBezTo>
                    <a:cubicBezTo>
                      <a:pt x="2060" y="394"/>
                      <a:pt x="2249" y="82"/>
                      <a:pt x="2141" y="27"/>
                    </a:cubicBezTo>
                    <a:cubicBezTo>
                      <a:pt x="2046" y="0"/>
                      <a:pt x="1897" y="231"/>
                      <a:pt x="1843" y="298"/>
                    </a:cubicBezTo>
                    <a:lnTo>
                      <a:pt x="1720" y="421"/>
                    </a:lnTo>
                    <a:cubicBezTo>
                      <a:pt x="1585" y="556"/>
                      <a:pt x="1449" y="651"/>
                      <a:pt x="1274" y="732"/>
                    </a:cubicBezTo>
                    <a:cubicBezTo>
                      <a:pt x="1274" y="732"/>
                      <a:pt x="1233" y="746"/>
                      <a:pt x="1220" y="746"/>
                    </a:cubicBezTo>
                    <a:lnTo>
                      <a:pt x="1220" y="746"/>
                    </a:lnTo>
                    <a:cubicBezTo>
                      <a:pt x="1206" y="746"/>
                      <a:pt x="1206" y="759"/>
                      <a:pt x="1206" y="759"/>
                    </a:cubicBezTo>
                    <a:cubicBezTo>
                      <a:pt x="1043" y="813"/>
                      <a:pt x="922" y="827"/>
                      <a:pt x="745" y="813"/>
                    </a:cubicBezTo>
                    <a:cubicBezTo>
                      <a:pt x="651" y="813"/>
                      <a:pt x="582" y="800"/>
                      <a:pt x="488" y="773"/>
                    </a:cubicBezTo>
                    <a:cubicBezTo>
                      <a:pt x="407" y="746"/>
                      <a:pt x="122" y="624"/>
                      <a:pt x="67" y="678"/>
                    </a:cubicBezTo>
                    <a:cubicBezTo>
                      <a:pt x="0" y="786"/>
                      <a:pt x="352" y="963"/>
                      <a:pt x="407" y="99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27" name="Google Shape;1527;p40"/>
              <p:cNvSpPr/>
              <p:nvPr/>
            </p:nvSpPr>
            <p:spPr>
              <a:xfrm>
                <a:off x="5633375" y="1837625"/>
                <a:ext cx="35950" cy="35925"/>
              </a:xfrm>
              <a:custGeom>
                <a:avLst/>
                <a:gdLst/>
                <a:ahLst/>
                <a:cxnLst/>
                <a:rect l="l" t="t" r="r" b="b"/>
                <a:pathLst>
                  <a:path w="1438" h="1437" extrusionOk="0">
                    <a:moveTo>
                      <a:pt x="718" y="1437"/>
                    </a:moveTo>
                    <a:cubicBezTo>
                      <a:pt x="1112" y="1437"/>
                      <a:pt x="1437" y="1112"/>
                      <a:pt x="1437" y="718"/>
                    </a:cubicBezTo>
                    <a:cubicBezTo>
                      <a:pt x="1437" y="326"/>
                      <a:pt x="1112" y="1"/>
                      <a:pt x="718" y="1"/>
                    </a:cubicBezTo>
                    <a:cubicBezTo>
                      <a:pt x="326" y="1"/>
                      <a:pt x="1" y="326"/>
                      <a:pt x="1" y="718"/>
                    </a:cubicBezTo>
                    <a:cubicBezTo>
                      <a:pt x="1" y="1112"/>
                      <a:pt x="326" y="1437"/>
                      <a:pt x="718" y="143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28" name="Google Shape;1528;p40"/>
              <p:cNvSpPr/>
              <p:nvPr/>
            </p:nvSpPr>
            <p:spPr>
              <a:xfrm>
                <a:off x="5919950" y="1825075"/>
                <a:ext cx="100975" cy="100975"/>
              </a:xfrm>
              <a:custGeom>
                <a:avLst/>
                <a:gdLst/>
                <a:ahLst/>
                <a:cxnLst/>
                <a:rect l="l" t="t" r="r" b="b"/>
                <a:pathLst>
                  <a:path w="4039" h="4039" extrusionOk="0">
                    <a:moveTo>
                      <a:pt x="2019" y="4039"/>
                    </a:moveTo>
                    <a:cubicBezTo>
                      <a:pt x="3130" y="4039"/>
                      <a:pt x="4038" y="3144"/>
                      <a:pt x="4038" y="2020"/>
                    </a:cubicBezTo>
                    <a:cubicBezTo>
                      <a:pt x="4038" y="909"/>
                      <a:pt x="3130" y="1"/>
                      <a:pt x="2019" y="1"/>
                    </a:cubicBezTo>
                    <a:cubicBezTo>
                      <a:pt x="908" y="1"/>
                      <a:pt x="1" y="909"/>
                      <a:pt x="1" y="2020"/>
                    </a:cubicBezTo>
                    <a:cubicBezTo>
                      <a:pt x="1" y="3144"/>
                      <a:pt x="908" y="4039"/>
                      <a:pt x="2019" y="4039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29" name="Google Shape;1529;p40"/>
              <p:cNvSpPr/>
              <p:nvPr/>
            </p:nvSpPr>
            <p:spPr>
              <a:xfrm>
                <a:off x="5983275" y="1820025"/>
                <a:ext cx="48800" cy="25400"/>
              </a:xfrm>
              <a:custGeom>
                <a:avLst/>
                <a:gdLst/>
                <a:ahLst/>
                <a:cxnLst/>
                <a:rect l="l" t="t" r="r" b="b"/>
                <a:pathLst>
                  <a:path w="1952" h="1016" extrusionOk="0">
                    <a:moveTo>
                      <a:pt x="1749" y="407"/>
                    </a:moveTo>
                    <a:cubicBezTo>
                      <a:pt x="1695" y="488"/>
                      <a:pt x="1641" y="555"/>
                      <a:pt x="1587" y="623"/>
                    </a:cubicBezTo>
                    <a:cubicBezTo>
                      <a:pt x="1451" y="759"/>
                      <a:pt x="1316" y="867"/>
                      <a:pt x="1153" y="934"/>
                    </a:cubicBezTo>
                    <a:lnTo>
                      <a:pt x="1139" y="934"/>
                    </a:lnTo>
                    <a:lnTo>
                      <a:pt x="1139" y="934"/>
                    </a:lnTo>
                    <a:cubicBezTo>
                      <a:pt x="1126" y="934"/>
                      <a:pt x="1112" y="949"/>
                      <a:pt x="1099" y="949"/>
                    </a:cubicBezTo>
                    <a:cubicBezTo>
                      <a:pt x="909" y="1016"/>
                      <a:pt x="747" y="1016"/>
                      <a:pt x="557" y="962"/>
                    </a:cubicBezTo>
                    <a:cubicBezTo>
                      <a:pt x="476" y="934"/>
                      <a:pt x="407" y="907"/>
                      <a:pt x="340" y="867"/>
                    </a:cubicBezTo>
                    <a:cubicBezTo>
                      <a:pt x="286" y="840"/>
                      <a:pt x="1" y="636"/>
                      <a:pt x="96" y="555"/>
                    </a:cubicBezTo>
                    <a:cubicBezTo>
                      <a:pt x="150" y="488"/>
                      <a:pt x="367" y="623"/>
                      <a:pt x="448" y="663"/>
                    </a:cubicBezTo>
                    <a:cubicBezTo>
                      <a:pt x="503" y="691"/>
                      <a:pt x="557" y="705"/>
                      <a:pt x="611" y="718"/>
                    </a:cubicBezTo>
                    <a:cubicBezTo>
                      <a:pt x="760" y="745"/>
                      <a:pt x="868" y="732"/>
                      <a:pt x="1018" y="691"/>
                    </a:cubicBezTo>
                    <a:cubicBezTo>
                      <a:pt x="1018" y="691"/>
                      <a:pt x="1031" y="678"/>
                      <a:pt x="1045" y="678"/>
                    </a:cubicBezTo>
                    <a:lnTo>
                      <a:pt x="1045" y="678"/>
                    </a:lnTo>
                    <a:lnTo>
                      <a:pt x="1045" y="678"/>
                    </a:lnTo>
                    <a:cubicBezTo>
                      <a:pt x="1193" y="623"/>
                      <a:pt x="1289" y="542"/>
                      <a:pt x="1397" y="447"/>
                    </a:cubicBezTo>
                    <a:cubicBezTo>
                      <a:pt x="1424" y="434"/>
                      <a:pt x="1532" y="311"/>
                      <a:pt x="1559" y="271"/>
                    </a:cubicBezTo>
                    <a:cubicBezTo>
                      <a:pt x="1614" y="217"/>
                      <a:pt x="1762" y="0"/>
                      <a:pt x="1843" y="27"/>
                    </a:cubicBezTo>
                    <a:cubicBezTo>
                      <a:pt x="1952" y="81"/>
                      <a:pt x="1789" y="365"/>
                      <a:pt x="1749" y="407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30" name="Google Shape;1530;p40"/>
              <p:cNvSpPr/>
              <p:nvPr/>
            </p:nvSpPr>
            <p:spPr>
              <a:xfrm>
                <a:off x="5983950" y="1835250"/>
                <a:ext cx="58975" cy="19000"/>
              </a:xfrm>
              <a:custGeom>
                <a:avLst/>
                <a:gdLst/>
                <a:ahLst/>
                <a:cxnLst/>
                <a:rect l="l" t="t" r="r" b="b"/>
                <a:pathLst>
                  <a:path w="2359" h="760" extrusionOk="0">
                    <a:moveTo>
                      <a:pt x="2020" y="475"/>
                    </a:moveTo>
                    <a:cubicBezTo>
                      <a:pt x="1939" y="542"/>
                      <a:pt x="1844" y="596"/>
                      <a:pt x="1749" y="651"/>
                    </a:cubicBezTo>
                    <a:cubicBezTo>
                      <a:pt x="1560" y="719"/>
                      <a:pt x="1383" y="759"/>
                      <a:pt x="1180" y="759"/>
                    </a:cubicBezTo>
                    <a:lnTo>
                      <a:pt x="1166" y="759"/>
                    </a:lnTo>
                    <a:lnTo>
                      <a:pt x="1153" y="759"/>
                    </a:lnTo>
                    <a:cubicBezTo>
                      <a:pt x="1139" y="759"/>
                      <a:pt x="1099" y="746"/>
                      <a:pt x="1085" y="746"/>
                    </a:cubicBezTo>
                    <a:cubicBezTo>
                      <a:pt x="855" y="719"/>
                      <a:pt x="678" y="651"/>
                      <a:pt x="476" y="542"/>
                    </a:cubicBezTo>
                    <a:cubicBezTo>
                      <a:pt x="449" y="529"/>
                      <a:pt x="340" y="448"/>
                      <a:pt x="313" y="421"/>
                    </a:cubicBezTo>
                    <a:cubicBezTo>
                      <a:pt x="272" y="380"/>
                      <a:pt x="1" y="150"/>
                      <a:pt x="82" y="69"/>
                    </a:cubicBezTo>
                    <a:cubicBezTo>
                      <a:pt x="163" y="0"/>
                      <a:pt x="380" y="190"/>
                      <a:pt x="449" y="231"/>
                    </a:cubicBezTo>
                    <a:cubicBezTo>
                      <a:pt x="503" y="271"/>
                      <a:pt x="543" y="298"/>
                      <a:pt x="597" y="325"/>
                    </a:cubicBezTo>
                    <a:cubicBezTo>
                      <a:pt x="774" y="407"/>
                      <a:pt x="922" y="461"/>
                      <a:pt x="1112" y="475"/>
                    </a:cubicBezTo>
                    <a:lnTo>
                      <a:pt x="1180" y="475"/>
                    </a:lnTo>
                    <a:lnTo>
                      <a:pt x="1180" y="488"/>
                    </a:lnTo>
                    <a:cubicBezTo>
                      <a:pt x="1180" y="488"/>
                      <a:pt x="1180" y="475"/>
                      <a:pt x="1193" y="475"/>
                    </a:cubicBezTo>
                    <a:cubicBezTo>
                      <a:pt x="1356" y="488"/>
                      <a:pt x="1478" y="461"/>
                      <a:pt x="1641" y="407"/>
                    </a:cubicBezTo>
                    <a:cubicBezTo>
                      <a:pt x="1735" y="367"/>
                      <a:pt x="1803" y="340"/>
                      <a:pt x="1885" y="285"/>
                    </a:cubicBezTo>
                    <a:cubicBezTo>
                      <a:pt x="1952" y="231"/>
                      <a:pt x="2183" y="27"/>
                      <a:pt x="2250" y="82"/>
                    </a:cubicBezTo>
                    <a:cubicBezTo>
                      <a:pt x="2358" y="163"/>
                      <a:pt x="2060" y="434"/>
                      <a:pt x="2020" y="475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31" name="Google Shape;1531;p40"/>
              <p:cNvSpPr/>
              <p:nvPr/>
            </p:nvSpPr>
            <p:spPr>
              <a:xfrm>
                <a:off x="5988700" y="1835925"/>
                <a:ext cx="56250" cy="27475"/>
              </a:xfrm>
              <a:custGeom>
                <a:avLst/>
                <a:gdLst/>
                <a:ahLst/>
                <a:cxnLst/>
                <a:rect l="l" t="t" r="r" b="b"/>
                <a:pathLst>
                  <a:path w="2250" h="1099" extrusionOk="0">
                    <a:moveTo>
                      <a:pt x="1830" y="990"/>
                    </a:moveTo>
                    <a:cubicBezTo>
                      <a:pt x="1735" y="1030"/>
                      <a:pt x="1641" y="1057"/>
                      <a:pt x="1518" y="1071"/>
                    </a:cubicBezTo>
                    <a:cubicBezTo>
                      <a:pt x="1315" y="1098"/>
                      <a:pt x="1139" y="1084"/>
                      <a:pt x="949" y="1017"/>
                    </a:cubicBezTo>
                    <a:cubicBezTo>
                      <a:pt x="936" y="1017"/>
                      <a:pt x="936" y="1017"/>
                      <a:pt x="936" y="1003"/>
                    </a:cubicBezTo>
                    <a:lnTo>
                      <a:pt x="922" y="1003"/>
                    </a:lnTo>
                    <a:cubicBezTo>
                      <a:pt x="909" y="1003"/>
                      <a:pt x="868" y="976"/>
                      <a:pt x="855" y="976"/>
                    </a:cubicBezTo>
                    <a:cubicBezTo>
                      <a:pt x="651" y="882"/>
                      <a:pt x="502" y="773"/>
                      <a:pt x="340" y="597"/>
                    </a:cubicBezTo>
                    <a:cubicBezTo>
                      <a:pt x="326" y="584"/>
                      <a:pt x="244" y="475"/>
                      <a:pt x="217" y="434"/>
                    </a:cubicBezTo>
                    <a:cubicBezTo>
                      <a:pt x="190" y="394"/>
                      <a:pt x="1" y="82"/>
                      <a:pt x="109" y="27"/>
                    </a:cubicBezTo>
                    <a:cubicBezTo>
                      <a:pt x="190" y="0"/>
                      <a:pt x="353" y="231"/>
                      <a:pt x="407" y="298"/>
                    </a:cubicBezTo>
                    <a:lnTo>
                      <a:pt x="530" y="421"/>
                    </a:lnTo>
                    <a:cubicBezTo>
                      <a:pt x="665" y="556"/>
                      <a:pt x="786" y="651"/>
                      <a:pt x="963" y="732"/>
                    </a:cubicBezTo>
                    <a:cubicBezTo>
                      <a:pt x="976" y="732"/>
                      <a:pt x="1017" y="746"/>
                      <a:pt x="1017" y="746"/>
                    </a:cubicBezTo>
                    <a:lnTo>
                      <a:pt x="1030" y="746"/>
                    </a:lnTo>
                    <a:lnTo>
                      <a:pt x="1030" y="759"/>
                    </a:lnTo>
                    <a:cubicBezTo>
                      <a:pt x="1193" y="813"/>
                      <a:pt x="1328" y="827"/>
                      <a:pt x="1491" y="813"/>
                    </a:cubicBezTo>
                    <a:cubicBezTo>
                      <a:pt x="1586" y="813"/>
                      <a:pt x="1668" y="800"/>
                      <a:pt x="1762" y="773"/>
                    </a:cubicBezTo>
                    <a:cubicBezTo>
                      <a:pt x="1843" y="746"/>
                      <a:pt x="2114" y="624"/>
                      <a:pt x="2168" y="678"/>
                    </a:cubicBezTo>
                    <a:cubicBezTo>
                      <a:pt x="2250" y="786"/>
                      <a:pt x="1884" y="963"/>
                      <a:pt x="1830" y="99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32" name="Google Shape;1532;p40"/>
              <p:cNvSpPr/>
              <p:nvPr/>
            </p:nvSpPr>
            <p:spPr>
              <a:xfrm>
                <a:off x="5956525" y="1837625"/>
                <a:ext cx="35950" cy="35925"/>
              </a:xfrm>
              <a:custGeom>
                <a:avLst/>
                <a:gdLst/>
                <a:ahLst/>
                <a:cxnLst/>
                <a:rect l="l" t="t" r="r" b="b"/>
                <a:pathLst>
                  <a:path w="1438" h="1437" extrusionOk="0">
                    <a:moveTo>
                      <a:pt x="718" y="1437"/>
                    </a:moveTo>
                    <a:cubicBezTo>
                      <a:pt x="1112" y="1437"/>
                      <a:pt x="1437" y="1112"/>
                      <a:pt x="1437" y="718"/>
                    </a:cubicBezTo>
                    <a:cubicBezTo>
                      <a:pt x="1437" y="326"/>
                      <a:pt x="1112" y="1"/>
                      <a:pt x="718" y="1"/>
                    </a:cubicBezTo>
                    <a:cubicBezTo>
                      <a:pt x="326" y="1"/>
                      <a:pt x="1" y="326"/>
                      <a:pt x="1" y="718"/>
                    </a:cubicBezTo>
                    <a:cubicBezTo>
                      <a:pt x="1" y="1112"/>
                      <a:pt x="326" y="1437"/>
                      <a:pt x="718" y="143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33" name="Google Shape;1533;p40"/>
              <p:cNvSpPr/>
              <p:nvPr/>
            </p:nvSpPr>
            <p:spPr>
              <a:xfrm>
                <a:off x="5616450" y="1937225"/>
                <a:ext cx="78600" cy="30500"/>
              </a:xfrm>
              <a:custGeom>
                <a:avLst/>
                <a:gdLst/>
                <a:ahLst/>
                <a:cxnLst/>
                <a:rect l="l" t="t" r="r" b="b"/>
                <a:pathLst>
                  <a:path w="3144" h="1220" extrusionOk="0">
                    <a:moveTo>
                      <a:pt x="1572" y="1220"/>
                    </a:moveTo>
                    <a:cubicBezTo>
                      <a:pt x="2439" y="1220"/>
                      <a:pt x="3144" y="949"/>
                      <a:pt x="3144" y="609"/>
                    </a:cubicBezTo>
                    <a:cubicBezTo>
                      <a:pt x="3144" y="271"/>
                      <a:pt x="2439" y="0"/>
                      <a:pt x="1572" y="0"/>
                    </a:cubicBezTo>
                    <a:cubicBezTo>
                      <a:pt x="705" y="0"/>
                      <a:pt x="0" y="271"/>
                      <a:pt x="0" y="609"/>
                    </a:cubicBezTo>
                    <a:cubicBezTo>
                      <a:pt x="0" y="949"/>
                      <a:pt x="705" y="1220"/>
                      <a:pt x="1572" y="1220"/>
                    </a:cubicBezTo>
                    <a:close/>
                  </a:path>
                </a:pathLst>
              </a:custGeom>
              <a:solidFill>
                <a:srgbClr val="F58CA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34" name="Google Shape;1534;p40"/>
              <p:cNvSpPr/>
              <p:nvPr/>
            </p:nvSpPr>
            <p:spPr>
              <a:xfrm>
                <a:off x="5931125" y="1937225"/>
                <a:ext cx="78600" cy="30500"/>
              </a:xfrm>
              <a:custGeom>
                <a:avLst/>
                <a:gdLst/>
                <a:ahLst/>
                <a:cxnLst/>
                <a:rect l="l" t="t" r="r" b="b"/>
                <a:pathLst>
                  <a:path w="3144" h="1220" extrusionOk="0">
                    <a:moveTo>
                      <a:pt x="1572" y="1220"/>
                    </a:moveTo>
                    <a:cubicBezTo>
                      <a:pt x="2439" y="1220"/>
                      <a:pt x="3144" y="949"/>
                      <a:pt x="3144" y="609"/>
                    </a:cubicBezTo>
                    <a:cubicBezTo>
                      <a:pt x="3144" y="271"/>
                      <a:pt x="2439" y="0"/>
                      <a:pt x="1572" y="0"/>
                    </a:cubicBezTo>
                    <a:cubicBezTo>
                      <a:pt x="705" y="0"/>
                      <a:pt x="0" y="271"/>
                      <a:pt x="0" y="609"/>
                    </a:cubicBezTo>
                    <a:cubicBezTo>
                      <a:pt x="0" y="949"/>
                      <a:pt x="705" y="1220"/>
                      <a:pt x="1572" y="1220"/>
                    </a:cubicBezTo>
                    <a:close/>
                  </a:path>
                </a:pathLst>
              </a:custGeom>
              <a:solidFill>
                <a:srgbClr val="F58CA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535" name="Google Shape;1535;p40"/>
            <p:cNvSpPr/>
            <p:nvPr/>
          </p:nvSpPr>
          <p:spPr>
            <a:xfrm rot="367083">
              <a:off x="3328261" y="3532838"/>
              <a:ext cx="478525" cy="478525"/>
            </a:xfrm>
            <a:prstGeom prst="ellipse">
              <a:avLst/>
            </a:prstGeom>
            <a:gradFill>
              <a:gsLst>
                <a:gs pos="0">
                  <a:srgbClr val="FFE8CD"/>
                </a:gs>
                <a:gs pos="100000">
                  <a:schemeClr val="accent1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536" name="Google Shape;1536;p40"/>
            <p:cNvGrpSpPr/>
            <p:nvPr/>
          </p:nvGrpSpPr>
          <p:grpSpPr>
            <a:xfrm>
              <a:off x="3390682" y="3715768"/>
              <a:ext cx="353683" cy="112666"/>
              <a:chOff x="5581225" y="1820025"/>
              <a:chExt cx="463725" cy="147700"/>
            </a:xfrm>
          </p:grpSpPr>
          <p:sp>
            <p:nvSpPr>
              <p:cNvPr id="1537" name="Google Shape;1537;p40"/>
              <p:cNvSpPr/>
              <p:nvPr/>
            </p:nvSpPr>
            <p:spPr>
              <a:xfrm>
                <a:off x="5605250" y="1825075"/>
                <a:ext cx="100975" cy="100975"/>
              </a:xfrm>
              <a:custGeom>
                <a:avLst/>
                <a:gdLst/>
                <a:ahLst/>
                <a:cxnLst/>
                <a:rect l="l" t="t" r="r" b="b"/>
                <a:pathLst>
                  <a:path w="4039" h="4039" extrusionOk="0">
                    <a:moveTo>
                      <a:pt x="2020" y="4039"/>
                    </a:moveTo>
                    <a:cubicBezTo>
                      <a:pt x="3131" y="4039"/>
                      <a:pt x="4038" y="3144"/>
                      <a:pt x="4038" y="2020"/>
                    </a:cubicBezTo>
                    <a:cubicBezTo>
                      <a:pt x="4038" y="909"/>
                      <a:pt x="3131" y="1"/>
                      <a:pt x="2020" y="1"/>
                    </a:cubicBezTo>
                    <a:cubicBezTo>
                      <a:pt x="909" y="1"/>
                      <a:pt x="1" y="909"/>
                      <a:pt x="1" y="2020"/>
                    </a:cubicBezTo>
                    <a:cubicBezTo>
                      <a:pt x="1" y="3144"/>
                      <a:pt x="909" y="4039"/>
                      <a:pt x="2020" y="4039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38" name="Google Shape;1538;p40"/>
              <p:cNvSpPr/>
              <p:nvPr/>
            </p:nvSpPr>
            <p:spPr>
              <a:xfrm>
                <a:off x="5594100" y="1820025"/>
                <a:ext cx="48450" cy="25400"/>
              </a:xfrm>
              <a:custGeom>
                <a:avLst/>
                <a:gdLst/>
                <a:ahLst/>
                <a:cxnLst/>
                <a:rect l="l" t="t" r="r" b="b"/>
                <a:pathLst>
                  <a:path w="1938" h="1016" extrusionOk="0">
                    <a:moveTo>
                      <a:pt x="190" y="407"/>
                    </a:moveTo>
                    <a:cubicBezTo>
                      <a:pt x="244" y="488"/>
                      <a:pt x="298" y="555"/>
                      <a:pt x="365" y="623"/>
                    </a:cubicBezTo>
                    <a:cubicBezTo>
                      <a:pt x="488" y="759"/>
                      <a:pt x="623" y="867"/>
                      <a:pt x="799" y="934"/>
                    </a:cubicBezTo>
                    <a:lnTo>
                      <a:pt x="799" y="934"/>
                    </a:lnTo>
                    <a:lnTo>
                      <a:pt x="813" y="934"/>
                    </a:lnTo>
                    <a:lnTo>
                      <a:pt x="840" y="949"/>
                    </a:lnTo>
                    <a:cubicBezTo>
                      <a:pt x="1030" y="1016"/>
                      <a:pt x="1192" y="1016"/>
                      <a:pt x="1395" y="962"/>
                    </a:cubicBezTo>
                    <a:cubicBezTo>
                      <a:pt x="1476" y="934"/>
                      <a:pt x="1545" y="907"/>
                      <a:pt x="1612" y="867"/>
                    </a:cubicBezTo>
                    <a:cubicBezTo>
                      <a:pt x="1666" y="840"/>
                      <a:pt x="1937" y="636"/>
                      <a:pt x="1856" y="555"/>
                    </a:cubicBezTo>
                    <a:cubicBezTo>
                      <a:pt x="1789" y="488"/>
                      <a:pt x="1585" y="623"/>
                      <a:pt x="1503" y="663"/>
                    </a:cubicBezTo>
                    <a:cubicBezTo>
                      <a:pt x="1449" y="691"/>
                      <a:pt x="1395" y="705"/>
                      <a:pt x="1328" y="718"/>
                    </a:cubicBezTo>
                    <a:cubicBezTo>
                      <a:pt x="1192" y="745"/>
                      <a:pt x="1070" y="732"/>
                      <a:pt x="934" y="691"/>
                    </a:cubicBezTo>
                    <a:lnTo>
                      <a:pt x="907" y="678"/>
                    </a:lnTo>
                    <a:lnTo>
                      <a:pt x="907" y="678"/>
                    </a:lnTo>
                    <a:lnTo>
                      <a:pt x="894" y="678"/>
                    </a:lnTo>
                    <a:cubicBezTo>
                      <a:pt x="759" y="623"/>
                      <a:pt x="650" y="542"/>
                      <a:pt x="542" y="447"/>
                    </a:cubicBezTo>
                    <a:cubicBezTo>
                      <a:pt x="515" y="434"/>
                      <a:pt x="407" y="311"/>
                      <a:pt x="379" y="271"/>
                    </a:cubicBezTo>
                    <a:cubicBezTo>
                      <a:pt x="325" y="217"/>
                      <a:pt x="176" y="0"/>
                      <a:pt x="94" y="27"/>
                    </a:cubicBezTo>
                    <a:cubicBezTo>
                      <a:pt x="0" y="81"/>
                      <a:pt x="163" y="365"/>
                      <a:pt x="190" y="407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39" name="Google Shape;1539;p40"/>
              <p:cNvSpPr/>
              <p:nvPr/>
            </p:nvSpPr>
            <p:spPr>
              <a:xfrm>
                <a:off x="5583250" y="1835250"/>
                <a:ext cx="58975" cy="19000"/>
              </a:xfrm>
              <a:custGeom>
                <a:avLst/>
                <a:gdLst/>
                <a:ahLst/>
                <a:cxnLst/>
                <a:rect l="l" t="t" r="r" b="b"/>
                <a:pathLst>
                  <a:path w="2359" h="760" extrusionOk="0">
                    <a:moveTo>
                      <a:pt x="326" y="475"/>
                    </a:moveTo>
                    <a:cubicBezTo>
                      <a:pt x="420" y="542"/>
                      <a:pt x="501" y="596"/>
                      <a:pt x="610" y="651"/>
                    </a:cubicBezTo>
                    <a:cubicBezTo>
                      <a:pt x="799" y="719"/>
                      <a:pt x="976" y="759"/>
                      <a:pt x="1179" y="759"/>
                    </a:cubicBezTo>
                    <a:lnTo>
                      <a:pt x="1179" y="759"/>
                    </a:lnTo>
                    <a:lnTo>
                      <a:pt x="1193" y="759"/>
                    </a:lnTo>
                    <a:cubicBezTo>
                      <a:pt x="1206" y="759"/>
                      <a:pt x="1260" y="746"/>
                      <a:pt x="1260" y="746"/>
                    </a:cubicBezTo>
                    <a:cubicBezTo>
                      <a:pt x="1491" y="719"/>
                      <a:pt x="1667" y="651"/>
                      <a:pt x="1870" y="542"/>
                    </a:cubicBezTo>
                    <a:cubicBezTo>
                      <a:pt x="1897" y="529"/>
                      <a:pt x="2006" y="448"/>
                      <a:pt x="2033" y="421"/>
                    </a:cubicBezTo>
                    <a:cubicBezTo>
                      <a:pt x="2087" y="380"/>
                      <a:pt x="2358" y="150"/>
                      <a:pt x="2263" y="69"/>
                    </a:cubicBezTo>
                    <a:cubicBezTo>
                      <a:pt x="2195" y="0"/>
                      <a:pt x="1979" y="190"/>
                      <a:pt x="1897" y="231"/>
                    </a:cubicBezTo>
                    <a:cubicBezTo>
                      <a:pt x="1856" y="271"/>
                      <a:pt x="1802" y="298"/>
                      <a:pt x="1748" y="325"/>
                    </a:cubicBezTo>
                    <a:cubicBezTo>
                      <a:pt x="1572" y="407"/>
                      <a:pt x="1423" y="461"/>
                      <a:pt x="1233" y="475"/>
                    </a:cubicBezTo>
                    <a:lnTo>
                      <a:pt x="1179" y="475"/>
                    </a:lnTo>
                    <a:lnTo>
                      <a:pt x="1166" y="488"/>
                    </a:lnTo>
                    <a:lnTo>
                      <a:pt x="1166" y="475"/>
                    </a:lnTo>
                    <a:cubicBezTo>
                      <a:pt x="1003" y="488"/>
                      <a:pt x="868" y="461"/>
                      <a:pt x="705" y="407"/>
                    </a:cubicBezTo>
                    <a:cubicBezTo>
                      <a:pt x="624" y="367"/>
                      <a:pt x="555" y="340"/>
                      <a:pt x="474" y="285"/>
                    </a:cubicBezTo>
                    <a:cubicBezTo>
                      <a:pt x="393" y="231"/>
                      <a:pt x="163" y="27"/>
                      <a:pt x="95" y="82"/>
                    </a:cubicBezTo>
                    <a:cubicBezTo>
                      <a:pt x="0" y="163"/>
                      <a:pt x="284" y="434"/>
                      <a:pt x="326" y="475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40" name="Google Shape;1540;p40"/>
              <p:cNvSpPr/>
              <p:nvPr/>
            </p:nvSpPr>
            <p:spPr>
              <a:xfrm>
                <a:off x="5736675" y="1887075"/>
                <a:ext cx="152825" cy="57950"/>
              </a:xfrm>
              <a:custGeom>
                <a:avLst/>
                <a:gdLst/>
                <a:ahLst/>
                <a:cxnLst/>
                <a:rect l="l" t="t" r="r" b="b"/>
                <a:pathLst>
                  <a:path w="6113" h="2318" extrusionOk="0">
                    <a:moveTo>
                      <a:pt x="4770" y="177"/>
                    </a:moveTo>
                    <a:cubicBezTo>
                      <a:pt x="4797" y="68"/>
                      <a:pt x="4906" y="1"/>
                      <a:pt x="5014" y="28"/>
                    </a:cubicBezTo>
                    <a:cubicBezTo>
                      <a:pt x="5122" y="55"/>
                      <a:pt x="5191" y="163"/>
                      <a:pt x="5164" y="272"/>
                    </a:cubicBezTo>
                    <a:cubicBezTo>
                      <a:pt x="5164" y="285"/>
                      <a:pt x="4933" y="1206"/>
                      <a:pt x="5922" y="1437"/>
                    </a:cubicBezTo>
                    <a:cubicBezTo>
                      <a:pt x="6031" y="1464"/>
                      <a:pt x="6112" y="1573"/>
                      <a:pt x="6085" y="1681"/>
                    </a:cubicBezTo>
                    <a:cubicBezTo>
                      <a:pt x="6058" y="1789"/>
                      <a:pt x="5950" y="1871"/>
                      <a:pt x="5827" y="1844"/>
                    </a:cubicBezTo>
                    <a:cubicBezTo>
                      <a:pt x="5462" y="1748"/>
                      <a:pt x="5204" y="1586"/>
                      <a:pt x="5041" y="1410"/>
                    </a:cubicBezTo>
                    <a:cubicBezTo>
                      <a:pt x="4784" y="1789"/>
                      <a:pt x="4215" y="2317"/>
                      <a:pt x="3050" y="2317"/>
                    </a:cubicBezTo>
                    <a:lnTo>
                      <a:pt x="3050" y="2317"/>
                    </a:lnTo>
                    <a:cubicBezTo>
                      <a:pt x="1885" y="2317"/>
                      <a:pt x="1316" y="1789"/>
                      <a:pt x="1072" y="1410"/>
                    </a:cubicBezTo>
                    <a:cubicBezTo>
                      <a:pt x="909" y="1586"/>
                      <a:pt x="651" y="1748"/>
                      <a:pt x="272" y="1844"/>
                    </a:cubicBezTo>
                    <a:cubicBezTo>
                      <a:pt x="163" y="1871"/>
                      <a:pt x="55" y="1789"/>
                      <a:pt x="28" y="1681"/>
                    </a:cubicBezTo>
                    <a:cubicBezTo>
                      <a:pt x="1" y="1573"/>
                      <a:pt x="69" y="1464"/>
                      <a:pt x="177" y="1437"/>
                    </a:cubicBezTo>
                    <a:cubicBezTo>
                      <a:pt x="1180" y="1206"/>
                      <a:pt x="936" y="285"/>
                      <a:pt x="936" y="272"/>
                    </a:cubicBezTo>
                    <a:cubicBezTo>
                      <a:pt x="909" y="163"/>
                      <a:pt x="976" y="55"/>
                      <a:pt x="1085" y="28"/>
                    </a:cubicBezTo>
                    <a:cubicBezTo>
                      <a:pt x="1193" y="1"/>
                      <a:pt x="1316" y="68"/>
                      <a:pt x="1343" y="177"/>
                    </a:cubicBezTo>
                    <a:cubicBezTo>
                      <a:pt x="1343" y="177"/>
                      <a:pt x="1437" y="570"/>
                      <a:pt x="1302" y="989"/>
                    </a:cubicBezTo>
                    <a:cubicBezTo>
                      <a:pt x="1397" y="1206"/>
                      <a:pt x="1803" y="1911"/>
                      <a:pt x="3050" y="1911"/>
                    </a:cubicBezTo>
                    <a:cubicBezTo>
                      <a:pt x="4310" y="1911"/>
                      <a:pt x="4703" y="1206"/>
                      <a:pt x="4797" y="989"/>
                    </a:cubicBezTo>
                    <a:cubicBezTo>
                      <a:pt x="4662" y="570"/>
                      <a:pt x="4770" y="177"/>
                      <a:pt x="4770" y="177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41" name="Google Shape;1541;p40"/>
              <p:cNvSpPr/>
              <p:nvPr/>
            </p:nvSpPr>
            <p:spPr>
              <a:xfrm>
                <a:off x="5581225" y="1835925"/>
                <a:ext cx="56250" cy="27475"/>
              </a:xfrm>
              <a:custGeom>
                <a:avLst/>
                <a:gdLst/>
                <a:ahLst/>
                <a:cxnLst/>
                <a:rect l="l" t="t" r="r" b="b"/>
                <a:pathLst>
                  <a:path w="2250" h="1099" extrusionOk="0">
                    <a:moveTo>
                      <a:pt x="407" y="990"/>
                    </a:moveTo>
                    <a:cubicBezTo>
                      <a:pt x="515" y="1030"/>
                      <a:pt x="609" y="1057"/>
                      <a:pt x="718" y="1071"/>
                    </a:cubicBezTo>
                    <a:cubicBezTo>
                      <a:pt x="935" y="1098"/>
                      <a:pt x="1097" y="1084"/>
                      <a:pt x="1301" y="1017"/>
                    </a:cubicBezTo>
                    <a:lnTo>
                      <a:pt x="1314" y="1003"/>
                    </a:lnTo>
                    <a:lnTo>
                      <a:pt x="1314" y="1003"/>
                    </a:lnTo>
                    <a:cubicBezTo>
                      <a:pt x="1328" y="1003"/>
                      <a:pt x="1382" y="976"/>
                      <a:pt x="1382" y="976"/>
                    </a:cubicBezTo>
                    <a:cubicBezTo>
                      <a:pt x="1599" y="882"/>
                      <a:pt x="1748" y="773"/>
                      <a:pt x="1897" y="597"/>
                    </a:cubicBezTo>
                    <a:cubicBezTo>
                      <a:pt x="1924" y="584"/>
                      <a:pt x="2005" y="475"/>
                      <a:pt x="2018" y="434"/>
                    </a:cubicBezTo>
                    <a:cubicBezTo>
                      <a:pt x="2060" y="394"/>
                      <a:pt x="2249" y="82"/>
                      <a:pt x="2141" y="27"/>
                    </a:cubicBezTo>
                    <a:cubicBezTo>
                      <a:pt x="2046" y="0"/>
                      <a:pt x="1897" y="231"/>
                      <a:pt x="1843" y="298"/>
                    </a:cubicBezTo>
                    <a:lnTo>
                      <a:pt x="1720" y="421"/>
                    </a:lnTo>
                    <a:cubicBezTo>
                      <a:pt x="1585" y="556"/>
                      <a:pt x="1449" y="651"/>
                      <a:pt x="1274" y="732"/>
                    </a:cubicBezTo>
                    <a:cubicBezTo>
                      <a:pt x="1274" y="732"/>
                      <a:pt x="1233" y="746"/>
                      <a:pt x="1220" y="746"/>
                    </a:cubicBezTo>
                    <a:lnTo>
                      <a:pt x="1220" y="746"/>
                    </a:lnTo>
                    <a:cubicBezTo>
                      <a:pt x="1206" y="746"/>
                      <a:pt x="1206" y="759"/>
                      <a:pt x="1206" y="759"/>
                    </a:cubicBezTo>
                    <a:cubicBezTo>
                      <a:pt x="1043" y="813"/>
                      <a:pt x="922" y="827"/>
                      <a:pt x="745" y="813"/>
                    </a:cubicBezTo>
                    <a:cubicBezTo>
                      <a:pt x="651" y="813"/>
                      <a:pt x="582" y="800"/>
                      <a:pt x="488" y="773"/>
                    </a:cubicBezTo>
                    <a:cubicBezTo>
                      <a:pt x="407" y="746"/>
                      <a:pt x="122" y="624"/>
                      <a:pt x="67" y="678"/>
                    </a:cubicBezTo>
                    <a:cubicBezTo>
                      <a:pt x="0" y="786"/>
                      <a:pt x="352" y="963"/>
                      <a:pt x="407" y="99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42" name="Google Shape;1542;p40"/>
              <p:cNvSpPr/>
              <p:nvPr/>
            </p:nvSpPr>
            <p:spPr>
              <a:xfrm>
                <a:off x="5633375" y="1837625"/>
                <a:ext cx="35950" cy="35925"/>
              </a:xfrm>
              <a:custGeom>
                <a:avLst/>
                <a:gdLst/>
                <a:ahLst/>
                <a:cxnLst/>
                <a:rect l="l" t="t" r="r" b="b"/>
                <a:pathLst>
                  <a:path w="1438" h="1437" extrusionOk="0">
                    <a:moveTo>
                      <a:pt x="718" y="1437"/>
                    </a:moveTo>
                    <a:cubicBezTo>
                      <a:pt x="1112" y="1437"/>
                      <a:pt x="1437" y="1112"/>
                      <a:pt x="1437" y="718"/>
                    </a:cubicBezTo>
                    <a:cubicBezTo>
                      <a:pt x="1437" y="326"/>
                      <a:pt x="1112" y="1"/>
                      <a:pt x="718" y="1"/>
                    </a:cubicBezTo>
                    <a:cubicBezTo>
                      <a:pt x="326" y="1"/>
                      <a:pt x="1" y="326"/>
                      <a:pt x="1" y="718"/>
                    </a:cubicBezTo>
                    <a:cubicBezTo>
                      <a:pt x="1" y="1112"/>
                      <a:pt x="326" y="1437"/>
                      <a:pt x="718" y="143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43" name="Google Shape;1543;p40"/>
              <p:cNvSpPr/>
              <p:nvPr/>
            </p:nvSpPr>
            <p:spPr>
              <a:xfrm>
                <a:off x="5919950" y="1825075"/>
                <a:ext cx="100975" cy="100975"/>
              </a:xfrm>
              <a:custGeom>
                <a:avLst/>
                <a:gdLst/>
                <a:ahLst/>
                <a:cxnLst/>
                <a:rect l="l" t="t" r="r" b="b"/>
                <a:pathLst>
                  <a:path w="4039" h="4039" extrusionOk="0">
                    <a:moveTo>
                      <a:pt x="2019" y="4039"/>
                    </a:moveTo>
                    <a:cubicBezTo>
                      <a:pt x="3130" y="4039"/>
                      <a:pt x="4038" y="3144"/>
                      <a:pt x="4038" y="2020"/>
                    </a:cubicBezTo>
                    <a:cubicBezTo>
                      <a:pt x="4038" y="909"/>
                      <a:pt x="3130" y="1"/>
                      <a:pt x="2019" y="1"/>
                    </a:cubicBezTo>
                    <a:cubicBezTo>
                      <a:pt x="908" y="1"/>
                      <a:pt x="1" y="909"/>
                      <a:pt x="1" y="2020"/>
                    </a:cubicBezTo>
                    <a:cubicBezTo>
                      <a:pt x="1" y="3144"/>
                      <a:pt x="908" y="4039"/>
                      <a:pt x="2019" y="4039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44" name="Google Shape;1544;p40"/>
              <p:cNvSpPr/>
              <p:nvPr/>
            </p:nvSpPr>
            <p:spPr>
              <a:xfrm>
                <a:off x="5983275" y="1820025"/>
                <a:ext cx="48800" cy="25400"/>
              </a:xfrm>
              <a:custGeom>
                <a:avLst/>
                <a:gdLst/>
                <a:ahLst/>
                <a:cxnLst/>
                <a:rect l="l" t="t" r="r" b="b"/>
                <a:pathLst>
                  <a:path w="1952" h="1016" extrusionOk="0">
                    <a:moveTo>
                      <a:pt x="1749" y="407"/>
                    </a:moveTo>
                    <a:cubicBezTo>
                      <a:pt x="1695" y="488"/>
                      <a:pt x="1641" y="555"/>
                      <a:pt x="1587" y="623"/>
                    </a:cubicBezTo>
                    <a:cubicBezTo>
                      <a:pt x="1451" y="759"/>
                      <a:pt x="1316" y="867"/>
                      <a:pt x="1153" y="934"/>
                    </a:cubicBezTo>
                    <a:lnTo>
                      <a:pt x="1139" y="934"/>
                    </a:lnTo>
                    <a:lnTo>
                      <a:pt x="1139" y="934"/>
                    </a:lnTo>
                    <a:cubicBezTo>
                      <a:pt x="1126" y="934"/>
                      <a:pt x="1112" y="949"/>
                      <a:pt x="1099" y="949"/>
                    </a:cubicBezTo>
                    <a:cubicBezTo>
                      <a:pt x="909" y="1016"/>
                      <a:pt x="747" y="1016"/>
                      <a:pt x="557" y="962"/>
                    </a:cubicBezTo>
                    <a:cubicBezTo>
                      <a:pt x="476" y="934"/>
                      <a:pt x="407" y="907"/>
                      <a:pt x="340" y="867"/>
                    </a:cubicBezTo>
                    <a:cubicBezTo>
                      <a:pt x="286" y="840"/>
                      <a:pt x="1" y="636"/>
                      <a:pt x="96" y="555"/>
                    </a:cubicBezTo>
                    <a:cubicBezTo>
                      <a:pt x="150" y="488"/>
                      <a:pt x="367" y="623"/>
                      <a:pt x="448" y="663"/>
                    </a:cubicBezTo>
                    <a:cubicBezTo>
                      <a:pt x="503" y="691"/>
                      <a:pt x="557" y="705"/>
                      <a:pt x="611" y="718"/>
                    </a:cubicBezTo>
                    <a:cubicBezTo>
                      <a:pt x="760" y="745"/>
                      <a:pt x="868" y="732"/>
                      <a:pt x="1018" y="691"/>
                    </a:cubicBezTo>
                    <a:cubicBezTo>
                      <a:pt x="1018" y="691"/>
                      <a:pt x="1031" y="678"/>
                      <a:pt x="1045" y="678"/>
                    </a:cubicBezTo>
                    <a:lnTo>
                      <a:pt x="1045" y="678"/>
                    </a:lnTo>
                    <a:lnTo>
                      <a:pt x="1045" y="678"/>
                    </a:lnTo>
                    <a:cubicBezTo>
                      <a:pt x="1193" y="623"/>
                      <a:pt x="1289" y="542"/>
                      <a:pt x="1397" y="447"/>
                    </a:cubicBezTo>
                    <a:cubicBezTo>
                      <a:pt x="1424" y="434"/>
                      <a:pt x="1532" y="311"/>
                      <a:pt x="1559" y="271"/>
                    </a:cubicBezTo>
                    <a:cubicBezTo>
                      <a:pt x="1614" y="217"/>
                      <a:pt x="1762" y="0"/>
                      <a:pt x="1843" y="27"/>
                    </a:cubicBezTo>
                    <a:cubicBezTo>
                      <a:pt x="1952" y="81"/>
                      <a:pt x="1789" y="365"/>
                      <a:pt x="1749" y="407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45" name="Google Shape;1545;p40"/>
              <p:cNvSpPr/>
              <p:nvPr/>
            </p:nvSpPr>
            <p:spPr>
              <a:xfrm>
                <a:off x="5983950" y="1835250"/>
                <a:ext cx="58975" cy="19000"/>
              </a:xfrm>
              <a:custGeom>
                <a:avLst/>
                <a:gdLst/>
                <a:ahLst/>
                <a:cxnLst/>
                <a:rect l="l" t="t" r="r" b="b"/>
                <a:pathLst>
                  <a:path w="2359" h="760" extrusionOk="0">
                    <a:moveTo>
                      <a:pt x="2020" y="475"/>
                    </a:moveTo>
                    <a:cubicBezTo>
                      <a:pt x="1939" y="542"/>
                      <a:pt x="1844" y="596"/>
                      <a:pt x="1749" y="651"/>
                    </a:cubicBezTo>
                    <a:cubicBezTo>
                      <a:pt x="1560" y="719"/>
                      <a:pt x="1383" y="759"/>
                      <a:pt x="1180" y="759"/>
                    </a:cubicBezTo>
                    <a:lnTo>
                      <a:pt x="1166" y="759"/>
                    </a:lnTo>
                    <a:lnTo>
                      <a:pt x="1153" y="759"/>
                    </a:lnTo>
                    <a:cubicBezTo>
                      <a:pt x="1139" y="759"/>
                      <a:pt x="1099" y="746"/>
                      <a:pt x="1085" y="746"/>
                    </a:cubicBezTo>
                    <a:cubicBezTo>
                      <a:pt x="855" y="719"/>
                      <a:pt x="678" y="651"/>
                      <a:pt x="476" y="542"/>
                    </a:cubicBezTo>
                    <a:cubicBezTo>
                      <a:pt x="449" y="529"/>
                      <a:pt x="340" y="448"/>
                      <a:pt x="313" y="421"/>
                    </a:cubicBezTo>
                    <a:cubicBezTo>
                      <a:pt x="272" y="380"/>
                      <a:pt x="1" y="150"/>
                      <a:pt x="82" y="69"/>
                    </a:cubicBezTo>
                    <a:cubicBezTo>
                      <a:pt x="163" y="0"/>
                      <a:pt x="380" y="190"/>
                      <a:pt x="449" y="231"/>
                    </a:cubicBezTo>
                    <a:cubicBezTo>
                      <a:pt x="503" y="271"/>
                      <a:pt x="543" y="298"/>
                      <a:pt x="597" y="325"/>
                    </a:cubicBezTo>
                    <a:cubicBezTo>
                      <a:pt x="774" y="407"/>
                      <a:pt x="922" y="461"/>
                      <a:pt x="1112" y="475"/>
                    </a:cubicBezTo>
                    <a:lnTo>
                      <a:pt x="1180" y="475"/>
                    </a:lnTo>
                    <a:lnTo>
                      <a:pt x="1180" y="488"/>
                    </a:lnTo>
                    <a:cubicBezTo>
                      <a:pt x="1180" y="488"/>
                      <a:pt x="1180" y="475"/>
                      <a:pt x="1193" y="475"/>
                    </a:cubicBezTo>
                    <a:cubicBezTo>
                      <a:pt x="1356" y="488"/>
                      <a:pt x="1478" y="461"/>
                      <a:pt x="1641" y="407"/>
                    </a:cubicBezTo>
                    <a:cubicBezTo>
                      <a:pt x="1735" y="367"/>
                      <a:pt x="1803" y="340"/>
                      <a:pt x="1885" y="285"/>
                    </a:cubicBezTo>
                    <a:cubicBezTo>
                      <a:pt x="1952" y="231"/>
                      <a:pt x="2183" y="27"/>
                      <a:pt x="2250" y="82"/>
                    </a:cubicBezTo>
                    <a:cubicBezTo>
                      <a:pt x="2358" y="163"/>
                      <a:pt x="2060" y="434"/>
                      <a:pt x="2020" y="475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46" name="Google Shape;1546;p40"/>
              <p:cNvSpPr/>
              <p:nvPr/>
            </p:nvSpPr>
            <p:spPr>
              <a:xfrm>
                <a:off x="5988700" y="1835925"/>
                <a:ext cx="56250" cy="27475"/>
              </a:xfrm>
              <a:custGeom>
                <a:avLst/>
                <a:gdLst/>
                <a:ahLst/>
                <a:cxnLst/>
                <a:rect l="l" t="t" r="r" b="b"/>
                <a:pathLst>
                  <a:path w="2250" h="1099" extrusionOk="0">
                    <a:moveTo>
                      <a:pt x="1830" y="990"/>
                    </a:moveTo>
                    <a:cubicBezTo>
                      <a:pt x="1735" y="1030"/>
                      <a:pt x="1641" y="1057"/>
                      <a:pt x="1518" y="1071"/>
                    </a:cubicBezTo>
                    <a:cubicBezTo>
                      <a:pt x="1315" y="1098"/>
                      <a:pt x="1139" y="1084"/>
                      <a:pt x="949" y="1017"/>
                    </a:cubicBezTo>
                    <a:cubicBezTo>
                      <a:pt x="936" y="1017"/>
                      <a:pt x="936" y="1017"/>
                      <a:pt x="936" y="1003"/>
                    </a:cubicBezTo>
                    <a:lnTo>
                      <a:pt x="922" y="1003"/>
                    </a:lnTo>
                    <a:cubicBezTo>
                      <a:pt x="909" y="1003"/>
                      <a:pt x="868" y="976"/>
                      <a:pt x="855" y="976"/>
                    </a:cubicBezTo>
                    <a:cubicBezTo>
                      <a:pt x="651" y="882"/>
                      <a:pt x="502" y="773"/>
                      <a:pt x="340" y="597"/>
                    </a:cubicBezTo>
                    <a:cubicBezTo>
                      <a:pt x="326" y="584"/>
                      <a:pt x="244" y="475"/>
                      <a:pt x="217" y="434"/>
                    </a:cubicBezTo>
                    <a:cubicBezTo>
                      <a:pt x="190" y="394"/>
                      <a:pt x="1" y="82"/>
                      <a:pt x="109" y="27"/>
                    </a:cubicBezTo>
                    <a:cubicBezTo>
                      <a:pt x="190" y="0"/>
                      <a:pt x="353" y="231"/>
                      <a:pt x="407" y="298"/>
                    </a:cubicBezTo>
                    <a:lnTo>
                      <a:pt x="530" y="421"/>
                    </a:lnTo>
                    <a:cubicBezTo>
                      <a:pt x="665" y="556"/>
                      <a:pt x="786" y="651"/>
                      <a:pt x="963" y="732"/>
                    </a:cubicBezTo>
                    <a:cubicBezTo>
                      <a:pt x="976" y="732"/>
                      <a:pt x="1017" y="746"/>
                      <a:pt x="1017" y="746"/>
                    </a:cubicBezTo>
                    <a:lnTo>
                      <a:pt x="1030" y="746"/>
                    </a:lnTo>
                    <a:lnTo>
                      <a:pt x="1030" y="759"/>
                    </a:lnTo>
                    <a:cubicBezTo>
                      <a:pt x="1193" y="813"/>
                      <a:pt x="1328" y="827"/>
                      <a:pt x="1491" y="813"/>
                    </a:cubicBezTo>
                    <a:cubicBezTo>
                      <a:pt x="1586" y="813"/>
                      <a:pt x="1668" y="800"/>
                      <a:pt x="1762" y="773"/>
                    </a:cubicBezTo>
                    <a:cubicBezTo>
                      <a:pt x="1843" y="746"/>
                      <a:pt x="2114" y="624"/>
                      <a:pt x="2168" y="678"/>
                    </a:cubicBezTo>
                    <a:cubicBezTo>
                      <a:pt x="2250" y="786"/>
                      <a:pt x="1884" y="963"/>
                      <a:pt x="1830" y="99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47" name="Google Shape;1547;p40"/>
              <p:cNvSpPr/>
              <p:nvPr/>
            </p:nvSpPr>
            <p:spPr>
              <a:xfrm>
                <a:off x="5956525" y="1837625"/>
                <a:ext cx="35950" cy="35925"/>
              </a:xfrm>
              <a:custGeom>
                <a:avLst/>
                <a:gdLst/>
                <a:ahLst/>
                <a:cxnLst/>
                <a:rect l="l" t="t" r="r" b="b"/>
                <a:pathLst>
                  <a:path w="1438" h="1437" extrusionOk="0">
                    <a:moveTo>
                      <a:pt x="718" y="1437"/>
                    </a:moveTo>
                    <a:cubicBezTo>
                      <a:pt x="1112" y="1437"/>
                      <a:pt x="1437" y="1112"/>
                      <a:pt x="1437" y="718"/>
                    </a:cubicBezTo>
                    <a:cubicBezTo>
                      <a:pt x="1437" y="326"/>
                      <a:pt x="1112" y="1"/>
                      <a:pt x="718" y="1"/>
                    </a:cubicBezTo>
                    <a:cubicBezTo>
                      <a:pt x="326" y="1"/>
                      <a:pt x="1" y="326"/>
                      <a:pt x="1" y="718"/>
                    </a:cubicBezTo>
                    <a:cubicBezTo>
                      <a:pt x="1" y="1112"/>
                      <a:pt x="326" y="1437"/>
                      <a:pt x="718" y="143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48" name="Google Shape;1548;p40"/>
              <p:cNvSpPr/>
              <p:nvPr/>
            </p:nvSpPr>
            <p:spPr>
              <a:xfrm>
                <a:off x="5616450" y="1937225"/>
                <a:ext cx="78600" cy="30500"/>
              </a:xfrm>
              <a:custGeom>
                <a:avLst/>
                <a:gdLst/>
                <a:ahLst/>
                <a:cxnLst/>
                <a:rect l="l" t="t" r="r" b="b"/>
                <a:pathLst>
                  <a:path w="3144" h="1220" extrusionOk="0">
                    <a:moveTo>
                      <a:pt x="1572" y="1220"/>
                    </a:moveTo>
                    <a:cubicBezTo>
                      <a:pt x="2439" y="1220"/>
                      <a:pt x="3144" y="949"/>
                      <a:pt x="3144" y="609"/>
                    </a:cubicBezTo>
                    <a:cubicBezTo>
                      <a:pt x="3144" y="271"/>
                      <a:pt x="2439" y="0"/>
                      <a:pt x="1572" y="0"/>
                    </a:cubicBezTo>
                    <a:cubicBezTo>
                      <a:pt x="705" y="0"/>
                      <a:pt x="0" y="271"/>
                      <a:pt x="0" y="609"/>
                    </a:cubicBezTo>
                    <a:cubicBezTo>
                      <a:pt x="0" y="949"/>
                      <a:pt x="705" y="1220"/>
                      <a:pt x="1572" y="1220"/>
                    </a:cubicBezTo>
                    <a:close/>
                  </a:path>
                </a:pathLst>
              </a:custGeom>
              <a:solidFill>
                <a:srgbClr val="F58CA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49" name="Google Shape;1549;p40"/>
              <p:cNvSpPr/>
              <p:nvPr/>
            </p:nvSpPr>
            <p:spPr>
              <a:xfrm>
                <a:off x="5931125" y="1937225"/>
                <a:ext cx="78600" cy="30500"/>
              </a:xfrm>
              <a:custGeom>
                <a:avLst/>
                <a:gdLst/>
                <a:ahLst/>
                <a:cxnLst/>
                <a:rect l="l" t="t" r="r" b="b"/>
                <a:pathLst>
                  <a:path w="3144" h="1220" extrusionOk="0">
                    <a:moveTo>
                      <a:pt x="1572" y="1220"/>
                    </a:moveTo>
                    <a:cubicBezTo>
                      <a:pt x="2439" y="1220"/>
                      <a:pt x="3144" y="949"/>
                      <a:pt x="3144" y="609"/>
                    </a:cubicBezTo>
                    <a:cubicBezTo>
                      <a:pt x="3144" y="271"/>
                      <a:pt x="2439" y="0"/>
                      <a:pt x="1572" y="0"/>
                    </a:cubicBezTo>
                    <a:cubicBezTo>
                      <a:pt x="705" y="0"/>
                      <a:pt x="0" y="271"/>
                      <a:pt x="0" y="609"/>
                    </a:cubicBezTo>
                    <a:cubicBezTo>
                      <a:pt x="0" y="949"/>
                      <a:pt x="705" y="1220"/>
                      <a:pt x="1572" y="1220"/>
                    </a:cubicBezTo>
                    <a:close/>
                  </a:path>
                </a:pathLst>
              </a:custGeom>
              <a:solidFill>
                <a:srgbClr val="F58CA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1550" name="Google Shape;1550;p40"/>
          <p:cNvGrpSpPr/>
          <p:nvPr/>
        </p:nvGrpSpPr>
        <p:grpSpPr>
          <a:xfrm rot="-1147875">
            <a:off x="249959" y="2267437"/>
            <a:ext cx="166676" cy="166676"/>
            <a:chOff x="2810757" y="1723146"/>
            <a:chExt cx="719700" cy="719700"/>
          </a:xfrm>
        </p:grpSpPr>
        <p:sp>
          <p:nvSpPr>
            <p:cNvPr id="1551" name="Google Shape;1551;p40"/>
            <p:cNvSpPr/>
            <p:nvPr/>
          </p:nvSpPr>
          <p:spPr>
            <a:xfrm>
              <a:off x="2810757" y="1723146"/>
              <a:ext cx="719700" cy="719700"/>
            </a:xfrm>
            <a:prstGeom prst="ellipse">
              <a:avLst/>
            </a:prstGeom>
            <a:gradFill>
              <a:gsLst>
                <a:gs pos="0">
                  <a:srgbClr val="F7A1B8"/>
                </a:gs>
                <a:gs pos="100000">
                  <a:srgbClr val="E62F60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552" name="Google Shape;1552;p40"/>
            <p:cNvGrpSpPr/>
            <p:nvPr/>
          </p:nvGrpSpPr>
          <p:grpSpPr>
            <a:xfrm>
              <a:off x="2938725" y="1995263"/>
              <a:ext cx="463750" cy="159925"/>
              <a:chOff x="5593400" y="2441250"/>
              <a:chExt cx="463750" cy="159925"/>
            </a:xfrm>
          </p:grpSpPr>
          <p:sp>
            <p:nvSpPr>
              <p:cNvPr id="1553" name="Google Shape;1553;p40"/>
              <p:cNvSpPr/>
              <p:nvPr/>
            </p:nvSpPr>
            <p:spPr>
              <a:xfrm>
                <a:off x="5617450" y="2446325"/>
                <a:ext cx="100975" cy="100975"/>
              </a:xfrm>
              <a:custGeom>
                <a:avLst/>
                <a:gdLst/>
                <a:ahLst/>
                <a:cxnLst/>
                <a:rect l="l" t="t" r="r" b="b"/>
                <a:pathLst>
                  <a:path w="4039" h="4039" extrusionOk="0">
                    <a:moveTo>
                      <a:pt x="2020" y="4038"/>
                    </a:moveTo>
                    <a:cubicBezTo>
                      <a:pt x="3131" y="4038"/>
                      <a:pt x="4038" y="3131"/>
                      <a:pt x="4038" y="2020"/>
                    </a:cubicBezTo>
                    <a:cubicBezTo>
                      <a:pt x="4038" y="909"/>
                      <a:pt x="3131" y="0"/>
                      <a:pt x="2020" y="0"/>
                    </a:cubicBezTo>
                    <a:cubicBezTo>
                      <a:pt x="909" y="0"/>
                      <a:pt x="0" y="909"/>
                      <a:pt x="0" y="2020"/>
                    </a:cubicBezTo>
                    <a:cubicBezTo>
                      <a:pt x="0" y="3131"/>
                      <a:pt x="909" y="4038"/>
                      <a:pt x="2020" y="4038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54" name="Google Shape;1554;p40"/>
              <p:cNvSpPr/>
              <p:nvPr/>
            </p:nvSpPr>
            <p:spPr>
              <a:xfrm>
                <a:off x="5606275" y="2441250"/>
                <a:ext cx="48450" cy="25425"/>
              </a:xfrm>
              <a:custGeom>
                <a:avLst/>
                <a:gdLst/>
                <a:ahLst/>
                <a:cxnLst/>
                <a:rect l="l" t="t" r="r" b="b"/>
                <a:pathLst>
                  <a:path w="1938" h="1017" extrusionOk="0">
                    <a:moveTo>
                      <a:pt x="204" y="407"/>
                    </a:moveTo>
                    <a:cubicBezTo>
                      <a:pt x="245" y="489"/>
                      <a:pt x="299" y="556"/>
                      <a:pt x="366" y="624"/>
                    </a:cubicBezTo>
                    <a:cubicBezTo>
                      <a:pt x="489" y="760"/>
                      <a:pt x="624" y="868"/>
                      <a:pt x="800" y="935"/>
                    </a:cubicBezTo>
                    <a:lnTo>
                      <a:pt x="800" y="935"/>
                    </a:lnTo>
                    <a:lnTo>
                      <a:pt x="814" y="935"/>
                    </a:lnTo>
                    <a:lnTo>
                      <a:pt x="841" y="949"/>
                    </a:lnTo>
                    <a:cubicBezTo>
                      <a:pt x="1044" y="1016"/>
                      <a:pt x="1206" y="1016"/>
                      <a:pt x="1396" y="962"/>
                    </a:cubicBezTo>
                    <a:cubicBezTo>
                      <a:pt x="1477" y="935"/>
                      <a:pt x="1545" y="908"/>
                      <a:pt x="1613" y="868"/>
                    </a:cubicBezTo>
                    <a:cubicBezTo>
                      <a:pt x="1667" y="841"/>
                      <a:pt x="1938" y="637"/>
                      <a:pt x="1857" y="556"/>
                    </a:cubicBezTo>
                    <a:cubicBezTo>
                      <a:pt x="1802" y="489"/>
                      <a:pt x="1586" y="624"/>
                      <a:pt x="1504" y="664"/>
                    </a:cubicBezTo>
                    <a:cubicBezTo>
                      <a:pt x="1450" y="691"/>
                      <a:pt x="1396" y="705"/>
                      <a:pt x="1342" y="718"/>
                    </a:cubicBezTo>
                    <a:cubicBezTo>
                      <a:pt x="1193" y="745"/>
                      <a:pt x="1071" y="732"/>
                      <a:pt x="935" y="691"/>
                    </a:cubicBezTo>
                    <a:lnTo>
                      <a:pt x="908" y="678"/>
                    </a:lnTo>
                    <a:lnTo>
                      <a:pt x="908" y="678"/>
                    </a:lnTo>
                    <a:lnTo>
                      <a:pt x="895" y="678"/>
                    </a:lnTo>
                    <a:cubicBezTo>
                      <a:pt x="760" y="624"/>
                      <a:pt x="651" y="543"/>
                      <a:pt x="543" y="447"/>
                    </a:cubicBezTo>
                    <a:cubicBezTo>
                      <a:pt x="516" y="434"/>
                      <a:pt x="407" y="312"/>
                      <a:pt x="380" y="272"/>
                    </a:cubicBezTo>
                    <a:cubicBezTo>
                      <a:pt x="339" y="218"/>
                      <a:pt x="191" y="1"/>
                      <a:pt x="95" y="28"/>
                    </a:cubicBezTo>
                    <a:cubicBezTo>
                      <a:pt x="1" y="82"/>
                      <a:pt x="163" y="366"/>
                      <a:pt x="204" y="407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55" name="Google Shape;1555;p40"/>
              <p:cNvSpPr/>
              <p:nvPr/>
            </p:nvSpPr>
            <p:spPr>
              <a:xfrm>
                <a:off x="5595450" y="2456475"/>
                <a:ext cx="58950" cy="19000"/>
              </a:xfrm>
              <a:custGeom>
                <a:avLst/>
                <a:gdLst/>
                <a:ahLst/>
                <a:cxnLst/>
                <a:rect l="l" t="t" r="r" b="b"/>
                <a:pathLst>
                  <a:path w="2358" h="760" extrusionOk="0">
                    <a:moveTo>
                      <a:pt x="338" y="476"/>
                    </a:moveTo>
                    <a:cubicBezTo>
                      <a:pt x="420" y="543"/>
                      <a:pt x="501" y="597"/>
                      <a:pt x="609" y="651"/>
                    </a:cubicBezTo>
                    <a:cubicBezTo>
                      <a:pt x="799" y="720"/>
                      <a:pt x="976" y="760"/>
                      <a:pt x="1179" y="760"/>
                    </a:cubicBezTo>
                    <a:lnTo>
                      <a:pt x="1193" y="760"/>
                    </a:lnTo>
                    <a:lnTo>
                      <a:pt x="1193" y="760"/>
                    </a:lnTo>
                    <a:cubicBezTo>
                      <a:pt x="1206" y="760"/>
                      <a:pt x="1260" y="747"/>
                      <a:pt x="1274" y="747"/>
                    </a:cubicBezTo>
                    <a:cubicBezTo>
                      <a:pt x="1504" y="720"/>
                      <a:pt x="1680" y="651"/>
                      <a:pt x="1870" y="543"/>
                    </a:cubicBezTo>
                    <a:cubicBezTo>
                      <a:pt x="1897" y="530"/>
                      <a:pt x="2006" y="449"/>
                      <a:pt x="2046" y="422"/>
                    </a:cubicBezTo>
                    <a:cubicBezTo>
                      <a:pt x="2087" y="380"/>
                      <a:pt x="2358" y="151"/>
                      <a:pt x="2262" y="69"/>
                    </a:cubicBezTo>
                    <a:cubicBezTo>
                      <a:pt x="2195" y="1"/>
                      <a:pt x="1978" y="191"/>
                      <a:pt x="1910" y="232"/>
                    </a:cubicBezTo>
                    <a:cubicBezTo>
                      <a:pt x="1856" y="259"/>
                      <a:pt x="1802" y="299"/>
                      <a:pt x="1748" y="326"/>
                    </a:cubicBezTo>
                    <a:cubicBezTo>
                      <a:pt x="1585" y="407"/>
                      <a:pt x="1436" y="462"/>
                      <a:pt x="1247" y="476"/>
                    </a:cubicBezTo>
                    <a:lnTo>
                      <a:pt x="1179" y="476"/>
                    </a:lnTo>
                    <a:lnTo>
                      <a:pt x="1179" y="489"/>
                    </a:lnTo>
                    <a:cubicBezTo>
                      <a:pt x="1179" y="476"/>
                      <a:pt x="1166" y="476"/>
                      <a:pt x="1166" y="476"/>
                    </a:cubicBezTo>
                    <a:cubicBezTo>
                      <a:pt x="1003" y="489"/>
                      <a:pt x="867" y="462"/>
                      <a:pt x="705" y="407"/>
                    </a:cubicBezTo>
                    <a:cubicBezTo>
                      <a:pt x="624" y="367"/>
                      <a:pt x="555" y="340"/>
                      <a:pt x="474" y="286"/>
                    </a:cubicBezTo>
                    <a:cubicBezTo>
                      <a:pt x="407" y="232"/>
                      <a:pt x="176" y="28"/>
                      <a:pt x="109" y="82"/>
                    </a:cubicBezTo>
                    <a:cubicBezTo>
                      <a:pt x="0" y="164"/>
                      <a:pt x="284" y="435"/>
                      <a:pt x="338" y="476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56" name="Google Shape;1556;p40"/>
              <p:cNvSpPr/>
              <p:nvPr/>
            </p:nvSpPr>
            <p:spPr>
              <a:xfrm>
                <a:off x="5593400" y="2457175"/>
                <a:ext cx="56275" cy="27475"/>
              </a:xfrm>
              <a:custGeom>
                <a:avLst/>
                <a:gdLst/>
                <a:ahLst/>
                <a:cxnLst/>
                <a:rect l="l" t="t" r="r" b="b"/>
                <a:pathLst>
                  <a:path w="2251" h="1099" extrusionOk="0">
                    <a:moveTo>
                      <a:pt x="407" y="990"/>
                    </a:moveTo>
                    <a:cubicBezTo>
                      <a:pt x="516" y="1030"/>
                      <a:pt x="610" y="1057"/>
                      <a:pt x="733" y="1071"/>
                    </a:cubicBezTo>
                    <a:cubicBezTo>
                      <a:pt x="935" y="1098"/>
                      <a:pt x="1112" y="1084"/>
                      <a:pt x="1302" y="1017"/>
                    </a:cubicBezTo>
                    <a:cubicBezTo>
                      <a:pt x="1302" y="1017"/>
                      <a:pt x="1315" y="1017"/>
                      <a:pt x="1315" y="1003"/>
                    </a:cubicBezTo>
                    <a:lnTo>
                      <a:pt x="1315" y="1003"/>
                    </a:lnTo>
                    <a:cubicBezTo>
                      <a:pt x="1329" y="1003"/>
                      <a:pt x="1383" y="976"/>
                      <a:pt x="1383" y="976"/>
                    </a:cubicBezTo>
                    <a:cubicBezTo>
                      <a:pt x="1600" y="881"/>
                      <a:pt x="1748" y="773"/>
                      <a:pt x="1898" y="596"/>
                    </a:cubicBezTo>
                    <a:cubicBezTo>
                      <a:pt x="1925" y="583"/>
                      <a:pt x="2006" y="475"/>
                      <a:pt x="2033" y="434"/>
                    </a:cubicBezTo>
                    <a:cubicBezTo>
                      <a:pt x="2060" y="394"/>
                      <a:pt x="2250" y="81"/>
                      <a:pt x="2142" y="27"/>
                    </a:cubicBezTo>
                    <a:cubicBezTo>
                      <a:pt x="2060" y="0"/>
                      <a:pt x="1898" y="231"/>
                      <a:pt x="1844" y="298"/>
                    </a:cubicBezTo>
                    <a:lnTo>
                      <a:pt x="1721" y="421"/>
                    </a:lnTo>
                    <a:cubicBezTo>
                      <a:pt x="1586" y="556"/>
                      <a:pt x="1450" y="650"/>
                      <a:pt x="1275" y="732"/>
                    </a:cubicBezTo>
                    <a:cubicBezTo>
                      <a:pt x="1275" y="732"/>
                      <a:pt x="1233" y="746"/>
                      <a:pt x="1220" y="746"/>
                    </a:cubicBezTo>
                    <a:lnTo>
                      <a:pt x="1220" y="746"/>
                    </a:lnTo>
                    <a:cubicBezTo>
                      <a:pt x="1220" y="746"/>
                      <a:pt x="1206" y="746"/>
                      <a:pt x="1206" y="759"/>
                    </a:cubicBezTo>
                    <a:cubicBezTo>
                      <a:pt x="1058" y="813"/>
                      <a:pt x="922" y="827"/>
                      <a:pt x="760" y="813"/>
                    </a:cubicBezTo>
                    <a:cubicBezTo>
                      <a:pt x="651" y="813"/>
                      <a:pt x="583" y="800"/>
                      <a:pt x="489" y="773"/>
                    </a:cubicBezTo>
                    <a:cubicBezTo>
                      <a:pt x="407" y="746"/>
                      <a:pt x="122" y="623"/>
                      <a:pt x="82" y="678"/>
                    </a:cubicBezTo>
                    <a:cubicBezTo>
                      <a:pt x="1" y="786"/>
                      <a:pt x="353" y="963"/>
                      <a:pt x="407" y="99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57" name="Google Shape;1557;p40"/>
              <p:cNvSpPr/>
              <p:nvPr/>
            </p:nvSpPr>
            <p:spPr>
              <a:xfrm>
                <a:off x="5645900" y="2458875"/>
                <a:ext cx="35600" cy="35925"/>
              </a:xfrm>
              <a:custGeom>
                <a:avLst/>
                <a:gdLst/>
                <a:ahLst/>
                <a:cxnLst/>
                <a:rect l="l" t="t" r="r" b="b"/>
                <a:pathLst>
                  <a:path w="1424" h="1437" extrusionOk="0">
                    <a:moveTo>
                      <a:pt x="705" y="1437"/>
                    </a:moveTo>
                    <a:cubicBezTo>
                      <a:pt x="1112" y="1437"/>
                      <a:pt x="1424" y="1111"/>
                      <a:pt x="1424" y="718"/>
                    </a:cubicBezTo>
                    <a:cubicBezTo>
                      <a:pt x="1424" y="326"/>
                      <a:pt x="1112" y="0"/>
                      <a:pt x="705" y="0"/>
                    </a:cubicBezTo>
                    <a:cubicBezTo>
                      <a:pt x="313" y="0"/>
                      <a:pt x="1" y="326"/>
                      <a:pt x="1" y="718"/>
                    </a:cubicBezTo>
                    <a:cubicBezTo>
                      <a:pt x="1" y="1111"/>
                      <a:pt x="313" y="1437"/>
                      <a:pt x="705" y="143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58" name="Google Shape;1558;p40"/>
              <p:cNvSpPr/>
              <p:nvPr/>
            </p:nvSpPr>
            <p:spPr>
              <a:xfrm>
                <a:off x="5932150" y="2446325"/>
                <a:ext cx="100975" cy="100975"/>
              </a:xfrm>
              <a:custGeom>
                <a:avLst/>
                <a:gdLst/>
                <a:ahLst/>
                <a:cxnLst/>
                <a:rect l="l" t="t" r="r" b="b"/>
                <a:pathLst>
                  <a:path w="4039" h="4039" extrusionOk="0">
                    <a:moveTo>
                      <a:pt x="2019" y="4038"/>
                    </a:moveTo>
                    <a:cubicBezTo>
                      <a:pt x="3130" y="4038"/>
                      <a:pt x="4038" y="3131"/>
                      <a:pt x="4038" y="2020"/>
                    </a:cubicBezTo>
                    <a:cubicBezTo>
                      <a:pt x="4038" y="909"/>
                      <a:pt x="3130" y="0"/>
                      <a:pt x="2019" y="0"/>
                    </a:cubicBezTo>
                    <a:cubicBezTo>
                      <a:pt x="908" y="0"/>
                      <a:pt x="0" y="909"/>
                      <a:pt x="0" y="2020"/>
                    </a:cubicBezTo>
                    <a:cubicBezTo>
                      <a:pt x="0" y="3131"/>
                      <a:pt x="908" y="4038"/>
                      <a:pt x="2019" y="4038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59" name="Google Shape;1559;p40"/>
              <p:cNvSpPr/>
              <p:nvPr/>
            </p:nvSpPr>
            <p:spPr>
              <a:xfrm>
                <a:off x="5995825" y="2441250"/>
                <a:ext cx="48450" cy="25425"/>
              </a:xfrm>
              <a:custGeom>
                <a:avLst/>
                <a:gdLst/>
                <a:ahLst/>
                <a:cxnLst/>
                <a:rect l="l" t="t" r="r" b="b"/>
                <a:pathLst>
                  <a:path w="1938" h="1017" extrusionOk="0">
                    <a:moveTo>
                      <a:pt x="1735" y="407"/>
                    </a:moveTo>
                    <a:cubicBezTo>
                      <a:pt x="1694" y="489"/>
                      <a:pt x="1640" y="556"/>
                      <a:pt x="1572" y="624"/>
                    </a:cubicBezTo>
                    <a:cubicBezTo>
                      <a:pt x="1450" y="760"/>
                      <a:pt x="1314" y="868"/>
                      <a:pt x="1139" y="935"/>
                    </a:cubicBezTo>
                    <a:lnTo>
                      <a:pt x="1139" y="935"/>
                    </a:lnTo>
                    <a:lnTo>
                      <a:pt x="1125" y="935"/>
                    </a:lnTo>
                    <a:lnTo>
                      <a:pt x="1098" y="949"/>
                    </a:lnTo>
                    <a:cubicBezTo>
                      <a:pt x="895" y="1016"/>
                      <a:pt x="732" y="1016"/>
                      <a:pt x="543" y="962"/>
                    </a:cubicBezTo>
                    <a:cubicBezTo>
                      <a:pt x="461" y="935"/>
                      <a:pt x="393" y="908"/>
                      <a:pt x="326" y="868"/>
                    </a:cubicBezTo>
                    <a:cubicBezTo>
                      <a:pt x="272" y="841"/>
                      <a:pt x="1" y="637"/>
                      <a:pt x="82" y="556"/>
                    </a:cubicBezTo>
                    <a:cubicBezTo>
                      <a:pt x="136" y="489"/>
                      <a:pt x="353" y="624"/>
                      <a:pt x="434" y="664"/>
                    </a:cubicBezTo>
                    <a:cubicBezTo>
                      <a:pt x="488" y="691"/>
                      <a:pt x="543" y="705"/>
                      <a:pt x="597" y="718"/>
                    </a:cubicBezTo>
                    <a:cubicBezTo>
                      <a:pt x="745" y="745"/>
                      <a:pt x="868" y="732"/>
                      <a:pt x="1003" y="691"/>
                    </a:cubicBezTo>
                    <a:lnTo>
                      <a:pt x="1030" y="678"/>
                    </a:lnTo>
                    <a:lnTo>
                      <a:pt x="1030" y="678"/>
                    </a:lnTo>
                    <a:lnTo>
                      <a:pt x="1043" y="678"/>
                    </a:lnTo>
                    <a:cubicBezTo>
                      <a:pt x="1179" y="624"/>
                      <a:pt x="1287" y="543"/>
                      <a:pt x="1396" y="447"/>
                    </a:cubicBezTo>
                    <a:cubicBezTo>
                      <a:pt x="1423" y="434"/>
                      <a:pt x="1531" y="312"/>
                      <a:pt x="1558" y="272"/>
                    </a:cubicBezTo>
                    <a:cubicBezTo>
                      <a:pt x="1599" y="218"/>
                      <a:pt x="1748" y="1"/>
                      <a:pt x="1843" y="28"/>
                    </a:cubicBezTo>
                    <a:cubicBezTo>
                      <a:pt x="1938" y="82"/>
                      <a:pt x="1775" y="366"/>
                      <a:pt x="1735" y="407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60" name="Google Shape;1560;p40"/>
              <p:cNvSpPr/>
              <p:nvPr/>
            </p:nvSpPr>
            <p:spPr>
              <a:xfrm>
                <a:off x="5996150" y="2456475"/>
                <a:ext cx="58975" cy="19000"/>
              </a:xfrm>
              <a:custGeom>
                <a:avLst/>
                <a:gdLst/>
                <a:ahLst/>
                <a:cxnLst/>
                <a:rect l="l" t="t" r="r" b="b"/>
                <a:pathLst>
                  <a:path w="2359" h="760" extrusionOk="0">
                    <a:moveTo>
                      <a:pt x="2020" y="476"/>
                    </a:moveTo>
                    <a:cubicBezTo>
                      <a:pt x="1939" y="543"/>
                      <a:pt x="1857" y="597"/>
                      <a:pt x="1749" y="651"/>
                    </a:cubicBezTo>
                    <a:cubicBezTo>
                      <a:pt x="1559" y="720"/>
                      <a:pt x="1383" y="760"/>
                      <a:pt x="1180" y="760"/>
                    </a:cubicBezTo>
                    <a:lnTo>
                      <a:pt x="1166" y="760"/>
                    </a:lnTo>
                    <a:lnTo>
                      <a:pt x="1166" y="760"/>
                    </a:lnTo>
                    <a:cubicBezTo>
                      <a:pt x="1153" y="760"/>
                      <a:pt x="1099" y="747"/>
                      <a:pt x="1085" y="747"/>
                    </a:cubicBezTo>
                    <a:cubicBezTo>
                      <a:pt x="855" y="720"/>
                      <a:pt x="678" y="651"/>
                      <a:pt x="488" y="543"/>
                    </a:cubicBezTo>
                    <a:cubicBezTo>
                      <a:pt x="461" y="530"/>
                      <a:pt x="353" y="449"/>
                      <a:pt x="313" y="422"/>
                    </a:cubicBezTo>
                    <a:cubicBezTo>
                      <a:pt x="272" y="380"/>
                      <a:pt x="1" y="151"/>
                      <a:pt x="96" y="69"/>
                    </a:cubicBezTo>
                    <a:cubicBezTo>
                      <a:pt x="163" y="1"/>
                      <a:pt x="380" y="191"/>
                      <a:pt x="448" y="232"/>
                    </a:cubicBezTo>
                    <a:cubicBezTo>
                      <a:pt x="503" y="259"/>
                      <a:pt x="557" y="299"/>
                      <a:pt x="611" y="326"/>
                    </a:cubicBezTo>
                    <a:cubicBezTo>
                      <a:pt x="774" y="407"/>
                      <a:pt x="922" y="462"/>
                      <a:pt x="1112" y="476"/>
                    </a:cubicBezTo>
                    <a:lnTo>
                      <a:pt x="1180" y="476"/>
                    </a:lnTo>
                    <a:lnTo>
                      <a:pt x="1180" y="489"/>
                    </a:lnTo>
                    <a:cubicBezTo>
                      <a:pt x="1180" y="476"/>
                      <a:pt x="1193" y="476"/>
                      <a:pt x="1193" y="476"/>
                    </a:cubicBezTo>
                    <a:cubicBezTo>
                      <a:pt x="1356" y="489"/>
                      <a:pt x="1491" y="462"/>
                      <a:pt x="1641" y="407"/>
                    </a:cubicBezTo>
                    <a:cubicBezTo>
                      <a:pt x="1735" y="367"/>
                      <a:pt x="1803" y="340"/>
                      <a:pt x="1885" y="286"/>
                    </a:cubicBezTo>
                    <a:cubicBezTo>
                      <a:pt x="1952" y="232"/>
                      <a:pt x="2183" y="28"/>
                      <a:pt x="2250" y="82"/>
                    </a:cubicBezTo>
                    <a:cubicBezTo>
                      <a:pt x="2358" y="164"/>
                      <a:pt x="2074" y="435"/>
                      <a:pt x="2020" y="476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61" name="Google Shape;1561;p40"/>
              <p:cNvSpPr/>
              <p:nvPr/>
            </p:nvSpPr>
            <p:spPr>
              <a:xfrm>
                <a:off x="6000900" y="2457175"/>
                <a:ext cx="56250" cy="27475"/>
              </a:xfrm>
              <a:custGeom>
                <a:avLst/>
                <a:gdLst/>
                <a:ahLst/>
                <a:cxnLst/>
                <a:rect l="l" t="t" r="r" b="b"/>
                <a:pathLst>
                  <a:path w="2250" h="1099" extrusionOk="0">
                    <a:moveTo>
                      <a:pt x="1843" y="990"/>
                    </a:moveTo>
                    <a:cubicBezTo>
                      <a:pt x="1735" y="1030"/>
                      <a:pt x="1640" y="1057"/>
                      <a:pt x="1518" y="1071"/>
                    </a:cubicBezTo>
                    <a:cubicBezTo>
                      <a:pt x="1315" y="1098"/>
                      <a:pt x="1138" y="1084"/>
                      <a:pt x="949" y="1017"/>
                    </a:cubicBezTo>
                    <a:cubicBezTo>
                      <a:pt x="949" y="1017"/>
                      <a:pt x="936" y="1017"/>
                      <a:pt x="936" y="1003"/>
                    </a:cubicBezTo>
                    <a:lnTo>
                      <a:pt x="936" y="1003"/>
                    </a:lnTo>
                    <a:cubicBezTo>
                      <a:pt x="922" y="1003"/>
                      <a:pt x="868" y="976"/>
                      <a:pt x="868" y="976"/>
                    </a:cubicBezTo>
                    <a:cubicBezTo>
                      <a:pt x="651" y="881"/>
                      <a:pt x="502" y="773"/>
                      <a:pt x="353" y="596"/>
                    </a:cubicBezTo>
                    <a:cubicBezTo>
                      <a:pt x="326" y="583"/>
                      <a:pt x="244" y="475"/>
                      <a:pt x="217" y="434"/>
                    </a:cubicBezTo>
                    <a:cubicBezTo>
                      <a:pt x="190" y="394"/>
                      <a:pt x="0" y="81"/>
                      <a:pt x="109" y="27"/>
                    </a:cubicBezTo>
                    <a:cubicBezTo>
                      <a:pt x="190" y="0"/>
                      <a:pt x="353" y="231"/>
                      <a:pt x="407" y="298"/>
                    </a:cubicBezTo>
                    <a:lnTo>
                      <a:pt x="529" y="421"/>
                    </a:lnTo>
                    <a:cubicBezTo>
                      <a:pt x="665" y="556"/>
                      <a:pt x="800" y="650"/>
                      <a:pt x="976" y="732"/>
                    </a:cubicBezTo>
                    <a:cubicBezTo>
                      <a:pt x="976" y="732"/>
                      <a:pt x="1017" y="746"/>
                      <a:pt x="1030" y="746"/>
                    </a:cubicBezTo>
                    <a:lnTo>
                      <a:pt x="1030" y="746"/>
                    </a:lnTo>
                    <a:lnTo>
                      <a:pt x="1044" y="759"/>
                    </a:lnTo>
                    <a:cubicBezTo>
                      <a:pt x="1193" y="813"/>
                      <a:pt x="1328" y="827"/>
                      <a:pt x="1491" y="813"/>
                    </a:cubicBezTo>
                    <a:cubicBezTo>
                      <a:pt x="1599" y="813"/>
                      <a:pt x="1667" y="800"/>
                      <a:pt x="1762" y="773"/>
                    </a:cubicBezTo>
                    <a:cubicBezTo>
                      <a:pt x="1843" y="746"/>
                      <a:pt x="2128" y="623"/>
                      <a:pt x="2168" y="678"/>
                    </a:cubicBezTo>
                    <a:cubicBezTo>
                      <a:pt x="2250" y="786"/>
                      <a:pt x="1897" y="963"/>
                      <a:pt x="1843" y="99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62" name="Google Shape;1562;p40"/>
              <p:cNvSpPr/>
              <p:nvPr/>
            </p:nvSpPr>
            <p:spPr>
              <a:xfrm>
                <a:off x="5969050" y="2458875"/>
                <a:ext cx="35600" cy="35925"/>
              </a:xfrm>
              <a:custGeom>
                <a:avLst/>
                <a:gdLst/>
                <a:ahLst/>
                <a:cxnLst/>
                <a:rect l="l" t="t" r="r" b="b"/>
                <a:pathLst>
                  <a:path w="1424" h="1437" extrusionOk="0">
                    <a:moveTo>
                      <a:pt x="705" y="1437"/>
                    </a:moveTo>
                    <a:cubicBezTo>
                      <a:pt x="1112" y="1437"/>
                      <a:pt x="1424" y="1111"/>
                      <a:pt x="1424" y="718"/>
                    </a:cubicBezTo>
                    <a:cubicBezTo>
                      <a:pt x="1424" y="326"/>
                      <a:pt x="1112" y="0"/>
                      <a:pt x="705" y="0"/>
                    </a:cubicBezTo>
                    <a:cubicBezTo>
                      <a:pt x="313" y="0"/>
                      <a:pt x="1" y="326"/>
                      <a:pt x="1" y="718"/>
                    </a:cubicBezTo>
                    <a:cubicBezTo>
                      <a:pt x="1" y="1111"/>
                      <a:pt x="313" y="1437"/>
                      <a:pt x="705" y="143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63" name="Google Shape;1563;p40"/>
              <p:cNvSpPr/>
              <p:nvPr/>
            </p:nvSpPr>
            <p:spPr>
              <a:xfrm>
                <a:off x="5628650" y="2570650"/>
                <a:ext cx="78600" cy="30525"/>
              </a:xfrm>
              <a:custGeom>
                <a:avLst/>
                <a:gdLst/>
                <a:ahLst/>
                <a:cxnLst/>
                <a:rect l="l" t="t" r="r" b="b"/>
                <a:pathLst>
                  <a:path w="3144" h="1221" extrusionOk="0">
                    <a:moveTo>
                      <a:pt x="1572" y="1220"/>
                    </a:moveTo>
                    <a:cubicBezTo>
                      <a:pt x="2439" y="1220"/>
                      <a:pt x="3144" y="935"/>
                      <a:pt x="3144" y="610"/>
                    </a:cubicBezTo>
                    <a:cubicBezTo>
                      <a:pt x="3144" y="272"/>
                      <a:pt x="2439" y="1"/>
                      <a:pt x="1572" y="1"/>
                    </a:cubicBezTo>
                    <a:cubicBezTo>
                      <a:pt x="705" y="1"/>
                      <a:pt x="0" y="272"/>
                      <a:pt x="0" y="610"/>
                    </a:cubicBezTo>
                    <a:cubicBezTo>
                      <a:pt x="0" y="935"/>
                      <a:pt x="705" y="1220"/>
                      <a:pt x="1572" y="1220"/>
                    </a:cubicBezTo>
                    <a:close/>
                  </a:path>
                </a:pathLst>
              </a:custGeom>
              <a:solidFill>
                <a:srgbClr val="F58CA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64" name="Google Shape;1564;p40"/>
              <p:cNvSpPr/>
              <p:nvPr/>
            </p:nvSpPr>
            <p:spPr>
              <a:xfrm>
                <a:off x="5943300" y="2570650"/>
                <a:ext cx="78625" cy="30525"/>
              </a:xfrm>
              <a:custGeom>
                <a:avLst/>
                <a:gdLst/>
                <a:ahLst/>
                <a:cxnLst/>
                <a:rect l="l" t="t" r="r" b="b"/>
                <a:pathLst>
                  <a:path w="3145" h="1221" extrusionOk="0">
                    <a:moveTo>
                      <a:pt x="1573" y="1220"/>
                    </a:moveTo>
                    <a:cubicBezTo>
                      <a:pt x="2440" y="1220"/>
                      <a:pt x="3144" y="935"/>
                      <a:pt x="3144" y="610"/>
                    </a:cubicBezTo>
                    <a:cubicBezTo>
                      <a:pt x="3144" y="272"/>
                      <a:pt x="2440" y="1"/>
                      <a:pt x="1573" y="1"/>
                    </a:cubicBezTo>
                    <a:cubicBezTo>
                      <a:pt x="706" y="1"/>
                      <a:pt x="1" y="272"/>
                      <a:pt x="1" y="610"/>
                    </a:cubicBezTo>
                    <a:cubicBezTo>
                      <a:pt x="1" y="935"/>
                      <a:pt x="706" y="1220"/>
                      <a:pt x="1573" y="1220"/>
                    </a:cubicBezTo>
                    <a:close/>
                  </a:path>
                </a:pathLst>
              </a:custGeom>
              <a:solidFill>
                <a:srgbClr val="F58CA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65" name="Google Shape;1565;p40"/>
              <p:cNvSpPr/>
              <p:nvPr/>
            </p:nvSpPr>
            <p:spPr>
              <a:xfrm>
                <a:off x="5752275" y="2515775"/>
                <a:ext cx="143650" cy="43700"/>
              </a:xfrm>
              <a:custGeom>
                <a:avLst/>
                <a:gdLst/>
                <a:ahLst/>
                <a:cxnLst/>
                <a:rect l="l" t="t" r="r" b="b"/>
                <a:pathLst>
                  <a:path w="5746" h="1748" extrusionOk="0">
                    <a:moveTo>
                      <a:pt x="2670" y="203"/>
                    </a:moveTo>
                    <a:cubicBezTo>
                      <a:pt x="2670" y="95"/>
                      <a:pt x="2751" y="1"/>
                      <a:pt x="2873" y="1"/>
                    </a:cubicBezTo>
                    <a:cubicBezTo>
                      <a:pt x="2981" y="1"/>
                      <a:pt x="3076" y="95"/>
                      <a:pt x="3076" y="203"/>
                    </a:cubicBezTo>
                    <a:cubicBezTo>
                      <a:pt x="3076" y="516"/>
                      <a:pt x="3198" y="800"/>
                      <a:pt x="3402" y="1003"/>
                    </a:cubicBezTo>
                    <a:cubicBezTo>
                      <a:pt x="3618" y="1206"/>
                      <a:pt x="3889" y="1328"/>
                      <a:pt x="4200" y="1328"/>
                    </a:cubicBezTo>
                    <a:cubicBezTo>
                      <a:pt x="4513" y="1328"/>
                      <a:pt x="4797" y="1206"/>
                      <a:pt x="5000" y="1003"/>
                    </a:cubicBezTo>
                    <a:cubicBezTo>
                      <a:pt x="5203" y="800"/>
                      <a:pt x="5339" y="516"/>
                      <a:pt x="5339" y="203"/>
                    </a:cubicBezTo>
                    <a:cubicBezTo>
                      <a:pt x="5339" y="95"/>
                      <a:pt x="5420" y="1"/>
                      <a:pt x="5542" y="1"/>
                    </a:cubicBezTo>
                    <a:cubicBezTo>
                      <a:pt x="5651" y="1"/>
                      <a:pt x="5745" y="95"/>
                      <a:pt x="5745" y="203"/>
                    </a:cubicBezTo>
                    <a:cubicBezTo>
                      <a:pt x="5745" y="637"/>
                      <a:pt x="5569" y="1016"/>
                      <a:pt x="5298" y="1301"/>
                    </a:cubicBezTo>
                    <a:cubicBezTo>
                      <a:pt x="5013" y="1572"/>
                      <a:pt x="4634" y="1748"/>
                      <a:pt x="4200" y="1748"/>
                    </a:cubicBezTo>
                    <a:cubicBezTo>
                      <a:pt x="3781" y="1748"/>
                      <a:pt x="3387" y="1572"/>
                      <a:pt x="3116" y="1301"/>
                    </a:cubicBezTo>
                    <a:cubicBezTo>
                      <a:pt x="3022" y="1206"/>
                      <a:pt x="2941" y="1098"/>
                      <a:pt x="2873" y="976"/>
                    </a:cubicBezTo>
                    <a:cubicBezTo>
                      <a:pt x="2805" y="1098"/>
                      <a:pt x="2724" y="1206"/>
                      <a:pt x="2629" y="1301"/>
                    </a:cubicBezTo>
                    <a:cubicBezTo>
                      <a:pt x="2345" y="1572"/>
                      <a:pt x="1965" y="1748"/>
                      <a:pt x="1532" y="1748"/>
                    </a:cubicBezTo>
                    <a:cubicBezTo>
                      <a:pt x="1111" y="1748"/>
                      <a:pt x="732" y="1572"/>
                      <a:pt x="448" y="1301"/>
                    </a:cubicBezTo>
                    <a:cubicBezTo>
                      <a:pt x="163" y="1016"/>
                      <a:pt x="0" y="637"/>
                      <a:pt x="0" y="203"/>
                    </a:cubicBezTo>
                    <a:cubicBezTo>
                      <a:pt x="0" y="95"/>
                      <a:pt x="95" y="1"/>
                      <a:pt x="204" y="1"/>
                    </a:cubicBezTo>
                    <a:cubicBezTo>
                      <a:pt x="312" y="1"/>
                      <a:pt x="407" y="95"/>
                      <a:pt x="407" y="203"/>
                    </a:cubicBezTo>
                    <a:cubicBezTo>
                      <a:pt x="407" y="516"/>
                      <a:pt x="542" y="800"/>
                      <a:pt x="746" y="1003"/>
                    </a:cubicBezTo>
                    <a:cubicBezTo>
                      <a:pt x="949" y="1206"/>
                      <a:pt x="1220" y="1328"/>
                      <a:pt x="1532" y="1328"/>
                    </a:cubicBezTo>
                    <a:cubicBezTo>
                      <a:pt x="1843" y="1328"/>
                      <a:pt x="2128" y="1206"/>
                      <a:pt x="2331" y="1003"/>
                    </a:cubicBezTo>
                    <a:cubicBezTo>
                      <a:pt x="2534" y="800"/>
                      <a:pt x="2670" y="516"/>
                      <a:pt x="2670" y="203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1566" name="Google Shape;1566;p40"/>
          <p:cNvGrpSpPr/>
          <p:nvPr/>
        </p:nvGrpSpPr>
        <p:grpSpPr>
          <a:xfrm rot="2388904">
            <a:off x="1029830" y="2920982"/>
            <a:ext cx="166687" cy="166687"/>
            <a:chOff x="2810757" y="1723146"/>
            <a:chExt cx="719700" cy="719700"/>
          </a:xfrm>
        </p:grpSpPr>
        <p:sp>
          <p:nvSpPr>
            <p:cNvPr id="1567" name="Google Shape;1567;p40"/>
            <p:cNvSpPr/>
            <p:nvPr/>
          </p:nvSpPr>
          <p:spPr>
            <a:xfrm>
              <a:off x="2810757" y="1723146"/>
              <a:ext cx="719700" cy="719700"/>
            </a:xfrm>
            <a:prstGeom prst="ellipse">
              <a:avLst/>
            </a:prstGeom>
            <a:gradFill>
              <a:gsLst>
                <a:gs pos="0">
                  <a:srgbClr val="F7A1B8"/>
                </a:gs>
                <a:gs pos="100000">
                  <a:srgbClr val="E62F60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568" name="Google Shape;1568;p40"/>
            <p:cNvGrpSpPr/>
            <p:nvPr/>
          </p:nvGrpSpPr>
          <p:grpSpPr>
            <a:xfrm>
              <a:off x="2938725" y="1995263"/>
              <a:ext cx="463750" cy="159925"/>
              <a:chOff x="5593400" y="2441250"/>
              <a:chExt cx="463750" cy="159925"/>
            </a:xfrm>
          </p:grpSpPr>
          <p:sp>
            <p:nvSpPr>
              <p:cNvPr id="1569" name="Google Shape;1569;p40"/>
              <p:cNvSpPr/>
              <p:nvPr/>
            </p:nvSpPr>
            <p:spPr>
              <a:xfrm>
                <a:off x="5617450" y="2446325"/>
                <a:ext cx="100975" cy="100975"/>
              </a:xfrm>
              <a:custGeom>
                <a:avLst/>
                <a:gdLst/>
                <a:ahLst/>
                <a:cxnLst/>
                <a:rect l="l" t="t" r="r" b="b"/>
                <a:pathLst>
                  <a:path w="4039" h="4039" extrusionOk="0">
                    <a:moveTo>
                      <a:pt x="2020" y="4038"/>
                    </a:moveTo>
                    <a:cubicBezTo>
                      <a:pt x="3131" y="4038"/>
                      <a:pt x="4038" y="3131"/>
                      <a:pt x="4038" y="2020"/>
                    </a:cubicBezTo>
                    <a:cubicBezTo>
                      <a:pt x="4038" y="909"/>
                      <a:pt x="3131" y="0"/>
                      <a:pt x="2020" y="0"/>
                    </a:cubicBezTo>
                    <a:cubicBezTo>
                      <a:pt x="909" y="0"/>
                      <a:pt x="0" y="909"/>
                      <a:pt x="0" y="2020"/>
                    </a:cubicBezTo>
                    <a:cubicBezTo>
                      <a:pt x="0" y="3131"/>
                      <a:pt x="909" y="4038"/>
                      <a:pt x="2020" y="4038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70" name="Google Shape;1570;p40"/>
              <p:cNvSpPr/>
              <p:nvPr/>
            </p:nvSpPr>
            <p:spPr>
              <a:xfrm>
                <a:off x="5606275" y="2441250"/>
                <a:ext cx="48450" cy="25425"/>
              </a:xfrm>
              <a:custGeom>
                <a:avLst/>
                <a:gdLst/>
                <a:ahLst/>
                <a:cxnLst/>
                <a:rect l="l" t="t" r="r" b="b"/>
                <a:pathLst>
                  <a:path w="1938" h="1017" extrusionOk="0">
                    <a:moveTo>
                      <a:pt x="204" y="407"/>
                    </a:moveTo>
                    <a:cubicBezTo>
                      <a:pt x="245" y="489"/>
                      <a:pt x="299" y="556"/>
                      <a:pt x="366" y="624"/>
                    </a:cubicBezTo>
                    <a:cubicBezTo>
                      <a:pt x="489" y="760"/>
                      <a:pt x="624" y="868"/>
                      <a:pt x="800" y="935"/>
                    </a:cubicBezTo>
                    <a:lnTo>
                      <a:pt x="800" y="935"/>
                    </a:lnTo>
                    <a:lnTo>
                      <a:pt x="814" y="935"/>
                    </a:lnTo>
                    <a:lnTo>
                      <a:pt x="841" y="949"/>
                    </a:lnTo>
                    <a:cubicBezTo>
                      <a:pt x="1044" y="1016"/>
                      <a:pt x="1206" y="1016"/>
                      <a:pt x="1396" y="962"/>
                    </a:cubicBezTo>
                    <a:cubicBezTo>
                      <a:pt x="1477" y="935"/>
                      <a:pt x="1545" y="908"/>
                      <a:pt x="1613" y="868"/>
                    </a:cubicBezTo>
                    <a:cubicBezTo>
                      <a:pt x="1667" y="841"/>
                      <a:pt x="1938" y="637"/>
                      <a:pt x="1857" y="556"/>
                    </a:cubicBezTo>
                    <a:cubicBezTo>
                      <a:pt x="1802" y="489"/>
                      <a:pt x="1586" y="624"/>
                      <a:pt x="1504" y="664"/>
                    </a:cubicBezTo>
                    <a:cubicBezTo>
                      <a:pt x="1450" y="691"/>
                      <a:pt x="1396" y="705"/>
                      <a:pt x="1342" y="718"/>
                    </a:cubicBezTo>
                    <a:cubicBezTo>
                      <a:pt x="1193" y="745"/>
                      <a:pt x="1071" y="732"/>
                      <a:pt x="935" y="691"/>
                    </a:cubicBezTo>
                    <a:lnTo>
                      <a:pt x="908" y="678"/>
                    </a:lnTo>
                    <a:lnTo>
                      <a:pt x="908" y="678"/>
                    </a:lnTo>
                    <a:lnTo>
                      <a:pt x="895" y="678"/>
                    </a:lnTo>
                    <a:cubicBezTo>
                      <a:pt x="760" y="624"/>
                      <a:pt x="651" y="543"/>
                      <a:pt x="543" y="447"/>
                    </a:cubicBezTo>
                    <a:cubicBezTo>
                      <a:pt x="516" y="434"/>
                      <a:pt x="407" y="312"/>
                      <a:pt x="380" y="272"/>
                    </a:cubicBezTo>
                    <a:cubicBezTo>
                      <a:pt x="339" y="218"/>
                      <a:pt x="191" y="1"/>
                      <a:pt x="95" y="28"/>
                    </a:cubicBezTo>
                    <a:cubicBezTo>
                      <a:pt x="1" y="82"/>
                      <a:pt x="163" y="366"/>
                      <a:pt x="204" y="407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71" name="Google Shape;1571;p40"/>
              <p:cNvSpPr/>
              <p:nvPr/>
            </p:nvSpPr>
            <p:spPr>
              <a:xfrm>
                <a:off x="5595450" y="2456475"/>
                <a:ext cx="58950" cy="19000"/>
              </a:xfrm>
              <a:custGeom>
                <a:avLst/>
                <a:gdLst/>
                <a:ahLst/>
                <a:cxnLst/>
                <a:rect l="l" t="t" r="r" b="b"/>
                <a:pathLst>
                  <a:path w="2358" h="760" extrusionOk="0">
                    <a:moveTo>
                      <a:pt x="338" y="476"/>
                    </a:moveTo>
                    <a:cubicBezTo>
                      <a:pt x="420" y="543"/>
                      <a:pt x="501" y="597"/>
                      <a:pt x="609" y="651"/>
                    </a:cubicBezTo>
                    <a:cubicBezTo>
                      <a:pt x="799" y="720"/>
                      <a:pt x="976" y="760"/>
                      <a:pt x="1179" y="760"/>
                    </a:cubicBezTo>
                    <a:lnTo>
                      <a:pt x="1193" y="760"/>
                    </a:lnTo>
                    <a:lnTo>
                      <a:pt x="1193" y="760"/>
                    </a:lnTo>
                    <a:cubicBezTo>
                      <a:pt x="1206" y="760"/>
                      <a:pt x="1260" y="747"/>
                      <a:pt x="1274" y="747"/>
                    </a:cubicBezTo>
                    <a:cubicBezTo>
                      <a:pt x="1504" y="720"/>
                      <a:pt x="1680" y="651"/>
                      <a:pt x="1870" y="543"/>
                    </a:cubicBezTo>
                    <a:cubicBezTo>
                      <a:pt x="1897" y="530"/>
                      <a:pt x="2006" y="449"/>
                      <a:pt x="2046" y="422"/>
                    </a:cubicBezTo>
                    <a:cubicBezTo>
                      <a:pt x="2087" y="380"/>
                      <a:pt x="2358" y="151"/>
                      <a:pt x="2262" y="69"/>
                    </a:cubicBezTo>
                    <a:cubicBezTo>
                      <a:pt x="2195" y="1"/>
                      <a:pt x="1978" y="191"/>
                      <a:pt x="1910" y="232"/>
                    </a:cubicBezTo>
                    <a:cubicBezTo>
                      <a:pt x="1856" y="259"/>
                      <a:pt x="1802" y="299"/>
                      <a:pt x="1748" y="326"/>
                    </a:cubicBezTo>
                    <a:cubicBezTo>
                      <a:pt x="1585" y="407"/>
                      <a:pt x="1436" y="462"/>
                      <a:pt x="1247" y="476"/>
                    </a:cubicBezTo>
                    <a:lnTo>
                      <a:pt x="1179" y="476"/>
                    </a:lnTo>
                    <a:lnTo>
                      <a:pt x="1179" y="489"/>
                    </a:lnTo>
                    <a:cubicBezTo>
                      <a:pt x="1179" y="476"/>
                      <a:pt x="1166" y="476"/>
                      <a:pt x="1166" y="476"/>
                    </a:cubicBezTo>
                    <a:cubicBezTo>
                      <a:pt x="1003" y="489"/>
                      <a:pt x="867" y="462"/>
                      <a:pt x="705" y="407"/>
                    </a:cubicBezTo>
                    <a:cubicBezTo>
                      <a:pt x="624" y="367"/>
                      <a:pt x="555" y="340"/>
                      <a:pt x="474" y="286"/>
                    </a:cubicBezTo>
                    <a:cubicBezTo>
                      <a:pt x="407" y="232"/>
                      <a:pt x="176" y="28"/>
                      <a:pt x="109" y="82"/>
                    </a:cubicBezTo>
                    <a:cubicBezTo>
                      <a:pt x="0" y="164"/>
                      <a:pt x="284" y="435"/>
                      <a:pt x="338" y="476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72" name="Google Shape;1572;p40"/>
              <p:cNvSpPr/>
              <p:nvPr/>
            </p:nvSpPr>
            <p:spPr>
              <a:xfrm>
                <a:off x="5593400" y="2457175"/>
                <a:ext cx="56275" cy="27475"/>
              </a:xfrm>
              <a:custGeom>
                <a:avLst/>
                <a:gdLst/>
                <a:ahLst/>
                <a:cxnLst/>
                <a:rect l="l" t="t" r="r" b="b"/>
                <a:pathLst>
                  <a:path w="2251" h="1099" extrusionOk="0">
                    <a:moveTo>
                      <a:pt x="407" y="990"/>
                    </a:moveTo>
                    <a:cubicBezTo>
                      <a:pt x="516" y="1030"/>
                      <a:pt x="610" y="1057"/>
                      <a:pt x="733" y="1071"/>
                    </a:cubicBezTo>
                    <a:cubicBezTo>
                      <a:pt x="935" y="1098"/>
                      <a:pt x="1112" y="1084"/>
                      <a:pt x="1302" y="1017"/>
                    </a:cubicBezTo>
                    <a:cubicBezTo>
                      <a:pt x="1302" y="1017"/>
                      <a:pt x="1315" y="1017"/>
                      <a:pt x="1315" y="1003"/>
                    </a:cubicBezTo>
                    <a:lnTo>
                      <a:pt x="1315" y="1003"/>
                    </a:lnTo>
                    <a:cubicBezTo>
                      <a:pt x="1329" y="1003"/>
                      <a:pt x="1383" y="976"/>
                      <a:pt x="1383" y="976"/>
                    </a:cubicBezTo>
                    <a:cubicBezTo>
                      <a:pt x="1600" y="881"/>
                      <a:pt x="1748" y="773"/>
                      <a:pt x="1898" y="596"/>
                    </a:cubicBezTo>
                    <a:cubicBezTo>
                      <a:pt x="1925" y="583"/>
                      <a:pt x="2006" y="475"/>
                      <a:pt x="2033" y="434"/>
                    </a:cubicBezTo>
                    <a:cubicBezTo>
                      <a:pt x="2060" y="394"/>
                      <a:pt x="2250" y="81"/>
                      <a:pt x="2142" y="27"/>
                    </a:cubicBezTo>
                    <a:cubicBezTo>
                      <a:pt x="2060" y="0"/>
                      <a:pt x="1898" y="231"/>
                      <a:pt x="1844" y="298"/>
                    </a:cubicBezTo>
                    <a:lnTo>
                      <a:pt x="1721" y="421"/>
                    </a:lnTo>
                    <a:cubicBezTo>
                      <a:pt x="1586" y="556"/>
                      <a:pt x="1450" y="650"/>
                      <a:pt x="1275" y="732"/>
                    </a:cubicBezTo>
                    <a:cubicBezTo>
                      <a:pt x="1275" y="732"/>
                      <a:pt x="1233" y="746"/>
                      <a:pt x="1220" y="746"/>
                    </a:cubicBezTo>
                    <a:lnTo>
                      <a:pt x="1220" y="746"/>
                    </a:lnTo>
                    <a:cubicBezTo>
                      <a:pt x="1220" y="746"/>
                      <a:pt x="1206" y="746"/>
                      <a:pt x="1206" y="759"/>
                    </a:cubicBezTo>
                    <a:cubicBezTo>
                      <a:pt x="1058" y="813"/>
                      <a:pt x="922" y="827"/>
                      <a:pt x="760" y="813"/>
                    </a:cubicBezTo>
                    <a:cubicBezTo>
                      <a:pt x="651" y="813"/>
                      <a:pt x="583" y="800"/>
                      <a:pt x="489" y="773"/>
                    </a:cubicBezTo>
                    <a:cubicBezTo>
                      <a:pt x="407" y="746"/>
                      <a:pt x="122" y="623"/>
                      <a:pt x="82" y="678"/>
                    </a:cubicBezTo>
                    <a:cubicBezTo>
                      <a:pt x="1" y="786"/>
                      <a:pt x="353" y="963"/>
                      <a:pt x="407" y="99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73" name="Google Shape;1573;p40"/>
              <p:cNvSpPr/>
              <p:nvPr/>
            </p:nvSpPr>
            <p:spPr>
              <a:xfrm>
                <a:off x="5645900" y="2458875"/>
                <a:ext cx="35600" cy="35925"/>
              </a:xfrm>
              <a:custGeom>
                <a:avLst/>
                <a:gdLst/>
                <a:ahLst/>
                <a:cxnLst/>
                <a:rect l="l" t="t" r="r" b="b"/>
                <a:pathLst>
                  <a:path w="1424" h="1437" extrusionOk="0">
                    <a:moveTo>
                      <a:pt x="705" y="1437"/>
                    </a:moveTo>
                    <a:cubicBezTo>
                      <a:pt x="1112" y="1437"/>
                      <a:pt x="1424" y="1111"/>
                      <a:pt x="1424" y="718"/>
                    </a:cubicBezTo>
                    <a:cubicBezTo>
                      <a:pt x="1424" y="326"/>
                      <a:pt x="1112" y="0"/>
                      <a:pt x="705" y="0"/>
                    </a:cubicBezTo>
                    <a:cubicBezTo>
                      <a:pt x="313" y="0"/>
                      <a:pt x="1" y="326"/>
                      <a:pt x="1" y="718"/>
                    </a:cubicBezTo>
                    <a:cubicBezTo>
                      <a:pt x="1" y="1111"/>
                      <a:pt x="313" y="1437"/>
                      <a:pt x="705" y="143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74" name="Google Shape;1574;p40"/>
              <p:cNvSpPr/>
              <p:nvPr/>
            </p:nvSpPr>
            <p:spPr>
              <a:xfrm>
                <a:off x="5932150" y="2446325"/>
                <a:ext cx="100975" cy="100975"/>
              </a:xfrm>
              <a:custGeom>
                <a:avLst/>
                <a:gdLst/>
                <a:ahLst/>
                <a:cxnLst/>
                <a:rect l="l" t="t" r="r" b="b"/>
                <a:pathLst>
                  <a:path w="4039" h="4039" extrusionOk="0">
                    <a:moveTo>
                      <a:pt x="2019" y="4038"/>
                    </a:moveTo>
                    <a:cubicBezTo>
                      <a:pt x="3130" y="4038"/>
                      <a:pt x="4038" y="3131"/>
                      <a:pt x="4038" y="2020"/>
                    </a:cubicBezTo>
                    <a:cubicBezTo>
                      <a:pt x="4038" y="909"/>
                      <a:pt x="3130" y="0"/>
                      <a:pt x="2019" y="0"/>
                    </a:cubicBezTo>
                    <a:cubicBezTo>
                      <a:pt x="908" y="0"/>
                      <a:pt x="0" y="909"/>
                      <a:pt x="0" y="2020"/>
                    </a:cubicBezTo>
                    <a:cubicBezTo>
                      <a:pt x="0" y="3131"/>
                      <a:pt x="908" y="4038"/>
                      <a:pt x="2019" y="4038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75" name="Google Shape;1575;p40"/>
              <p:cNvSpPr/>
              <p:nvPr/>
            </p:nvSpPr>
            <p:spPr>
              <a:xfrm>
                <a:off x="5995825" y="2441250"/>
                <a:ext cx="48450" cy="25425"/>
              </a:xfrm>
              <a:custGeom>
                <a:avLst/>
                <a:gdLst/>
                <a:ahLst/>
                <a:cxnLst/>
                <a:rect l="l" t="t" r="r" b="b"/>
                <a:pathLst>
                  <a:path w="1938" h="1017" extrusionOk="0">
                    <a:moveTo>
                      <a:pt x="1735" y="407"/>
                    </a:moveTo>
                    <a:cubicBezTo>
                      <a:pt x="1694" y="489"/>
                      <a:pt x="1640" y="556"/>
                      <a:pt x="1572" y="624"/>
                    </a:cubicBezTo>
                    <a:cubicBezTo>
                      <a:pt x="1450" y="760"/>
                      <a:pt x="1314" y="868"/>
                      <a:pt x="1139" y="935"/>
                    </a:cubicBezTo>
                    <a:lnTo>
                      <a:pt x="1139" y="935"/>
                    </a:lnTo>
                    <a:lnTo>
                      <a:pt x="1125" y="935"/>
                    </a:lnTo>
                    <a:lnTo>
                      <a:pt x="1098" y="949"/>
                    </a:lnTo>
                    <a:cubicBezTo>
                      <a:pt x="895" y="1016"/>
                      <a:pt x="732" y="1016"/>
                      <a:pt x="543" y="962"/>
                    </a:cubicBezTo>
                    <a:cubicBezTo>
                      <a:pt x="461" y="935"/>
                      <a:pt x="393" y="908"/>
                      <a:pt x="326" y="868"/>
                    </a:cubicBezTo>
                    <a:cubicBezTo>
                      <a:pt x="272" y="841"/>
                      <a:pt x="1" y="637"/>
                      <a:pt x="82" y="556"/>
                    </a:cubicBezTo>
                    <a:cubicBezTo>
                      <a:pt x="136" y="489"/>
                      <a:pt x="353" y="624"/>
                      <a:pt x="434" y="664"/>
                    </a:cubicBezTo>
                    <a:cubicBezTo>
                      <a:pt x="488" y="691"/>
                      <a:pt x="543" y="705"/>
                      <a:pt x="597" y="718"/>
                    </a:cubicBezTo>
                    <a:cubicBezTo>
                      <a:pt x="745" y="745"/>
                      <a:pt x="868" y="732"/>
                      <a:pt x="1003" y="691"/>
                    </a:cubicBezTo>
                    <a:lnTo>
                      <a:pt x="1030" y="678"/>
                    </a:lnTo>
                    <a:lnTo>
                      <a:pt x="1030" y="678"/>
                    </a:lnTo>
                    <a:lnTo>
                      <a:pt x="1043" y="678"/>
                    </a:lnTo>
                    <a:cubicBezTo>
                      <a:pt x="1179" y="624"/>
                      <a:pt x="1287" y="543"/>
                      <a:pt x="1396" y="447"/>
                    </a:cubicBezTo>
                    <a:cubicBezTo>
                      <a:pt x="1423" y="434"/>
                      <a:pt x="1531" y="312"/>
                      <a:pt x="1558" y="272"/>
                    </a:cubicBezTo>
                    <a:cubicBezTo>
                      <a:pt x="1599" y="218"/>
                      <a:pt x="1748" y="1"/>
                      <a:pt x="1843" y="28"/>
                    </a:cubicBezTo>
                    <a:cubicBezTo>
                      <a:pt x="1938" y="82"/>
                      <a:pt x="1775" y="366"/>
                      <a:pt x="1735" y="407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76" name="Google Shape;1576;p40"/>
              <p:cNvSpPr/>
              <p:nvPr/>
            </p:nvSpPr>
            <p:spPr>
              <a:xfrm>
                <a:off x="5996150" y="2456475"/>
                <a:ext cx="58975" cy="19000"/>
              </a:xfrm>
              <a:custGeom>
                <a:avLst/>
                <a:gdLst/>
                <a:ahLst/>
                <a:cxnLst/>
                <a:rect l="l" t="t" r="r" b="b"/>
                <a:pathLst>
                  <a:path w="2359" h="760" extrusionOk="0">
                    <a:moveTo>
                      <a:pt x="2020" y="476"/>
                    </a:moveTo>
                    <a:cubicBezTo>
                      <a:pt x="1939" y="543"/>
                      <a:pt x="1857" y="597"/>
                      <a:pt x="1749" y="651"/>
                    </a:cubicBezTo>
                    <a:cubicBezTo>
                      <a:pt x="1559" y="720"/>
                      <a:pt x="1383" y="760"/>
                      <a:pt x="1180" y="760"/>
                    </a:cubicBezTo>
                    <a:lnTo>
                      <a:pt x="1166" y="760"/>
                    </a:lnTo>
                    <a:lnTo>
                      <a:pt x="1166" y="760"/>
                    </a:lnTo>
                    <a:cubicBezTo>
                      <a:pt x="1153" y="760"/>
                      <a:pt x="1099" y="747"/>
                      <a:pt x="1085" y="747"/>
                    </a:cubicBezTo>
                    <a:cubicBezTo>
                      <a:pt x="855" y="720"/>
                      <a:pt x="678" y="651"/>
                      <a:pt x="488" y="543"/>
                    </a:cubicBezTo>
                    <a:cubicBezTo>
                      <a:pt x="461" y="530"/>
                      <a:pt x="353" y="449"/>
                      <a:pt x="313" y="422"/>
                    </a:cubicBezTo>
                    <a:cubicBezTo>
                      <a:pt x="272" y="380"/>
                      <a:pt x="1" y="151"/>
                      <a:pt x="96" y="69"/>
                    </a:cubicBezTo>
                    <a:cubicBezTo>
                      <a:pt x="163" y="1"/>
                      <a:pt x="380" y="191"/>
                      <a:pt x="448" y="232"/>
                    </a:cubicBezTo>
                    <a:cubicBezTo>
                      <a:pt x="503" y="259"/>
                      <a:pt x="557" y="299"/>
                      <a:pt x="611" y="326"/>
                    </a:cubicBezTo>
                    <a:cubicBezTo>
                      <a:pt x="774" y="407"/>
                      <a:pt x="922" y="462"/>
                      <a:pt x="1112" y="476"/>
                    </a:cubicBezTo>
                    <a:lnTo>
                      <a:pt x="1180" y="476"/>
                    </a:lnTo>
                    <a:lnTo>
                      <a:pt x="1180" y="489"/>
                    </a:lnTo>
                    <a:cubicBezTo>
                      <a:pt x="1180" y="476"/>
                      <a:pt x="1193" y="476"/>
                      <a:pt x="1193" y="476"/>
                    </a:cubicBezTo>
                    <a:cubicBezTo>
                      <a:pt x="1356" y="489"/>
                      <a:pt x="1491" y="462"/>
                      <a:pt x="1641" y="407"/>
                    </a:cubicBezTo>
                    <a:cubicBezTo>
                      <a:pt x="1735" y="367"/>
                      <a:pt x="1803" y="340"/>
                      <a:pt x="1885" y="286"/>
                    </a:cubicBezTo>
                    <a:cubicBezTo>
                      <a:pt x="1952" y="232"/>
                      <a:pt x="2183" y="28"/>
                      <a:pt x="2250" y="82"/>
                    </a:cubicBezTo>
                    <a:cubicBezTo>
                      <a:pt x="2358" y="164"/>
                      <a:pt x="2074" y="435"/>
                      <a:pt x="2020" y="476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77" name="Google Shape;1577;p40"/>
              <p:cNvSpPr/>
              <p:nvPr/>
            </p:nvSpPr>
            <p:spPr>
              <a:xfrm>
                <a:off x="6000900" y="2457175"/>
                <a:ext cx="56250" cy="27475"/>
              </a:xfrm>
              <a:custGeom>
                <a:avLst/>
                <a:gdLst/>
                <a:ahLst/>
                <a:cxnLst/>
                <a:rect l="l" t="t" r="r" b="b"/>
                <a:pathLst>
                  <a:path w="2250" h="1099" extrusionOk="0">
                    <a:moveTo>
                      <a:pt x="1843" y="990"/>
                    </a:moveTo>
                    <a:cubicBezTo>
                      <a:pt x="1735" y="1030"/>
                      <a:pt x="1640" y="1057"/>
                      <a:pt x="1518" y="1071"/>
                    </a:cubicBezTo>
                    <a:cubicBezTo>
                      <a:pt x="1315" y="1098"/>
                      <a:pt x="1138" y="1084"/>
                      <a:pt x="949" y="1017"/>
                    </a:cubicBezTo>
                    <a:cubicBezTo>
                      <a:pt x="949" y="1017"/>
                      <a:pt x="936" y="1017"/>
                      <a:pt x="936" y="1003"/>
                    </a:cubicBezTo>
                    <a:lnTo>
                      <a:pt x="936" y="1003"/>
                    </a:lnTo>
                    <a:cubicBezTo>
                      <a:pt x="922" y="1003"/>
                      <a:pt x="868" y="976"/>
                      <a:pt x="868" y="976"/>
                    </a:cubicBezTo>
                    <a:cubicBezTo>
                      <a:pt x="651" y="881"/>
                      <a:pt x="502" y="773"/>
                      <a:pt x="353" y="596"/>
                    </a:cubicBezTo>
                    <a:cubicBezTo>
                      <a:pt x="326" y="583"/>
                      <a:pt x="244" y="475"/>
                      <a:pt x="217" y="434"/>
                    </a:cubicBezTo>
                    <a:cubicBezTo>
                      <a:pt x="190" y="394"/>
                      <a:pt x="0" y="81"/>
                      <a:pt x="109" y="27"/>
                    </a:cubicBezTo>
                    <a:cubicBezTo>
                      <a:pt x="190" y="0"/>
                      <a:pt x="353" y="231"/>
                      <a:pt x="407" y="298"/>
                    </a:cubicBezTo>
                    <a:lnTo>
                      <a:pt x="529" y="421"/>
                    </a:lnTo>
                    <a:cubicBezTo>
                      <a:pt x="665" y="556"/>
                      <a:pt x="800" y="650"/>
                      <a:pt x="976" y="732"/>
                    </a:cubicBezTo>
                    <a:cubicBezTo>
                      <a:pt x="976" y="732"/>
                      <a:pt x="1017" y="746"/>
                      <a:pt x="1030" y="746"/>
                    </a:cubicBezTo>
                    <a:lnTo>
                      <a:pt x="1030" y="746"/>
                    </a:lnTo>
                    <a:lnTo>
                      <a:pt x="1044" y="759"/>
                    </a:lnTo>
                    <a:cubicBezTo>
                      <a:pt x="1193" y="813"/>
                      <a:pt x="1328" y="827"/>
                      <a:pt x="1491" y="813"/>
                    </a:cubicBezTo>
                    <a:cubicBezTo>
                      <a:pt x="1599" y="813"/>
                      <a:pt x="1667" y="800"/>
                      <a:pt x="1762" y="773"/>
                    </a:cubicBezTo>
                    <a:cubicBezTo>
                      <a:pt x="1843" y="746"/>
                      <a:pt x="2128" y="623"/>
                      <a:pt x="2168" y="678"/>
                    </a:cubicBezTo>
                    <a:cubicBezTo>
                      <a:pt x="2250" y="786"/>
                      <a:pt x="1897" y="963"/>
                      <a:pt x="1843" y="99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78" name="Google Shape;1578;p40"/>
              <p:cNvSpPr/>
              <p:nvPr/>
            </p:nvSpPr>
            <p:spPr>
              <a:xfrm>
                <a:off x="5969050" y="2458875"/>
                <a:ext cx="35600" cy="35925"/>
              </a:xfrm>
              <a:custGeom>
                <a:avLst/>
                <a:gdLst/>
                <a:ahLst/>
                <a:cxnLst/>
                <a:rect l="l" t="t" r="r" b="b"/>
                <a:pathLst>
                  <a:path w="1424" h="1437" extrusionOk="0">
                    <a:moveTo>
                      <a:pt x="705" y="1437"/>
                    </a:moveTo>
                    <a:cubicBezTo>
                      <a:pt x="1112" y="1437"/>
                      <a:pt x="1424" y="1111"/>
                      <a:pt x="1424" y="718"/>
                    </a:cubicBezTo>
                    <a:cubicBezTo>
                      <a:pt x="1424" y="326"/>
                      <a:pt x="1112" y="0"/>
                      <a:pt x="705" y="0"/>
                    </a:cubicBezTo>
                    <a:cubicBezTo>
                      <a:pt x="313" y="0"/>
                      <a:pt x="1" y="326"/>
                      <a:pt x="1" y="718"/>
                    </a:cubicBezTo>
                    <a:cubicBezTo>
                      <a:pt x="1" y="1111"/>
                      <a:pt x="313" y="1437"/>
                      <a:pt x="705" y="143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79" name="Google Shape;1579;p40"/>
              <p:cNvSpPr/>
              <p:nvPr/>
            </p:nvSpPr>
            <p:spPr>
              <a:xfrm>
                <a:off x="5628650" y="2570650"/>
                <a:ext cx="78600" cy="30525"/>
              </a:xfrm>
              <a:custGeom>
                <a:avLst/>
                <a:gdLst/>
                <a:ahLst/>
                <a:cxnLst/>
                <a:rect l="l" t="t" r="r" b="b"/>
                <a:pathLst>
                  <a:path w="3144" h="1221" extrusionOk="0">
                    <a:moveTo>
                      <a:pt x="1572" y="1220"/>
                    </a:moveTo>
                    <a:cubicBezTo>
                      <a:pt x="2439" y="1220"/>
                      <a:pt x="3144" y="935"/>
                      <a:pt x="3144" y="610"/>
                    </a:cubicBezTo>
                    <a:cubicBezTo>
                      <a:pt x="3144" y="272"/>
                      <a:pt x="2439" y="1"/>
                      <a:pt x="1572" y="1"/>
                    </a:cubicBezTo>
                    <a:cubicBezTo>
                      <a:pt x="705" y="1"/>
                      <a:pt x="0" y="272"/>
                      <a:pt x="0" y="610"/>
                    </a:cubicBezTo>
                    <a:cubicBezTo>
                      <a:pt x="0" y="935"/>
                      <a:pt x="705" y="1220"/>
                      <a:pt x="1572" y="1220"/>
                    </a:cubicBezTo>
                    <a:close/>
                  </a:path>
                </a:pathLst>
              </a:custGeom>
              <a:solidFill>
                <a:srgbClr val="F58CA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80" name="Google Shape;1580;p40"/>
              <p:cNvSpPr/>
              <p:nvPr/>
            </p:nvSpPr>
            <p:spPr>
              <a:xfrm>
                <a:off x="5943300" y="2570650"/>
                <a:ext cx="78625" cy="30525"/>
              </a:xfrm>
              <a:custGeom>
                <a:avLst/>
                <a:gdLst/>
                <a:ahLst/>
                <a:cxnLst/>
                <a:rect l="l" t="t" r="r" b="b"/>
                <a:pathLst>
                  <a:path w="3145" h="1221" extrusionOk="0">
                    <a:moveTo>
                      <a:pt x="1573" y="1220"/>
                    </a:moveTo>
                    <a:cubicBezTo>
                      <a:pt x="2440" y="1220"/>
                      <a:pt x="3144" y="935"/>
                      <a:pt x="3144" y="610"/>
                    </a:cubicBezTo>
                    <a:cubicBezTo>
                      <a:pt x="3144" y="272"/>
                      <a:pt x="2440" y="1"/>
                      <a:pt x="1573" y="1"/>
                    </a:cubicBezTo>
                    <a:cubicBezTo>
                      <a:pt x="706" y="1"/>
                      <a:pt x="1" y="272"/>
                      <a:pt x="1" y="610"/>
                    </a:cubicBezTo>
                    <a:cubicBezTo>
                      <a:pt x="1" y="935"/>
                      <a:pt x="706" y="1220"/>
                      <a:pt x="1573" y="1220"/>
                    </a:cubicBezTo>
                    <a:close/>
                  </a:path>
                </a:pathLst>
              </a:custGeom>
              <a:solidFill>
                <a:srgbClr val="F58CA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81" name="Google Shape;1581;p40"/>
              <p:cNvSpPr/>
              <p:nvPr/>
            </p:nvSpPr>
            <p:spPr>
              <a:xfrm>
                <a:off x="5752275" y="2515775"/>
                <a:ext cx="143650" cy="43700"/>
              </a:xfrm>
              <a:custGeom>
                <a:avLst/>
                <a:gdLst/>
                <a:ahLst/>
                <a:cxnLst/>
                <a:rect l="l" t="t" r="r" b="b"/>
                <a:pathLst>
                  <a:path w="5746" h="1748" extrusionOk="0">
                    <a:moveTo>
                      <a:pt x="2670" y="203"/>
                    </a:moveTo>
                    <a:cubicBezTo>
                      <a:pt x="2670" y="95"/>
                      <a:pt x="2751" y="1"/>
                      <a:pt x="2873" y="1"/>
                    </a:cubicBezTo>
                    <a:cubicBezTo>
                      <a:pt x="2981" y="1"/>
                      <a:pt x="3076" y="95"/>
                      <a:pt x="3076" y="203"/>
                    </a:cubicBezTo>
                    <a:cubicBezTo>
                      <a:pt x="3076" y="516"/>
                      <a:pt x="3198" y="800"/>
                      <a:pt x="3402" y="1003"/>
                    </a:cubicBezTo>
                    <a:cubicBezTo>
                      <a:pt x="3618" y="1206"/>
                      <a:pt x="3889" y="1328"/>
                      <a:pt x="4200" y="1328"/>
                    </a:cubicBezTo>
                    <a:cubicBezTo>
                      <a:pt x="4513" y="1328"/>
                      <a:pt x="4797" y="1206"/>
                      <a:pt x="5000" y="1003"/>
                    </a:cubicBezTo>
                    <a:cubicBezTo>
                      <a:pt x="5203" y="800"/>
                      <a:pt x="5339" y="516"/>
                      <a:pt x="5339" y="203"/>
                    </a:cubicBezTo>
                    <a:cubicBezTo>
                      <a:pt x="5339" y="95"/>
                      <a:pt x="5420" y="1"/>
                      <a:pt x="5542" y="1"/>
                    </a:cubicBezTo>
                    <a:cubicBezTo>
                      <a:pt x="5651" y="1"/>
                      <a:pt x="5745" y="95"/>
                      <a:pt x="5745" y="203"/>
                    </a:cubicBezTo>
                    <a:cubicBezTo>
                      <a:pt x="5745" y="637"/>
                      <a:pt x="5569" y="1016"/>
                      <a:pt x="5298" y="1301"/>
                    </a:cubicBezTo>
                    <a:cubicBezTo>
                      <a:pt x="5013" y="1572"/>
                      <a:pt x="4634" y="1748"/>
                      <a:pt x="4200" y="1748"/>
                    </a:cubicBezTo>
                    <a:cubicBezTo>
                      <a:pt x="3781" y="1748"/>
                      <a:pt x="3387" y="1572"/>
                      <a:pt x="3116" y="1301"/>
                    </a:cubicBezTo>
                    <a:cubicBezTo>
                      <a:pt x="3022" y="1206"/>
                      <a:pt x="2941" y="1098"/>
                      <a:pt x="2873" y="976"/>
                    </a:cubicBezTo>
                    <a:cubicBezTo>
                      <a:pt x="2805" y="1098"/>
                      <a:pt x="2724" y="1206"/>
                      <a:pt x="2629" y="1301"/>
                    </a:cubicBezTo>
                    <a:cubicBezTo>
                      <a:pt x="2345" y="1572"/>
                      <a:pt x="1965" y="1748"/>
                      <a:pt x="1532" y="1748"/>
                    </a:cubicBezTo>
                    <a:cubicBezTo>
                      <a:pt x="1111" y="1748"/>
                      <a:pt x="732" y="1572"/>
                      <a:pt x="448" y="1301"/>
                    </a:cubicBezTo>
                    <a:cubicBezTo>
                      <a:pt x="163" y="1016"/>
                      <a:pt x="0" y="637"/>
                      <a:pt x="0" y="203"/>
                    </a:cubicBezTo>
                    <a:cubicBezTo>
                      <a:pt x="0" y="95"/>
                      <a:pt x="95" y="1"/>
                      <a:pt x="204" y="1"/>
                    </a:cubicBezTo>
                    <a:cubicBezTo>
                      <a:pt x="312" y="1"/>
                      <a:pt x="407" y="95"/>
                      <a:pt x="407" y="203"/>
                    </a:cubicBezTo>
                    <a:cubicBezTo>
                      <a:pt x="407" y="516"/>
                      <a:pt x="542" y="800"/>
                      <a:pt x="746" y="1003"/>
                    </a:cubicBezTo>
                    <a:cubicBezTo>
                      <a:pt x="949" y="1206"/>
                      <a:pt x="1220" y="1328"/>
                      <a:pt x="1532" y="1328"/>
                    </a:cubicBezTo>
                    <a:cubicBezTo>
                      <a:pt x="1843" y="1328"/>
                      <a:pt x="2128" y="1206"/>
                      <a:pt x="2331" y="1003"/>
                    </a:cubicBezTo>
                    <a:cubicBezTo>
                      <a:pt x="2534" y="800"/>
                      <a:pt x="2670" y="516"/>
                      <a:pt x="2670" y="203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1582" name="Google Shape;1582;p40"/>
          <p:cNvGrpSpPr/>
          <p:nvPr/>
        </p:nvGrpSpPr>
        <p:grpSpPr>
          <a:xfrm rot="605810">
            <a:off x="296238" y="4232843"/>
            <a:ext cx="166673" cy="166673"/>
            <a:chOff x="2810757" y="1723146"/>
            <a:chExt cx="719700" cy="719700"/>
          </a:xfrm>
        </p:grpSpPr>
        <p:sp>
          <p:nvSpPr>
            <p:cNvPr id="1583" name="Google Shape;1583;p40"/>
            <p:cNvSpPr/>
            <p:nvPr/>
          </p:nvSpPr>
          <p:spPr>
            <a:xfrm>
              <a:off x="2810757" y="1723146"/>
              <a:ext cx="719700" cy="719700"/>
            </a:xfrm>
            <a:prstGeom prst="ellipse">
              <a:avLst/>
            </a:prstGeom>
            <a:gradFill>
              <a:gsLst>
                <a:gs pos="0">
                  <a:srgbClr val="F7A1B8"/>
                </a:gs>
                <a:gs pos="100000">
                  <a:srgbClr val="E62F60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584" name="Google Shape;1584;p40"/>
            <p:cNvGrpSpPr/>
            <p:nvPr/>
          </p:nvGrpSpPr>
          <p:grpSpPr>
            <a:xfrm>
              <a:off x="2938725" y="1995263"/>
              <a:ext cx="463750" cy="159925"/>
              <a:chOff x="5593400" y="2441250"/>
              <a:chExt cx="463750" cy="159925"/>
            </a:xfrm>
          </p:grpSpPr>
          <p:sp>
            <p:nvSpPr>
              <p:cNvPr id="1585" name="Google Shape;1585;p40"/>
              <p:cNvSpPr/>
              <p:nvPr/>
            </p:nvSpPr>
            <p:spPr>
              <a:xfrm>
                <a:off x="5617450" y="2446325"/>
                <a:ext cx="100975" cy="100975"/>
              </a:xfrm>
              <a:custGeom>
                <a:avLst/>
                <a:gdLst/>
                <a:ahLst/>
                <a:cxnLst/>
                <a:rect l="l" t="t" r="r" b="b"/>
                <a:pathLst>
                  <a:path w="4039" h="4039" extrusionOk="0">
                    <a:moveTo>
                      <a:pt x="2020" y="4038"/>
                    </a:moveTo>
                    <a:cubicBezTo>
                      <a:pt x="3131" y="4038"/>
                      <a:pt x="4038" y="3131"/>
                      <a:pt x="4038" y="2020"/>
                    </a:cubicBezTo>
                    <a:cubicBezTo>
                      <a:pt x="4038" y="909"/>
                      <a:pt x="3131" y="0"/>
                      <a:pt x="2020" y="0"/>
                    </a:cubicBezTo>
                    <a:cubicBezTo>
                      <a:pt x="909" y="0"/>
                      <a:pt x="0" y="909"/>
                      <a:pt x="0" y="2020"/>
                    </a:cubicBezTo>
                    <a:cubicBezTo>
                      <a:pt x="0" y="3131"/>
                      <a:pt x="909" y="4038"/>
                      <a:pt x="2020" y="4038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86" name="Google Shape;1586;p40"/>
              <p:cNvSpPr/>
              <p:nvPr/>
            </p:nvSpPr>
            <p:spPr>
              <a:xfrm>
                <a:off x="5606275" y="2441250"/>
                <a:ext cx="48450" cy="25425"/>
              </a:xfrm>
              <a:custGeom>
                <a:avLst/>
                <a:gdLst/>
                <a:ahLst/>
                <a:cxnLst/>
                <a:rect l="l" t="t" r="r" b="b"/>
                <a:pathLst>
                  <a:path w="1938" h="1017" extrusionOk="0">
                    <a:moveTo>
                      <a:pt x="204" y="407"/>
                    </a:moveTo>
                    <a:cubicBezTo>
                      <a:pt x="245" y="489"/>
                      <a:pt x="299" y="556"/>
                      <a:pt x="366" y="624"/>
                    </a:cubicBezTo>
                    <a:cubicBezTo>
                      <a:pt x="489" y="760"/>
                      <a:pt x="624" y="868"/>
                      <a:pt x="800" y="935"/>
                    </a:cubicBezTo>
                    <a:lnTo>
                      <a:pt x="800" y="935"/>
                    </a:lnTo>
                    <a:lnTo>
                      <a:pt x="814" y="935"/>
                    </a:lnTo>
                    <a:lnTo>
                      <a:pt x="841" y="949"/>
                    </a:lnTo>
                    <a:cubicBezTo>
                      <a:pt x="1044" y="1016"/>
                      <a:pt x="1206" y="1016"/>
                      <a:pt x="1396" y="962"/>
                    </a:cubicBezTo>
                    <a:cubicBezTo>
                      <a:pt x="1477" y="935"/>
                      <a:pt x="1545" y="908"/>
                      <a:pt x="1613" y="868"/>
                    </a:cubicBezTo>
                    <a:cubicBezTo>
                      <a:pt x="1667" y="841"/>
                      <a:pt x="1938" y="637"/>
                      <a:pt x="1857" y="556"/>
                    </a:cubicBezTo>
                    <a:cubicBezTo>
                      <a:pt x="1802" y="489"/>
                      <a:pt x="1586" y="624"/>
                      <a:pt x="1504" y="664"/>
                    </a:cubicBezTo>
                    <a:cubicBezTo>
                      <a:pt x="1450" y="691"/>
                      <a:pt x="1396" y="705"/>
                      <a:pt x="1342" y="718"/>
                    </a:cubicBezTo>
                    <a:cubicBezTo>
                      <a:pt x="1193" y="745"/>
                      <a:pt x="1071" y="732"/>
                      <a:pt x="935" y="691"/>
                    </a:cubicBezTo>
                    <a:lnTo>
                      <a:pt x="908" y="678"/>
                    </a:lnTo>
                    <a:lnTo>
                      <a:pt x="908" y="678"/>
                    </a:lnTo>
                    <a:lnTo>
                      <a:pt x="895" y="678"/>
                    </a:lnTo>
                    <a:cubicBezTo>
                      <a:pt x="760" y="624"/>
                      <a:pt x="651" y="543"/>
                      <a:pt x="543" y="447"/>
                    </a:cubicBezTo>
                    <a:cubicBezTo>
                      <a:pt x="516" y="434"/>
                      <a:pt x="407" y="312"/>
                      <a:pt x="380" y="272"/>
                    </a:cubicBezTo>
                    <a:cubicBezTo>
                      <a:pt x="339" y="218"/>
                      <a:pt x="191" y="1"/>
                      <a:pt x="95" y="28"/>
                    </a:cubicBezTo>
                    <a:cubicBezTo>
                      <a:pt x="1" y="82"/>
                      <a:pt x="163" y="366"/>
                      <a:pt x="204" y="407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87" name="Google Shape;1587;p40"/>
              <p:cNvSpPr/>
              <p:nvPr/>
            </p:nvSpPr>
            <p:spPr>
              <a:xfrm>
                <a:off x="5595450" y="2456475"/>
                <a:ext cx="58950" cy="19000"/>
              </a:xfrm>
              <a:custGeom>
                <a:avLst/>
                <a:gdLst/>
                <a:ahLst/>
                <a:cxnLst/>
                <a:rect l="l" t="t" r="r" b="b"/>
                <a:pathLst>
                  <a:path w="2358" h="760" extrusionOk="0">
                    <a:moveTo>
                      <a:pt x="338" y="476"/>
                    </a:moveTo>
                    <a:cubicBezTo>
                      <a:pt x="420" y="543"/>
                      <a:pt x="501" y="597"/>
                      <a:pt x="609" y="651"/>
                    </a:cubicBezTo>
                    <a:cubicBezTo>
                      <a:pt x="799" y="720"/>
                      <a:pt x="976" y="760"/>
                      <a:pt x="1179" y="760"/>
                    </a:cubicBezTo>
                    <a:lnTo>
                      <a:pt x="1193" y="760"/>
                    </a:lnTo>
                    <a:lnTo>
                      <a:pt x="1193" y="760"/>
                    </a:lnTo>
                    <a:cubicBezTo>
                      <a:pt x="1206" y="760"/>
                      <a:pt x="1260" y="747"/>
                      <a:pt x="1274" y="747"/>
                    </a:cubicBezTo>
                    <a:cubicBezTo>
                      <a:pt x="1504" y="720"/>
                      <a:pt x="1680" y="651"/>
                      <a:pt x="1870" y="543"/>
                    </a:cubicBezTo>
                    <a:cubicBezTo>
                      <a:pt x="1897" y="530"/>
                      <a:pt x="2006" y="449"/>
                      <a:pt x="2046" y="422"/>
                    </a:cubicBezTo>
                    <a:cubicBezTo>
                      <a:pt x="2087" y="380"/>
                      <a:pt x="2358" y="151"/>
                      <a:pt x="2262" y="69"/>
                    </a:cubicBezTo>
                    <a:cubicBezTo>
                      <a:pt x="2195" y="1"/>
                      <a:pt x="1978" y="191"/>
                      <a:pt x="1910" y="232"/>
                    </a:cubicBezTo>
                    <a:cubicBezTo>
                      <a:pt x="1856" y="259"/>
                      <a:pt x="1802" y="299"/>
                      <a:pt x="1748" y="326"/>
                    </a:cubicBezTo>
                    <a:cubicBezTo>
                      <a:pt x="1585" y="407"/>
                      <a:pt x="1436" y="462"/>
                      <a:pt x="1247" y="476"/>
                    </a:cubicBezTo>
                    <a:lnTo>
                      <a:pt x="1179" y="476"/>
                    </a:lnTo>
                    <a:lnTo>
                      <a:pt x="1179" y="489"/>
                    </a:lnTo>
                    <a:cubicBezTo>
                      <a:pt x="1179" y="476"/>
                      <a:pt x="1166" y="476"/>
                      <a:pt x="1166" y="476"/>
                    </a:cubicBezTo>
                    <a:cubicBezTo>
                      <a:pt x="1003" y="489"/>
                      <a:pt x="867" y="462"/>
                      <a:pt x="705" y="407"/>
                    </a:cubicBezTo>
                    <a:cubicBezTo>
                      <a:pt x="624" y="367"/>
                      <a:pt x="555" y="340"/>
                      <a:pt x="474" y="286"/>
                    </a:cubicBezTo>
                    <a:cubicBezTo>
                      <a:pt x="407" y="232"/>
                      <a:pt x="176" y="28"/>
                      <a:pt x="109" y="82"/>
                    </a:cubicBezTo>
                    <a:cubicBezTo>
                      <a:pt x="0" y="164"/>
                      <a:pt x="284" y="435"/>
                      <a:pt x="338" y="476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88" name="Google Shape;1588;p40"/>
              <p:cNvSpPr/>
              <p:nvPr/>
            </p:nvSpPr>
            <p:spPr>
              <a:xfrm>
                <a:off x="5593400" y="2457175"/>
                <a:ext cx="56275" cy="27475"/>
              </a:xfrm>
              <a:custGeom>
                <a:avLst/>
                <a:gdLst/>
                <a:ahLst/>
                <a:cxnLst/>
                <a:rect l="l" t="t" r="r" b="b"/>
                <a:pathLst>
                  <a:path w="2251" h="1099" extrusionOk="0">
                    <a:moveTo>
                      <a:pt x="407" y="990"/>
                    </a:moveTo>
                    <a:cubicBezTo>
                      <a:pt x="516" y="1030"/>
                      <a:pt x="610" y="1057"/>
                      <a:pt x="733" y="1071"/>
                    </a:cubicBezTo>
                    <a:cubicBezTo>
                      <a:pt x="935" y="1098"/>
                      <a:pt x="1112" y="1084"/>
                      <a:pt x="1302" y="1017"/>
                    </a:cubicBezTo>
                    <a:cubicBezTo>
                      <a:pt x="1302" y="1017"/>
                      <a:pt x="1315" y="1017"/>
                      <a:pt x="1315" y="1003"/>
                    </a:cubicBezTo>
                    <a:lnTo>
                      <a:pt x="1315" y="1003"/>
                    </a:lnTo>
                    <a:cubicBezTo>
                      <a:pt x="1329" y="1003"/>
                      <a:pt x="1383" y="976"/>
                      <a:pt x="1383" y="976"/>
                    </a:cubicBezTo>
                    <a:cubicBezTo>
                      <a:pt x="1600" y="881"/>
                      <a:pt x="1748" y="773"/>
                      <a:pt x="1898" y="596"/>
                    </a:cubicBezTo>
                    <a:cubicBezTo>
                      <a:pt x="1925" y="583"/>
                      <a:pt x="2006" y="475"/>
                      <a:pt x="2033" y="434"/>
                    </a:cubicBezTo>
                    <a:cubicBezTo>
                      <a:pt x="2060" y="394"/>
                      <a:pt x="2250" y="81"/>
                      <a:pt x="2142" y="27"/>
                    </a:cubicBezTo>
                    <a:cubicBezTo>
                      <a:pt x="2060" y="0"/>
                      <a:pt x="1898" y="231"/>
                      <a:pt x="1844" y="298"/>
                    </a:cubicBezTo>
                    <a:lnTo>
                      <a:pt x="1721" y="421"/>
                    </a:lnTo>
                    <a:cubicBezTo>
                      <a:pt x="1586" y="556"/>
                      <a:pt x="1450" y="650"/>
                      <a:pt x="1275" y="732"/>
                    </a:cubicBezTo>
                    <a:cubicBezTo>
                      <a:pt x="1275" y="732"/>
                      <a:pt x="1233" y="746"/>
                      <a:pt x="1220" y="746"/>
                    </a:cubicBezTo>
                    <a:lnTo>
                      <a:pt x="1220" y="746"/>
                    </a:lnTo>
                    <a:cubicBezTo>
                      <a:pt x="1220" y="746"/>
                      <a:pt x="1206" y="746"/>
                      <a:pt x="1206" y="759"/>
                    </a:cubicBezTo>
                    <a:cubicBezTo>
                      <a:pt x="1058" y="813"/>
                      <a:pt x="922" y="827"/>
                      <a:pt x="760" y="813"/>
                    </a:cubicBezTo>
                    <a:cubicBezTo>
                      <a:pt x="651" y="813"/>
                      <a:pt x="583" y="800"/>
                      <a:pt x="489" y="773"/>
                    </a:cubicBezTo>
                    <a:cubicBezTo>
                      <a:pt x="407" y="746"/>
                      <a:pt x="122" y="623"/>
                      <a:pt x="82" y="678"/>
                    </a:cubicBezTo>
                    <a:cubicBezTo>
                      <a:pt x="1" y="786"/>
                      <a:pt x="353" y="963"/>
                      <a:pt x="407" y="99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89" name="Google Shape;1589;p40"/>
              <p:cNvSpPr/>
              <p:nvPr/>
            </p:nvSpPr>
            <p:spPr>
              <a:xfrm>
                <a:off x="5645900" y="2458875"/>
                <a:ext cx="35600" cy="35925"/>
              </a:xfrm>
              <a:custGeom>
                <a:avLst/>
                <a:gdLst/>
                <a:ahLst/>
                <a:cxnLst/>
                <a:rect l="l" t="t" r="r" b="b"/>
                <a:pathLst>
                  <a:path w="1424" h="1437" extrusionOk="0">
                    <a:moveTo>
                      <a:pt x="705" y="1437"/>
                    </a:moveTo>
                    <a:cubicBezTo>
                      <a:pt x="1112" y="1437"/>
                      <a:pt x="1424" y="1111"/>
                      <a:pt x="1424" y="718"/>
                    </a:cubicBezTo>
                    <a:cubicBezTo>
                      <a:pt x="1424" y="326"/>
                      <a:pt x="1112" y="0"/>
                      <a:pt x="705" y="0"/>
                    </a:cubicBezTo>
                    <a:cubicBezTo>
                      <a:pt x="313" y="0"/>
                      <a:pt x="1" y="326"/>
                      <a:pt x="1" y="718"/>
                    </a:cubicBezTo>
                    <a:cubicBezTo>
                      <a:pt x="1" y="1111"/>
                      <a:pt x="313" y="1437"/>
                      <a:pt x="705" y="143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90" name="Google Shape;1590;p40"/>
              <p:cNvSpPr/>
              <p:nvPr/>
            </p:nvSpPr>
            <p:spPr>
              <a:xfrm>
                <a:off x="5932150" y="2446325"/>
                <a:ext cx="100975" cy="100975"/>
              </a:xfrm>
              <a:custGeom>
                <a:avLst/>
                <a:gdLst/>
                <a:ahLst/>
                <a:cxnLst/>
                <a:rect l="l" t="t" r="r" b="b"/>
                <a:pathLst>
                  <a:path w="4039" h="4039" extrusionOk="0">
                    <a:moveTo>
                      <a:pt x="2019" y="4038"/>
                    </a:moveTo>
                    <a:cubicBezTo>
                      <a:pt x="3130" y="4038"/>
                      <a:pt x="4038" y="3131"/>
                      <a:pt x="4038" y="2020"/>
                    </a:cubicBezTo>
                    <a:cubicBezTo>
                      <a:pt x="4038" y="909"/>
                      <a:pt x="3130" y="0"/>
                      <a:pt x="2019" y="0"/>
                    </a:cubicBezTo>
                    <a:cubicBezTo>
                      <a:pt x="908" y="0"/>
                      <a:pt x="0" y="909"/>
                      <a:pt x="0" y="2020"/>
                    </a:cubicBezTo>
                    <a:cubicBezTo>
                      <a:pt x="0" y="3131"/>
                      <a:pt x="908" y="4038"/>
                      <a:pt x="2019" y="4038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91" name="Google Shape;1591;p40"/>
              <p:cNvSpPr/>
              <p:nvPr/>
            </p:nvSpPr>
            <p:spPr>
              <a:xfrm>
                <a:off x="5995825" y="2441250"/>
                <a:ext cx="48450" cy="25425"/>
              </a:xfrm>
              <a:custGeom>
                <a:avLst/>
                <a:gdLst/>
                <a:ahLst/>
                <a:cxnLst/>
                <a:rect l="l" t="t" r="r" b="b"/>
                <a:pathLst>
                  <a:path w="1938" h="1017" extrusionOk="0">
                    <a:moveTo>
                      <a:pt x="1735" y="407"/>
                    </a:moveTo>
                    <a:cubicBezTo>
                      <a:pt x="1694" y="489"/>
                      <a:pt x="1640" y="556"/>
                      <a:pt x="1572" y="624"/>
                    </a:cubicBezTo>
                    <a:cubicBezTo>
                      <a:pt x="1450" y="760"/>
                      <a:pt x="1314" y="868"/>
                      <a:pt x="1139" y="935"/>
                    </a:cubicBezTo>
                    <a:lnTo>
                      <a:pt x="1139" y="935"/>
                    </a:lnTo>
                    <a:lnTo>
                      <a:pt x="1125" y="935"/>
                    </a:lnTo>
                    <a:lnTo>
                      <a:pt x="1098" y="949"/>
                    </a:lnTo>
                    <a:cubicBezTo>
                      <a:pt x="895" y="1016"/>
                      <a:pt x="732" y="1016"/>
                      <a:pt x="543" y="962"/>
                    </a:cubicBezTo>
                    <a:cubicBezTo>
                      <a:pt x="461" y="935"/>
                      <a:pt x="393" y="908"/>
                      <a:pt x="326" y="868"/>
                    </a:cubicBezTo>
                    <a:cubicBezTo>
                      <a:pt x="272" y="841"/>
                      <a:pt x="1" y="637"/>
                      <a:pt x="82" y="556"/>
                    </a:cubicBezTo>
                    <a:cubicBezTo>
                      <a:pt x="136" y="489"/>
                      <a:pt x="353" y="624"/>
                      <a:pt x="434" y="664"/>
                    </a:cubicBezTo>
                    <a:cubicBezTo>
                      <a:pt x="488" y="691"/>
                      <a:pt x="543" y="705"/>
                      <a:pt x="597" y="718"/>
                    </a:cubicBezTo>
                    <a:cubicBezTo>
                      <a:pt x="745" y="745"/>
                      <a:pt x="868" y="732"/>
                      <a:pt x="1003" y="691"/>
                    </a:cubicBezTo>
                    <a:lnTo>
                      <a:pt x="1030" y="678"/>
                    </a:lnTo>
                    <a:lnTo>
                      <a:pt x="1030" y="678"/>
                    </a:lnTo>
                    <a:lnTo>
                      <a:pt x="1043" y="678"/>
                    </a:lnTo>
                    <a:cubicBezTo>
                      <a:pt x="1179" y="624"/>
                      <a:pt x="1287" y="543"/>
                      <a:pt x="1396" y="447"/>
                    </a:cubicBezTo>
                    <a:cubicBezTo>
                      <a:pt x="1423" y="434"/>
                      <a:pt x="1531" y="312"/>
                      <a:pt x="1558" y="272"/>
                    </a:cubicBezTo>
                    <a:cubicBezTo>
                      <a:pt x="1599" y="218"/>
                      <a:pt x="1748" y="1"/>
                      <a:pt x="1843" y="28"/>
                    </a:cubicBezTo>
                    <a:cubicBezTo>
                      <a:pt x="1938" y="82"/>
                      <a:pt x="1775" y="366"/>
                      <a:pt x="1735" y="407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92" name="Google Shape;1592;p40"/>
              <p:cNvSpPr/>
              <p:nvPr/>
            </p:nvSpPr>
            <p:spPr>
              <a:xfrm>
                <a:off x="5996150" y="2456475"/>
                <a:ext cx="58975" cy="19000"/>
              </a:xfrm>
              <a:custGeom>
                <a:avLst/>
                <a:gdLst/>
                <a:ahLst/>
                <a:cxnLst/>
                <a:rect l="l" t="t" r="r" b="b"/>
                <a:pathLst>
                  <a:path w="2359" h="760" extrusionOk="0">
                    <a:moveTo>
                      <a:pt x="2020" y="476"/>
                    </a:moveTo>
                    <a:cubicBezTo>
                      <a:pt x="1939" y="543"/>
                      <a:pt x="1857" y="597"/>
                      <a:pt x="1749" y="651"/>
                    </a:cubicBezTo>
                    <a:cubicBezTo>
                      <a:pt x="1559" y="720"/>
                      <a:pt x="1383" y="760"/>
                      <a:pt x="1180" y="760"/>
                    </a:cubicBezTo>
                    <a:lnTo>
                      <a:pt x="1166" y="760"/>
                    </a:lnTo>
                    <a:lnTo>
                      <a:pt x="1166" y="760"/>
                    </a:lnTo>
                    <a:cubicBezTo>
                      <a:pt x="1153" y="760"/>
                      <a:pt x="1099" y="747"/>
                      <a:pt x="1085" y="747"/>
                    </a:cubicBezTo>
                    <a:cubicBezTo>
                      <a:pt x="855" y="720"/>
                      <a:pt x="678" y="651"/>
                      <a:pt x="488" y="543"/>
                    </a:cubicBezTo>
                    <a:cubicBezTo>
                      <a:pt x="461" y="530"/>
                      <a:pt x="353" y="449"/>
                      <a:pt x="313" y="422"/>
                    </a:cubicBezTo>
                    <a:cubicBezTo>
                      <a:pt x="272" y="380"/>
                      <a:pt x="1" y="151"/>
                      <a:pt x="96" y="69"/>
                    </a:cubicBezTo>
                    <a:cubicBezTo>
                      <a:pt x="163" y="1"/>
                      <a:pt x="380" y="191"/>
                      <a:pt x="448" y="232"/>
                    </a:cubicBezTo>
                    <a:cubicBezTo>
                      <a:pt x="503" y="259"/>
                      <a:pt x="557" y="299"/>
                      <a:pt x="611" y="326"/>
                    </a:cubicBezTo>
                    <a:cubicBezTo>
                      <a:pt x="774" y="407"/>
                      <a:pt x="922" y="462"/>
                      <a:pt x="1112" y="476"/>
                    </a:cubicBezTo>
                    <a:lnTo>
                      <a:pt x="1180" y="476"/>
                    </a:lnTo>
                    <a:lnTo>
                      <a:pt x="1180" y="489"/>
                    </a:lnTo>
                    <a:cubicBezTo>
                      <a:pt x="1180" y="476"/>
                      <a:pt x="1193" y="476"/>
                      <a:pt x="1193" y="476"/>
                    </a:cubicBezTo>
                    <a:cubicBezTo>
                      <a:pt x="1356" y="489"/>
                      <a:pt x="1491" y="462"/>
                      <a:pt x="1641" y="407"/>
                    </a:cubicBezTo>
                    <a:cubicBezTo>
                      <a:pt x="1735" y="367"/>
                      <a:pt x="1803" y="340"/>
                      <a:pt x="1885" y="286"/>
                    </a:cubicBezTo>
                    <a:cubicBezTo>
                      <a:pt x="1952" y="232"/>
                      <a:pt x="2183" y="28"/>
                      <a:pt x="2250" y="82"/>
                    </a:cubicBezTo>
                    <a:cubicBezTo>
                      <a:pt x="2358" y="164"/>
                      <a:pt x="2074" y="435"/>
                      <a:pt x="2020" y="476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93" name="Google Shape;1593;p40"/>
              <p:cNvSpPr/>
              <p:nvPr/>
            </p:nvSpPr>
            <p:spPr>
              <a:xfrm>
                <a:off x="6000900" y="2457175"/>
                <a:ext cx="56250" cy="27475"/>
              </a:xfrm>
              <a:custGeom>
                <a:avLst/>
                <a:gdLst/>
                <a:ahLst/>
                <a:cxnLst/>
                <a:rect l="l" t="t" r="r" b="b"/>
                <a:pathLst>
                  <a:path w="2250" h="1099" extrusionOk="0">
                    <a:moveTo>
                      <a:pt x="1843" y="990"/>
                    </a:moveTo>
                    <a:cubicBezTo>
                      <a:pt x="1735" y="1030"/>
                      <a:pt x="1640" y="1057"/>
                      <a:pt x="1518" y="1071"/>
                    </a:cubicBezTo>
                    <a:cubicBezTo>
                      <a:pt x="1315" y="1098"/>
                      <a:pt x="1138" y="1084"/>
                      <a:pt x="949" y="1017"/>
                    </a:cubicBezTo>
                    <a:cubicBezTo>
                      <a:pt x="949" y="1017"/>
                      <a:pt x="936" y="1017"/>
                      <a:pt x="936" y="1003"/>
                    </a:cubicBezTo>
                    <a:lnTo>
                      <a:pt x="936" y="1003"/>
                    </a:lnTo>
                    <a:cubicBezTo>
                      <a:pt x="922" y="1003"/>
                      <a:pt x="868" y="976"/>
                      <a:pt x="868" y="976"/>
                    </a:cubicBezTo>
                    <a:cubicBezTo>
                      <a:pt x="651" y="881"/>
                      <a:pt x="502" y="773"/>
                      <a:pt x="353" y="596"/>
                    </a:cubicBezTo>
                    <a:cubicBezTo>
                      <a:pt x="326" y="583"/>
                      <a:pt x="244" y="475"/>
                      <a:pt x="217" y="434"/>
                    </a:cubicBezTo>
                    <a:cubicBezTo>
                      <a:pt x="190" y="394"/>
                      <a:pt x="0" y="81"/>
                      <a:pt x="109" y="27"/>
                    </a:cubicBezTo>
                    <a:cubicBezTo>
                      <a:pt x="190" y="0"/>
                      <a:pt x="353" y="231"/>
                      <a:pt x="407" y="298"/>
                    </a:cubicBezTo>
                    <a:lnTo>
                      <a:pt x="529" y="421"/>
                    </a:lnTo>
                    <a:cubicBezTo>
                      <a:pt x="665" y="556"/>
                      <a:pt x="800" y="650"/>
                      <a:pt x="976" y="732"/>
                    </a:cubicBezTo>
                    <a:cubicBezTo>
                      <a:pt x="976" y="732"/>
                      <a:pt x="1017" y="746"/>
                      <a:pt x="1030" y="746"/>
                    </a:cubicBezTo>
                    <a:lnTo>
                      <a:pt x="1030" y="746"/>
                    </a:lnTo>
                    <a:lnTo>
                      <a:pt x="1044" y="759"/>
                    </a:lnTo>
                    <a:cubicBezTo>
                      <a:pt x="1193" y="813"/>
                      <a:pt x="1328" y="827"/>
                      <a:pt x="1491" y="813"/>
                    </a:cubicBezTo>
                    <a:cubicBezTo>
                      <a:pt x="1599" y="813"/>
                      <a:pt x="1667" y="800"/>
                      <a:pt x="1762" y="773"/>
                    </a:cubicBezTo>
                    <a:cubicBezTo>
                      <a:pt x="1843" y="746"/>
                      <a:pt x="2128" y="623"/>
                      <a:pt x="2168" y="678"/>
                    </a:cubicBezTo>
                    <a:cubicBezTo>
                      <a:pt x="2250" y="786"/>
                      <a:pt x="1897" y="963"/>
                      <a:pt x="1843" y="99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94" name="Google Shape;1594;p40"/>
              <p:cNvSpPr/>
              <p:nvPr/>
            </p:nvSpPr>
            <p:spPr>
              <a:xfrm>
                <a:off x="5969050" y="2458875"/>
                <a:ext cx="35600" cy="35925"/>
              </a:xfrm>
              <a:custGeom>
                <a:avLst/>
                <a:gdLst/>
                <a:ahLst/>
                <a:cxnLst/>
                <a:rect l="l" t="t" r="r" b="b"/>
                <a:pathLst>
                  <a:path w="1424" h="1437" extrusionOk="0">
                    <a:moveTo>
                      <a:pt x="705" y="1437"/>
                    </a:moveTo>
                    <a:cubicBezTo>
                      <a:pt x="1112" y="1437"/>
                      <a:pt x="1424" y="1111"/>
                      <a:pt x="1424" y="718"/>
                    </a:cubicBezTo>
                    <a:cubicBezTo>
                      <a:pt x="1424" y="326"/>
                      <a:pt x="1112" y="0"/>
                      <a:pt x="705" y="0"/>
                    </a:cubicBezTo>
                    <a:cubicBezTo>
                      <a:pt x="313" y="0"/>
                      <a:pt x="1" y="326"/>
                      <a:pt x="1" y="718"/>
                    </a:cubicBezTo>
                    <a:cubicBezTo>
                      <a:pt x="1" y="1111"/>
                      <a:pt x="313" y="1437"/>
                      <a:pt x="705" y="143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95" name="Google Shape;1595;p40"/>
              <p:cNvSpPr/>
              <p:nvPr/>
            </p:nvSpPr>
            <p:spPr>
              <a:xfrm>
                <a:off x="5628650" y="2570650"/>
                <a:ext cx="78600" cy="30525"/>
              </a:xfrm>
              <a:custGeom>
                <a:avLst/>
                <a:gdLst/>
                <a:ahLst/>
                <a:cxnLst/>
                <a:rect l="l" t="t" r="r" b="b"/>
                <a:pathLst>
                  <a:path w="3144" h="1221" extrusionOk="0">
                    <a:moveTo>
                      <a:pt x="1572" y="1220"/>
                    </a:moveTo>
                    <a:cubicBezTo>
                      <a:pt x="2439" y="1220"/>
                      <a:pt x="3144" y="935"/>
                      <a:pt x="3144" y="610"/>
                    </a:cubicBezTo>
                    <a:cubicBezTo>
                      <a:pt x="3144" y="272"/>
                      <a:pt x="2439" y="1"/>
                      <a:pt x="1572" y="1"/>
                    </a:cubicBezTo>
                    <a:cubicBezTo>
                      <a:pt x="705" y="1"/>
                      <a:pt x="0" y="272"/>
                      <a:pt x="0" y="610"/>
                    </a:cubicBezTo>
                    <a:cubicBezTo>
                      <a:pt x="0" y="935"/>
                      <a:pt x="705" y="1220"/>
                      <a:pt x="1572" y="1220"/>
                    </a:cubicBezTo>
                    <a:close/>
                  </a:path>
                </a:pathLst>
              </a:custGeom>
              <a:solidFill>
                <a:srgbClr val="F58CA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96" name="Google Shape;1596;p40"/>
              <p:cNvSpPr/>
              <p:nvPr/>
            </p:nvSpPr>
            <p:spPr>
              <a:xfrm>
                <a:off x="5943300" y="2570650"/>
                <a:ext cx="78625" cy="30525"/>
              </a:xfrm>
              <a:custGeom>
                <a:avLst/>
                <a:gdLst/>
                <a:ahLst/>
                <a:cxnLst/>
                <a:rect l="l" t="t" r="r" b="b"/>
                <a:pathLst>
                  <a:path w="3145" h="1221" extrusionOk="0">
                    <a:moveTo>
                      <a:pt x="1573" y="1220"/>
                    </a:moveTo>
                    <a:cubicBezTo>
                      <a:pt x="2440" y="1220"/>
                      <a:pt x="3144" y="935"/>
                      <a:pt x="3144" y="610"/>
                    </a:cubicBezTo>
                    <a:cubicBezTo>
                      <a:pt x="3144" y="272"/>
                      <a:pt x="2440" y="1"/>
                      <a:pt x="1573" y="1"/>
                    </a:cubicBezTo>
                    <a:cubicBezTo>
                      <a:pt x="706" y="1"/>
                      <a:pt x="1" y="272"/>
                      <a:pt x="1" y="610"/>
                    </a:cubicBezTo>
                    <a:cubicBezTo>
                      <a:pt x="1" y="935"/>
                      <a:pt x="706" y="1220"/>
                      <a:pt x="1573" y="1220"/>
                    </a:cubicBezTo>
                    <a:close/>
                  </a:path>
                </a:pathLst>
              </a:custGeom>
              <a:solidFill>
                <a:srgbClr val="F58CA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97" name="Google Shape;1597;p40"/>
              <p:cNvSpPr/>
              <p:nvPr/>
            </p:nvSpPr>
            <p:spPr>
              <a:xfrm>
                <a:off x="5752275" y="2515775"/>
                <a:ext cx="143650" cy="43700"/>
              </a:xfrm>
              <a:custGeom>
                <a:avLst/>
                <a:gdLst/>
                <a:ahLst/>
                <a:cxnLst/>
                <a:rect l="l" t="t" r="r" b="b"/>
                <a:pathLst>
                  <a:path w="5746" h="1748" extrusionOk="0">
                    <a:moveTo>
                      <a:pt x="2670" y="203"/>
                    </a:moveTo>
                    <a:cubicBezTo>
                      <a:pt x="2670" y="95"/>
                      <a:pt x="2751" y="1"/>
                      <a:pt x="2873" y="1"/>
                    </a:cubicBezTo>
                    <a:cubicBezTo>
                      <a:pt x="2981" y="1"/>
                      <a:pt x="3076" y="95"/>
                      <a:pt x="3076" y="203"/>
                    </a:cubicBezTo>
                    <a:cubicBezTo>
                      <a:pt x="3076" y="516"/>
                      <a:pt x="3198" y="800"/>
                      <a:pt x="3402" y="1003"/>
                    </a:cubicBezTo>
                    <a:cubicBezTo>
                      <a:pt x="3618" y="1206"/>
                      <a:pt x="3889" y="1328"/>
                      <a:pt x="4200" y="1328"/>
                    </a:cubicBezTo>
                    <a:cubicBezTo>
                      <a:pt x="4513" y="1328"/>
                      <a:pt x="4797" y="1206"/>
                      <a:pt x="5000" y="1003"/>
                    </a:cubicBezTo>
                    <a:cubicBezTo>
                      <a:pt x="5203" y="800"/>
                      <a:pt x="5339" y="516"/>
                      <a:pt x="5339" y="203"/>
                    </a:cubicBezTo>
                    <a:cubicBezTo>
                      <a:pt x="5339" y="95"/>
                      <a:pt x="5420" y="1"/>
                      <a:pt x="5542" y="1"/>
                    </a:cubicBezTo>
                    <a:cubicBezTo>
                      <a:pt x="5651" y="1"/>
                      <a:pt x="5745" y="95"/>
                      <a:pt x="5745" y="203"/>
                    </a:cubicBezTo>
                    <a:cubicBezTo>
                      <a:pt x="5745" y="637"/>
                      <a:pt x="5569" y="1016"/>
                      <a:pt x="5298" y="1301"/>
                    </a:cubicBezTo>
                    <a:cubicBezTo>
                      <a:pt x="5013" y="1572"/>
                      <a:pt x="4634" y="1748"/>
                      <a:pt x="4200" y="1748"/>
                    </a:cubicBezTo>
                    <a:cubicBezTo>
                      <a:pt x="3781" y="1748"/>
                      <a:pt x="3387" y="1572"/>
                      <a:pt x="3116" y="1301"/>
                    </a:cubicBezTo>
                    <a:cubicBezTo>
                      <a:pt x="3022" y="1206"/>
                      <a:pt x="2941" y="1098"/>
                      <a:pt x="2873" y="976"/>
                    </a:cubicBezTo>
                    <a:cubicBezTo>
                      <a:pt x="2805" y="1098"/>
                      <a:pt x="2724" y="1206"/>
                      <a:pt x="2629" y="1301"/>
                    </a:cubicBezTo>
                    <a:cubicBezTo>
                      <a:pt x="2345" y="1572"/>
                      <a:pt x="1965" y="1748"/>
                      <a:pt x="1532" y="1748"/>
                    </a:cubicBezTo>
                    <a:cubicBezTo>
                      <a:pt x="1111" y="1748"/>
                      <a:pt x="732" y="1572"/>
                      <a:pt x="448" y="1301"/>
                    </a:cubicBezTo>
                    <a:cubicBezTo>
                      <a:pt x="163" y="1016"/>
                      <a:pt x="0" y="637"/>
                      <a:pt x="0" y="203"/>
                    </a:cubicBezTo>
                    <a:cubicBezTo>
                      <a:pt x="0" y="95"/>
                      <a:pt x="95" y="1"/>
                      <a:pt x="204" y="1"/>
                    </a:cubicBezTo>
                    <a:cubicBezTo>
                      <a:pt x="312" y="1"/>
                      <a:pt x="407" y="95"/>
                      <a:pt x="407" y="203"/>
                    </a:cubicBezTo>
                    <a:cubicBezTo>
                      <a:pt x="407" y="516"/>
                      <a:pt x="542" y="800"/>
                      <a:pt x="746" y="1003"/>
                    </a:cubicBezTo>
                    <a:cubicBezTo>
                      <a:pt x="949" y="1206"/>
                      <a:pt x="1220" y="1328"/>
                      <a:pt x="1532" y="1328"/>
                    </a:cubicBezTo>
                    <a:cubicBezTo>
                      <a:pt x="1843" y="1328"/>
                      <a:pt x="2128" y="1206"/>
                      <a:pt x="2331" y="1003"/>
                    </a:cubicBezTo>
                    <a:cubicBezTo>
                      <a:pt x="2534" y="800"/>
                      <a:pt x="2670" y="516"/>
                      <a:pt x="2670" y="203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1598" name="Google Shape;1598;p40"/>
          <p:cNvGrpSpPr/>
          <p:nvPr/>
        </p:nvGrpSpPr>
        <p:grpSpPr>
          <a:xfrm rot="1147875" flipH="1">
            <a:off x="8480517" y="1358923"/>
            <a:ext cx="166676" cy="166676"/>
            <a:chOff x="2810757" y="1723146"/>
            <a:chExt cx="719700" cy="719700"/>
          </a:xfrm>
        </p:grpSpPr>
        <p:sp>
          <p:nvSpPr>
            <p:cNvPr id="1599" name="Google Shape;1599;p40"/>
            <p:cNvSpPr/>
            <p:nvPr/>
          </p:nvSpPr>
          <p:spPr>
            <a:xfrm>
              <a:off x="2810757" y="1723146"/>
              <a:ext cx="719700" cy="719700"/>
            </a:xfrm>
            <a:prstGeom prst="ellipse">
              <a:avLst/>
            </a:prstGeom>
            <a:gradFill>
              <a:gsLst>
                <a:gs pos="0">
                  <a:srgbClr val="F7A1B8"/>
                </a:gs>
                <a:gs pos="100000">
                  <a:srgbClr val="E62F60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600" name="Google Shape;1600;p40"/>
            <p:cNvGrpSpPr/>
            <p:nvPr/>
          </p:nvGrpSpPr>
          <p:grpSpPr>
            <a:xfrm>
              <a:off x="2938725" y="1995263"/>
              <a:ext cx="463750" cy="159925"/>
              <a:chOff x="5593400" y="2441250"/>
              <a:chExt cx="463750" cy="159925"/>
            </a:xfrm>
          </p:grpSpPr>
          <p:sp>
            <p:nvSpPr>
              <p:cNvPr id="1601" name="Google Shape;1601;p40"/>
              <p:cNvSpPr/>
              <p:nvPr/>
            </p:nvSpPr>
            <p:spPr>
              <a:xfrm>
                <a:off x="5617450" y="2446325"/>
                <a:ext cx="100975" cy="100975"/>
              </a:xfrm>
              <a:custGeom>
                <a:avLst/>
                <a:gdLst/>
                <a:ahLst/>
                <a:cxnLst/>
                <a:rect l="l" t="t" r="r" b="b"/>
                <a:pathLst>
                  <a:path w="4039" h="4039" extrusionOk="0">
                    <a:moveTo>
                      <a:pt x="2020" y="4038"/>
                    </a:moveTo>
                    <a:cubicBezTo>
                      <a:pt x="3131" y="4038"/>
                      <a:pt x="4038" y="3131"/>
                      <a:pt x="4038" y="2020"/>
                    </a:cubicBezTo>
                    <a:cubicBezTo>
                      <a:pt x="4038" y="909"/>
                      <a:pt x="3131" y="0"/>
                      <a:pt x="2020" y="0"/>
                    </a:cubicBezTo>
                    <a:cubicBezTo>
                      <a:pt x="909" y="0"/>
                      <a:pt x="0" y="909"/>
                      <a:pt x="0" y="2020"/>
                    </a:cubicBezTo>
                    <a:cubicBezTo>
                      <a:pt x="0" y="3131"/>
                      <a:pt x="909" y="4038"/>
                      <a:pt x="2020" y="4038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02" name="Google Shape;1602;p40"/>
              <p:cNvSpPr/>
              <p:nvPr/>
            </p:nvSpPr>
            <p:spPr>
              <a:xfrm>
                <a:off x="5606275" y="2441250"/>
                <a:ext cx="48450" cy="25425"/>
              </a:xfrm>
              <a:custGeom>
                <a:avLst/>
                <a:gdLst/>
                <a:ahLst/>
                <a:cxnLst/>
                <a:rect l="l" t="t" r="r" b="b"/>
                <a:pathLst>
                  <a:path w="1938" h="1017" extrusionOk="0">
                    <a:moveTo>
                      <a:pt x="204" y="407"/>
                    </a:moveTo>
                    <a:cubicBezTo>
                      <a:pt x="245" y="489"/>
                      <a:pt x="299" y="556"/>
                      <a:pt x="366" y="624"/>
                    </a:cubicBezTo>
                    <a:cubicBezTo>
                      <a:pt x="489" y="760"/>
                      <a:pt x="624" y="868"/>
                      <a:pt x="800" y="935"/>
                    </a:cubicBezTo>
                    <a:lnTo>
                      <a:pt x="800" y="935"/>
                    </a:lnTo>
                    <a:lnTo>
                      <a:pt x="814" y="935"/>
                    </a:lnTo>
                    <a:lnTo>
                      <a:pt x="841" y="949"/>
                    </a:lnTo>
                    <a:cubicBezTo>
                      <a:pt x="1044" y="1016"/>
                      <a:pt x="1206" y="1016"/>
                      <a:pt x="1396" y="962"/>
                    </a:cubicBezTo>
                    <a:cubicBezTo>
                      <a:pt x="1477" y="935"/>
                      <a:pt x="1545" y="908"/>
                      <a:pt x="1613" y="868"/>
                    </a:cubicBezTo>
                    <a:cubicBezTo>
                      <a:pt x="1667" y="841"/>
                      <a:pt x="1938" y="637"/>
                      <a:pt x="1857" y="556"/>
                    </a:cubicBezTo>
                    <a:cubicBezTo>
                      <a:pt x="1802" y="489"/>
                      <a:pt x="1586" y="624"/>
                      <a:pt x="1504" y="664"/>
                    </a:cubicBezTo>
                    <a:cubicBezTo>
                      <a:pt x="1450" y="691"/>
                      <a:pt x="1396" y="705"/>
                      <a:pt x="1342" y="718"/>
                    </a:cubicBezTo>
                    <a:cubicBezTo>
                      <a:pt x="1193" y="745"/>
                      <a:pt x="1071" y="732"/>
                      <a:pt x="935" y="691"/>
                    </a:cubicBezTo>
                    <a:lnTo>
                      <a:pt x="908" y="678"/>
                    </a:lnTo>
                    <a:lnTo>
                      <a:pt x="908" y="678"/>
                    </a:lnTo>
                    <a:lnTo>
                      <a:pt x="895" y="678"/>
                    </a:lnTo>
                    <a:cubicBezTo>
                      <a:pt x="760" y="624"/>
                      <a:pt x="651" y="543"/>
                      <a:pt x="543" y="447"/>
                    </a:cubicBezTo>
                    <a:cubicBezTo>
                      <a:pt x="516" y="434"/>
                      <a:pt x="407" y="312"/>
                      <a:pt x="380" y="272"/>
                    </a:cubicBezTo>
                    <a:cubicBezTo>
                      <a:pt x="339" y="218"/>
                      <a:pt x="191" y="1"/>
                      <a:pt x="95" y="28"/>
                    </a:cubicBezTo>
                    <a:cubicBezTo>
                      <a:pt x="1" y="82"/>
                      <a:pt x="163" y="366"/>
                      <a:pt x="204" y="407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03" name="Google Shape;1603;p40"/>
              <p:cNvSpPr/>
              <p:nvPr/>
            </p:nvSpPr>
            <p:spPr>
              <a:xfrm>
                <a:off x="5595450" y="2456475"/>
                <a:ext cx="58950" cy="19000"/>
              </a:xfrm>
              <a:custGeom>
                <a:avLst/>
                <a:gdLst/>
                <a:ahLst/>
                <a:cxnLst/>
                <a:rect l="l" t="t" r="r" b="b"/>
                <a:pathLst>
                  <a:path w="2358" h="760" extrusionOk="0">
                    <a:moveTo>
                      <a:pt x="338" y="476"/>
                    </a:moveTo>
                    <a:cubicBezTo>
                      <a:pt x="420" y="543"/>
                      <a:pt x="501" y="597"/>
                      <a:pt x="609" y="651"/>
                    </a:cubicBezTo>
                    <a:cubicBezTo>
                      <a:pt x="799" y="720"/>
                      <a:pt x="976" y="760"/>
                      <a:pt x="1179" y="760"/>
                    </a:cubicBezTo>
                    <a:lnTo>
                      <a:pt x="1193" y="760"/>
                    </a:lnTo>
                    <a:lnTo>
                      <a:pt x="1193" y="760"/>
                    </a:lnTo>
                    <a:cubicBezTo>
                      <a:pt x="1206" y="760"/>
                      <a:pt x="1260" y="747"/>
                      <a:pt x="1274" y="747"/>
                    </a:cubicBezTo>
                    <a:cubicBezTo>
                      <a:pt x="1504" y="720"/>
                      <a:pt x="1680" y="651"/>
                      <a:pt x="1870" y="543"/>
                    </a:cubicBezTo>
                    <a:cubicBezTo>
                      <a:pt x="1897" y="530"/>
                      <a:pt x="2006" y="449"/>
                      <a:pt x="2046" y="422"/>
                    </a:cubicBezTo>
                    <a:cubicBezTo>
                      <a:pt x="2087" y="380"/>
                      <a:pt x="2358" y="151"/>
                      <a:pt x="2262" y="69"/>
                    </a:cubicBezTo>
                    <a:cubicBezTo>
                      <a:pt x="2195" y="1"/>
                      <a:pt x="1978" y="191"/>
                      <a:pt x="1910" y="232"/>
                    </a:cubicBezTo>
                    <a:cubicBezTo>
                      <a:pt x="1856" y="259"/>
                      <a:pt x="1802" y="299"/>
                      <a:pt x="1748" y="326"/>
                    </a:cubicBezTo>
                    <a:cubicBezTo>
                      <a:pt x="1585" y="407"/>
                      <a:pt x="1436" y="462"/>
                      <a:pt x="1247" y="476"/>
                    </a:cubicBezTo>
                    <a:lnTo>
                      <a:pt x="1179" y="476"/>
                    </a:lnTo>
                    <a:lnTo>
                      <a:pt x="1179" y="489"/>
                    </a:lnTo>
                    <a:cubicBezTo>
                      <a:pt x="1179" y="476"/>
                      <a:pt x="1166" y="476"/>
                      <a:pt x="1166" y="476"/>
                    </a:cubicBezTo>
                    <a:cubicBezTo>
                      <a:pt x="1003" y="489"/>
                      <a:pt x="867" y="462"/>
                      <a:pt x="705" y="407"/>
                    </a:cubicBezTo>
                    <a:cubicBezTo>
                      <a:pt x="624" y="367"/>
                      <a:pt x="555" y="340"/>
                      <a:pt x="474" y="286"/>
                    </a:cubicBezTo>
                    <a:cubicBezTo>
                      <a:pt x="407" y="232"/>
                      <a:pt x="176" y="28"/>
                      <a:pt x="109" y="82"/>
                    </a:cubicBezTo>
                    <a:cubicBezTo>
                      <a:pt x="0" y="164"/>
                      <a:pt x="284" y="435"/>
                      <a:pt x="338" y="476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04" name="Google Shape;1604;p40"/>
              <p:cNvSpPr/>
              <p:nvPr/>
            </p:nvSpPr>
            <p:spPr>
              <a:xfrm>
                <a:off x="5593400" y="2457175"/>
                <a:ext cx="56275" cy="27475"/>
              </a:xfrm>
              <a:custGeom>
                <a:avLst/>
                <a:gdLst/>
                <a:ahLst/>
                <a:cxnLst/>
                <a:rect l="l" t="t" r="r" b="b"/>
                <a:pathLst>
                  <a:path w="2251" h="1099" extrusionOk="0">
                    <a:moveTo>
                      <a:pt x="407" y="990"/>
                    </a:moveTo>
                    <a:cubicBezTo>
                      <a:pt x="516" y="1030"/>
                      <a:pt x="610" y="1057"/>
                      <a:pt x="733" y="1071"/>
                    </a:cubicBezTo>
                    <a:cubicBezTo>
                      <a:pt x="935" y="1098"/>
                      <a:pt x="1112" y="1084"/>
                      <a:pt x="1302" y="1017"/>
                    </a:cubicBezTo>
                    <a:cubicBezTo>
                      <a:pt x="1302" y="1017"/>
                      <a:pt x="1315" y="1017"/>
                      <a:pt x="1315" y="1003"/>
                    </a:cubicBezTo>
                    <a:lnTo>
                      <a:pt x="1315" y="1003"/>
                    </a:lnTo>
                    <a:cubicBezTo>
                      <a:pt x="1329" y="1003"/>
                      <a:pt x="1383" y="976"/>
                      <a:pt x="1383" y="976"/>
                    </a:cubicBezTo>
                    <a:cubicBezTo>
                      <a:pt x="1600" y="881"/>
                      <a:pt x="1748" y="773"/>
                      <a:pt x="1898" y="596"/>
                    </a:cubicBezTo>
                    <a:cubicBezTo>
                      <a:pt x="1925" y="583"/>
                      <a:pt x="2006" y="475"/>
                      <a:pt x="2033" y="434"/>
                    </a:cubicBezTo>
                    <a:cubicBezTo>
                      <a:pt x="2060" y="394"/>
                      <a:pt x="2250" y="81"/>
                      <a:pt x="2142" y="27"/>
                    </a:cubicBezTo>
                    <a:cubicBezTo>
                      <a:pt x="2060" y="0"/>
                      <a:pt x="1898" y="231"/>
                      <a:pt x="1844" y="298"/>
                    </a:cubicBezTo>
                    <a:lnTo>
                      <a:pt x="1721" y="421"/>
                    </a:lnTo>
                    <a:cubicBezTo>
                      <a:pt x="1586" y="556"/>
                      <a:pt x="1450" y="650"/>
                      <a:pt x="1275" y="732"/>
                    </a:cubicBezTo>
                    <a:cubicBezTo>
                      <a:pt x="1275" y="732"/>
                      <a:pt x="1233" y="746"/>
                      <a:pt x="1220" y="746"/>
                    </a:cubicBezTo>
                    <a:lnTo>
                      <a:pt x="1220" y="746"/>
                    </a:lnTo>
                    <a:cubicBezTo>
                      <a:pt x="1220" y="746"/>
                      <a:pt x="1206" y="746"/>
                      <a:pt x="1206" y="759"/>
                    </a:cubicBezTo>
                    <a:cubicBezTo>
                      <a:pt x="1058" y="813"/>
                      <a:pt x="922" y="827"/>
                      <a:pt x="760" y="813"/>
                    </a:cubicBezTo>
                    <a:cubicBezTo>
                      <a:pt x="651" y="813"/>
                      <a:pt x="583" y="800"/>
                      <a:pt x="489" y="773"/>
                    </a:cubicBezTo>
                    <a:cubicBezTo>
                      <a:pt x="407" y="746"/>
                      <a:pt x="122" y="623"/>
                      <a:pt x="82" y="678"/>
                    </a:cubicBezTo>
                    <a:cubicBezTo>
                      <a:pt x="1" y="786"/>
                      <a:pt x="353" y="963"/>
                      <a:pt x="407" y="99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05" name="Google Shape;1605;p40"/>
              <p:cNvSpPr/>
              <p:nvPr/>
            </p:nvSpPr>
            <p:spPr>
              <a:xfrm>
                <a:off x="5645900" y="2458875"/>
                <a:ext cx="35600" cy="35925"/>
              </a:xfrm>
              <a:custGeom>
                <a:avLst/>
                <a:gdLst/>
                <a:ahLst/>
                <a:cxnLst/>
                <a:rect l="l" t="t" r="r" b="b"/>
                <a:pathLst>
                  <a:path w="1424" h="1437" extrusionOk="0">
                    <a:moveTo>
                      <a:pt x="705" y="1437"/>
                    </a:moveTo>
                    <a:cubicBezTo>
                      <a:pt x="1112" y="1437"/>
                      <a:pt x="1424" y="1111"/>
                      <a:pt x="1424" y="718"/>
                    </a:cubicBezTo>
                    <a:cubicBezTo>
                      <a:pt x="1424" y="326"/>
                      <a:pt x="1112" y="0"/>
                      <a:pt x="705" y="0"/>
                    </a:cubicBezTo>
                    <a:cubicBezTo>
                      <a:pt x="313" y="0"/>
                      <a:pt x="1" y="326"/>
                      <a:pt x="1" y="718"/>
                    </a:cubicBezTo>
                    <a:cubicBezTo>
                      <a:pt x="1" y="1111"/>
                      <a:pt x="313" y="1437"/>
                      <a:pt x="705" y="143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06" name="Google Shape;1606;p40"/>
              <p:cNvSpPr/>
              <p:nvPr/>
            </p:nvSpPr>
            <p:spPr>
              <a:xfrm>
                <a:off x="5932150" y="2446325"/>
                <a:ext cx="100975" cy="100975"/>
              </a:xfrm>
              <a:custGeom>
                <a:avLst/>
                <a:gdLst/>
                <a:ahLst/>
                <a:cxnLst/>
                <a:rect l="l" t="t" r="r" b="b"/>
                <a:pathLst>
                  <a:path w="4039" h="4039" extrusionOk="0">
                    <a:moveTo>
                      <a:pt x="2019" y="4038"/>
                    </a:moveTo>
                    <a:cubicBezTo>
                      <a:pt x="3130" y="4038"/>
                      <a:pt x="4038" y="3131"/>
                      <a:pt x="4038" y="2020"/>
                    </a:cubicBezTo>
                    <a:cubicBezTo>
                      <a:pt x="4038" y="909"/>
                      <a:pt x="3130" y="0"/>
                      <a:pt x="2019" y="0"/>
                    </a:cubicBezTo>
                    <a:cubicBezTo>
                      <a:pt x="908" y="0"/>
                      <a:pt x="0" y="909"/>
                      <a:pt x="0" y="2020"/>
                    </a:cubicBezTo>
                    <a:cubicBezTo>
                      <a:pt x="0" y="3131"/>
                      <a:pt x="908" y="4038"/>
                      <a:pt x="2019" y="4038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07" name="Google Shape;1607;p40"/>
              <p:cNvSpPr/>
              <p:nvPr/>
            </p:nvSpPr>
            <p:spPr>
              <a:xfrm>
                <a:off x="5995825" y="2441250"/>
                <a:ext cx="48450" cy="25425"/>
              </a:xfrm>
              <a:custGeom>
                <a:avLst/>
                <a:gdLst/>
                <a:ahLst/>
                <a:cxnLst/>
                <a:rect l="l" t="t" r="r" b="b"/>
                <a:pathLst>
                  <a:path w="1938" h="1017" extrusionOk="0">
                    <a:moveTo>
                      <a:pt x="1735" y="407"/>
                    </a:moveTo>
                    <a:cubicBezTo>
                      <a:pt x="1694" y="489"/>
                      <a:pt x="1640" y="556"/>
                      <a:pt x="1572" y="624"/>
                    </a:cubicBezTo>
                    <a:cubicBezTo>
                      <a:pt x="1450" y="760"/>
                      <a:pt x="1314" y="868"/>
                      <a:pt x="1139" y="935"/>
                    </a:cubicBezTo>
                    <a:lnTo>
                      <a:pt x="1139" y="935"/>
                    </a:lnTo>
                    <a:lnTo>
                      <a:pt x="1125" y="935"/>
                    </a:lnTo>
                    <a:lnTo>
                      <a:pt x="1098" y="949"/>
                    </a:lnTo>
                    <a:cubicBezTo>
                      <a:pt x="895" y="1016"/>
                      <a:pt x="732" y="1016"/>
                      <a:pt x="543" y="962"/>
                    </a:cubicBezTo>
                    <a:cubicBezTo>
                      <a:pt x="461" y="935"/>
                      <a:pt x="393" y="908"/>
                      <a:pt x="326" y="868"/>
                    </a:cubicBezTo>
                    <a:cubicBezTo>
                      <a:pt x="272" y="841"/>
                      <a:pt x="1" y="637"/>
                      <a:pt x="82" y="556"/>
                    </a:cubicBezTo>
                    <a:cubicBezTo>
                      <a:pt x="136" y="489"/>
                      <a:pt x="353" y="624"/>
                      <a:pt x="434" y="664"/>
                    </a:cubicBezTo>
                    <a:cubicBezTo>
                      <a:pt x="488" y="691"/>
                      <a:pt x="543" y="705"/>
                      <a:pt x="597" y="718"/>
                    </a:cubicBezTo>
                    <a:cubicBezTo>
                      <a:pt x="745" y="745"/>
                      <a:pt x="868" y="732"/>
                      <a:pt x="1003" y="691"/>
                    </a:cubicBezTo>
                    <a:lnTo>
                      <a:pt x="1030" y="678"/>
                    </a:lnTo>
                    <a:lnTo>
                      <a:pt x="1030" y="678"/>
                    </a:lnTo>
                    <a:lnTo>
                      <a:pt x="1043" y="678"/>
                    </a:lnTo>
                    <a:cubicBezTo>
                      <a:pt x="1179" y="624"/>
                      <a:pt x="1287" y="543"/>
                      <a:pt x="1396" y="447"/>
                    </a:cubicBezTo>
                    <a:cubicBezTo>
                      <a:pt x="1423" y="434"/>
                      <a:pt x="1531" y="312"/>
                      <a:pt x="1558" y="272"/>
                    </a:cubicBezTo>
                    <a:cubicBezTo>
                      <a:pt x="1599" y="218"/>
                      <a:pt x="1748" y="1"/>
                      <a:pt x="1843" y="28"/>
                    </a:cubicBezTo>
                    <a:cubicBezTo>
                      <a:pt x="1938" y="82"/>
                      <a:pt x="1775" y="366"/>
                      <a:pt x="1735" y="407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08" name="Google Shape;1608;p40"/>
              <p:cNvSpPr/>
              <p:nvPr/>
            </p:nvSpPr>
            <p:spPr>
              <a:xfrm>
                <a:off x="5996150" y="2456475"/>
                <a:ext cx="58975" cy="19000"/>
              </a:xfrm>
              <a:custGeom>
                <a:avLst/>
                <a:gdLst/>
                <a:ahLst/>
                <a:cxnLst/>
                <a:rect l="l" t="t" r="r" b="b"/>
                <a:pathLst>
                  <a:path w="2359" h="760" extrusionOk="0">
                    <a:moveTo>
                      <a:pt x="2020" y="476"/>
                    </a:moveTo>
                    <a:cubicBezTo>
                      <a:pt x="1939" y="543"/>
                      <a:pt x="1857" y="597"/>
                      <a:pt x="1749" y="651"/>
                    </a:cubicBezTo>
                    <a:cubicBezTo>
                      <a:pt x="1559" y="720"/>
                      <a:pt x="1383" y="760"/>
                      <a:pt x="1180" y="760"/>
                    </a:cubicBezTo>
                    <a:lnTo>
                      <a:pt x="1166" y="760"/>
                    </a:lnTo>
                    <a:lnTo>
                      <a:pt x="1166" y="760"/>
                    </a:lnTo>
                    <a:cubicBezTo>
                      <a:pt x="1153" y="760"/>
                      <a:pt x="1099" y="747"/>
                      <a:pt x="1085" y="747"/>
                    </a:cubicBezTo>
                    <a:cubicBezTo>
                      <a:pt x="855" y="720"/>
                      <a:pt x="678" y="651"/>
                      <a:pt x="488" y="543"/>
                    </a:cubicBezTo>
                    <a:cubicBezTo>
                      <a:pt x="461" y="530"/>
                      <a:pt x="353" y="449"/>
                      <a:pt x="313" y="422"/>
                    </a:cubicBezTo>
                    <a:cubicBezTo>
                      <a:pt x="272" y="380"/>
                      <a:pt x="1" y="151"/>
                      <a:pt x="96" y="69"/>
                    </a:cubicBezTo>
                    <a:cubicBezTo>
                      <a:pt x="163" y="1"/>
                      <a:pt x="380" y="191"/>
                      <a:pt x="448" y="232"/>
                    </a:cubicBezTo>
                    <a:cubicBezTo>
                      <a:pt x="503" y="259"/>
                      <a:pt x="557" y="299"/>
                      <a:pt x="611" y="326"/>
                    </a:cubicBezTo>
                    <a:cubicBezTo>
                      <a:pt x="774" y="407"/>
                      <a:pt x="922" y="462"/>
                      <a:pt x="1112" y="476"/>
                    </a:cubicBezTo>
                    <a:lnTo>
                      <a:pt x="1180" y="476"/>
                    </a:lnTo>
                    <a:lnTo>
                      <a:pt x="1180" y="489"/>
                    </a:lnTo>
                    <a:cubicBezTo>
                      <a:pt x="1180" y="476"/>
                      <a:pt x="1193" y="476"/>
                      <a:pt x="1193" y="476"/>
                    </a:cubicBezTo>
                    <a:cubicBezTo>
                      <a:pt x="1356" y="489"/>
                      <a:pt x="1491" y="462"/>
                      <a:pt x="1641" y="407"/>
                    </a:cubicBezTo>
                    <a:cubicBezTo>
                      <a:pt x="1735" y="367"/>
                      <a:pt x="1803" y="340"/>
                      <a:pt x="1885" y="286"/>
                    </a:cubicBezTo>
                    <a:cubicBezTo>
                      <a:pt x="1952" y="232"/>
                      <a:pt x="2183" y="28"/>
                      <a:pt x="2250" y="82"/>
                    </a:cubicBezTo>
                    <a:cubicBezTo>
                      <a:pt x="2358" y="164"/>
                      <a:pt x="2074" y="435"/>
                      <a:pt x="2020" y="476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09" name="Google Shape;1609;p40"/>
              <p:cNvSpPr/>
              <p:nvPr/>
            </p:nvSpPr>
            <p:spPr>
              <a:xfrm>
                <a:off x="6000900" y="2457175"/>
                <a:ext cx="56250" cy="27475"/>
              </a:xfrm>
              <a:custGeom>
                <a:avLst/>
                <a:gdLst/>
                <a:ahLst/>
                <a:cxnLst/>
                <a:rect l="l" t="t" r="r" b="b"/>
                <a:pathLst>
                  <a:path w="2250" h="1099" extrusionOk="0">
                    <a:moveTo>
                      <a:pt x="1843" y="990"/>
                    </a:moveTo>
                    <a:cubicBezTo>
                      <a:pt x="1735" y="1030"/>
                      <a:pt x="1640" y="1057"/>
                      <a:pt x="1518" y="1071"/>
                    </a:cubicBezTo>
                    <a:cubicBezTo>
                      <a:pt x="1315" y="1098"/>
                      <a:pt x="1138" y="1084"/>
                      <a:pt x="949" y="1017"/>
                    </a:cubicBezTo>
                    <a:cubicBezTo>
                      <a:pt x="949" y="1017"/>
                      <a:pt x="936" y="1017"/>
                      <a:pt x="936" y="1003"/>
                    </a:cubicBezTo>
                    <a:lnTo>
                      <a:pt x="936" y="1003"/>
                    </a:lnTo>
                    <a:cubicBezTo>
                      <a:pt x="922" y="1003"/>
                      <a:pt x="868" y="976"/>
                      <a:pt x="868" y="976"/>
                    </a:cubicBezTo>
                    <a:cubicBezTo>
                      <a:pt x="651" y="881"/>
                      <a:pt x="502" y="773"/>
                      <a:pt x="353" y="596"/>
                    </a:cubicBezTo>
                    <a:cubicBezTo>
                      <a:pt x="326" y="583"/>
                      <a:pt x="244" y="475"/>
                      <a:pt x="217" y="434"/>
                    </a:cubicBezTo>
                    <a:cubicBezTo>
                      <a:pt x="190" y="394"/>
                      <a:pt x="0" y="81"/>
                      <a:pt x="109" y="27"/>
                    </a:cubicBezTo>
                    <a:cubicBezTo>
                      <a:pt x="190" y="0"/>
                      <a:pt x="353" y="231"/>
                      <a:pt x="407" y="298"/>
                    </a:cubicBezTo>
                    <a:lnTo>
                      <a:pt x="529" y="421"/>
                    </a:lnTo>
                    <a:cubicBezTo>
                      <a:pt x="665" y="556"/>
                      <a:pt x="800" y="650"/>
                      <a:pt x="976" y="732"/>
                    </a:cubicBezTo>
                    <a:cubicBezTo>
                      <a:pt x="976" y="732"/>
                      <a:pt x="1017" y="746"/>
                      <a:pt x="1030" y="746"/>
                    </a:cubicBezTo>
                    <a:lnTo>
                      <a:pt x="1030" y="746"/>
                    </a:lnTo>
                    <a:lnTo>
                      <a:pt x="1044" y="759"/>
                    </a:lnTo>
                    <a:cubicBezTo>
                      <a:pt x="1193" y="813"/>
                      <a:pt x="1328" y="827"/>
                      <a:pt x="1491" y="813"/>
                    </a:cubicBezTo>
                    <a:cubicBezTo>
                      <a:pt x="1599" y="813"/>
                      <a:pt x="1667" y="800"/>
                      <a:pt x="1762" y="773"/>
                    </a:cubicBezTo>
                    <a:cubicBezTo>
                      <a:pt x="1843" y="746"/>
                      <a:pt x="2128" y="623"/>
                      <a:pt x="2168" y="678"/>
                    </a:cubicBezTo>
                    <a:cubicBezTo>
                      <a:pt x="2250" y="786"/>
                      <a:pt x="1897" y="963"/>
                      <a:pt x="1843" y="99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10" name="Google Shape;1610;p40"/>
              <p:cNvSpPr/>
              <p:nvPr/>
            </p:nvSpPr>
            <p:spPr>
              <a:xfrm>
                <a:off x="5969050" y="2458875"/>
                <a:ext cx="35600" cy="35925"/>
              </a:xfrm>
              <a:custGeom>
                <a:avLst/>
                <a:gdLst/>
                <a:ahLst/>
                <a:cxnLst/>
                <a:rect l="l" t="t" r="r" b="b"/>
                <a:pathLst>
                  <a:path w="1424" h="1437" extrusionOk="0">
                    <a:moveTo>
                      <a:pt x="705" y="1437"/>
                    </a:moveTo>
                    <a:cubicBezTo>
                      <a:pt x="1112" y="1437"/>
                      <a:pt x="1424" y="1111"/>
                      <a:pt x="1424" y="718"/>
                    </a:cubicBezTo>
                    <a:cubicBezTo>
                      <a:pt x="1424" y="326"/>
                      <a:pt x="1112" y="0"/>
                      <a:pt x="705" y="0"/>
                    </a:cubicBezTo>
                    <a:cubicBezTo>
                      <a:pt x="313" y="0"/>
                      <a:pt x="1" y="326"/>
                      <a:pt x="1" y="718"/>
                    </a:cubicBezTo>
                    <a:cubicBezTo>
                      <a:pt x="1" y="1111"/>
                      <a:pt x="313" y="1437"/>
                      <a:pt x="705" y="143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11" name="Google Shape;1611;p40"/>
              <p:cNvSpPr/>
              <p:nvPr/>
            </p:nvSpPr>
            <p:spPr>
              <a:xfrm>
                <a:off x="5628650" y="2570650"/>
                <a:ext cx="78600" cy="30525"/>
              </a:xfrm>
              <a:custGeom>
                <a:avLst/>
                <a:gdLst/>
                <a:ahLst/>
                <a:cxnLst/>
                <a:rect l="l" t="t" r="r" b="b"/>
                <a:pathLst>
                  <a:path w="3144" h="1221" extrusionOk="0">
                    <a:moveTo>
                      <a:pt x="1572" y="1220"/>
                    </a:moveTo>
                    <a:cubicBezTo>
                      <a:pt x="2439" y="1220"/>
                      <a:pt x="3144" y="935"/>
                      <a:pt x="3144" y="610"/>
                    </a:cubicBezTo>
                    <a:cubicBezTo>
                      <a:pt x="3144" y="272"/>
                      <a:pt x="2439" y="1"/>
                      <a:pt x="1572" y="1"/>
                    </a:cubicBezTo>
                    <a:cubicBezTo>
                      <a:pt x="705" y="1"/>
                      <a:pt x="0" y="272"/>
                      <a:pt x="0" y="610"/>
                    </a:cubicBezTo>
                    <a:cubicBezTo>
                      <a:pt x="0" y="935"/>
                      <a:pt x="705" y="1220"/>
                      <a:pt x="1572" y="1220"/>
                    </a:cubicBezTo>
                    <a:close/>
                  </a:path>
                </a:pathLst>
              </a:custGeom>
              <a:solidFill>
                <a:srgbClr val="F58CA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12" name="Google Shape;1612;p40"/>
              <p:cNvSpPr/>
              <p:nvPr/>
            </p:nvSpPr>
            <p:spPr>
              <a:xfrm>
                <a:off x="5943300" y="2570650"/>
                <a:ext cx="78625" cy="30525"/>
              </a:xfrm>
              <a:custGeom>
                <a:avLst/>
                <a:gdLst/>
                <a:ahLst/>
                <a:cxnLst/>
                <a:rect l="l" t="t" r="r" b="b"/>
                <a:pathLst>
                  <a:path w="3145" h="1221" extrusionOk="0">
                    <a:moveTo>
                      <a:pt x="1573" y="1220"/>
                    </a:moveTo>
                    <a:cubicBezTo>
                      <a:pt x="2440" y="1220"/>
                      <a:pt x="3144" y="935"/>
                      <a:pt x="3144" y="610"/>
                    </a:cubicBezTo>
                    <a:cubicBezTo>
                      <a:pt x="3144" y="272"/>
                      <a:pt x="2440" y="1"/>
                      <a:pt x="1573" y="1"/>
                    </a:cubicBezTo>
                    <a:cubicBezTo>
                      <a:pt x="706" y="1"/>
                      <a:pt x="1" y="272"/>
                      <a:pt x="1" y="610"/>
                    </a:cubicBezTo>
                    <a:cubicBezTo>
                      <a:pt x="1" y="935"/>
                      <a:pt x="706" y="1220"/>
                      <a:pt x="1573" y="1220"/>
                    </a:cubicBezTo>
                    <a:close/>
                  </a:path>
                </a:pathLst>
              </a:custGeom>
              <a:solidFill>
                <a:srgbClr val="F58CA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13" name="Google Shape;1613;p40"/>
              <p:cNvSpPr/>
              <p:nvPr/>
            </p:nvSpPr>
            <p:spPr>
              <a:xfrm>
                <a:off x="5752275" y="2515775"/>
                <a:ext cx="143650" cy="43700"/>
              </a:xfrm>
              <a:custGeom>
                <a:avLst/>
                <a:gdLst/>
                <a:ahLst/>
                <a:cxnLst/>
                <a:rect l="l" t="t" r="r" b="b"/>
                <a:pathLst>
                  <a:path w="5746" h="1748" extrusionOk="0">
                    <a:moveTo>
                      <a:pt x="2670" y="203"/>
                    </a:moveTo>
                    <a:cubicBezTo>
                      <a:pt x="2670" y="95"/>
                      <a:pt x="2751" y="1"/>
                      <a:pt x="2873" y="1"/>
                    </a:cubicBezTo>
                    <a:cubicBezTo>
                      <a:pt x="2981" y="1"/>
                      <a:pt x="3076" y="95"/>
                      <a:pt x="3076" y="203"/>
                    </a:cubicBezTo>
                    <a:cubicBezTo>
                      <a:pt x="3076" y="516"/>
                      <a:pt x="3198" y="800"/>
                      <a:pt x="3402" y="1003"/>
                    </a:cubicBezTo>
                    <a:cubicBezTo>
                      <a:pt x="3618" y="1206"/>
                      <a:pt x="3889" y="1328"/>
                      <a:pt x="4200" y="1328"/>
                    </a:cubicBezTo>
                    <a:cubicBezTo>
                      <a:pt x="4513" y="1328"/>
                      <a:pt x="4797" y="1206"/>
                      <a:pt x="5000" y="1003"/>
                    </a:cubicBezTo>
                    <a:cubicBezTo>
                      <a:pt x="5203" y="800"/>
                      <a:pt x="5339" y="516"/>
                      <a:pt x="5339" y="203"/>
                    </a:cubicBezTo>
                    <a:cubicBezTo>
                      <a:pt x="5339" y="95"/>
                      <a:pt x="5420" y="1"/>
                      <a:pt x="5542" y="1"/>
                    </a:cubicBezTo>
                    <a:cubicBezTo>
                      <a:pt x="5651" y="1"/>
                      <a:pt x="5745" y="95"/>
                      <a:pt x="5745" y="203"/>
                    </a:cubicBezTo>
                    <a:cubicBezTo>
                      <a:pt x="5745" y="637"/>
                      <a:pt x="5569" y="1016"/>
                      <a:pt x="5298" y="1301"/>
                    </a:cubicBezTo>
                    <a:cubicBezTo>
                      <a:pt x="5013" y="1572"/>
                      <a:pt x="4634" y="1748"/>
                      <a:pt x="4200" y="1748"/>
                    </a:cubicBezTo>
                    <a:cubicBezTo>
                      <a:pt x="3781" y="1748"/>
                      <a:pt x="3387" y="1572"/>
                      <a:pt x="3116" y="1301"/>
                    </a:cubicBezTo>
                    <a:cubicBezTo>
                      <a:pt x="3022" y="1206"/>
                      <a:pt x="2941" y="1098"/>
                      <a:pt x="2873" y="976"/>
                    </a:cubicBezTo>
                    <a:cubicBezTo>
                      <a:pt x="2805" y="1098"/>
                      <a:pt x="2724" y="1206"/>
                      <a:pt x="2629" y="1301"/>
                    </a:cubicBezTo>
                    <a:cubicBezTo>
                      <a:pt x="2345" y="1572"/>
                      <a:pt x="1965" y="1748"/>
                      <a:pt x="1532" y="1748"/>
                    </a:cubicBezTo>
                    <a:cubicBezTo>
                      <a:pt x="1111" y="1748"/>
                      <a:pt x="732" y="1572"/>
                      <a:pt x="448" y="1301"/>
                    </a:cubicBezTo>
                    <a:cubicBezTo>
                      <a:pt x="163" y="1016"/>
                      <a:pt x="0" y="637"/>
                      <a:pt x="0" y="203"/>
                    </a:cubicBezTo>
                    <a:cubicBezTo>
                      <a:pt x="0" y="95"/>
                      <a:pt x="95" y="1"/>
                      <a:pt x="204" y="1"/>
                    </a:cubicBezTo>
                    <a:cubicBezTo>
                      <a:pt x="312" y="1"/>
                      <a:pt x="407" y="95"/>
                      <a:pt x="407" y="203"/>
                    </a:cubicBezTo>
                    <a:cubicBezTo>
                      <a:pt x="407" y="516"/>
                      <a:pt x="542" y="800"/>
                      <a:pt x="746" y="1003"/>
                    </a:cubicBezTo>
                    <a:cubicBezTo>
                      <a:pt x="949" y="1206"/>
                      <a:pt x="1220" y="1328"/>
                      <a:pt x="1532" y="1328"/>
                    </a:cubicBezTo>
                    <a:cubicBezTo>
                      <a:pt x="1843" y="1328"/>
                      <a:pt x="2128" y="1206"/>
                      <a:pt x="2331" y="1003"/>
                    </a:cubicBezTo>
                    <a:cubicBezTo>
                      <a:pt x="2534" y="800"/>
                      <a:pt x="2670" y="516"/>
                      <a:pt x="2670" y="203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1614" name="Google Shape;1614;p40"/>
          <p:cNvGrpSpPr/>
          <p:nvPr/>
        </p:nvGrpSpPr>
        <p:grpSpPr>
          <a:xfrm rot="-398774">
            <a:off x="8699907" y="3260609"/>
            <a:ext cx="166651" cy="166651"/>
            <a:chOff x="2810757" y="1723146"/>
            <a:chExt cx="719700" cy="719700"/>
          </a:xfrm>
        </p:grpSpPr>
        <p:sp>
          <p:nvSpPr>
            <p:cNvPr id="1615" name="Google Shape;1615;p40"/>
            <p:cNvSpPr/>
            <p:nvPr/>
          </p:nvSpPr>
          <p:spPr>
            <a:xfrm>
              <a:off x="2810757" y="1723146"/>
              <a:ext cx="719700" cy="719700"/>
            </a:xfrm>
            <a:prstGeom prst="ellipse">
              <a:avLst/>
            </a:prstGeom>
            <a:gradFill>
              <a:gsLst>
                <a:gs pos="0">
                  <a:srgbClr val="F7A1B8"/>
                </a:gs>
                <a:gs pos="100000">
                  <a:srgbClr val="E62F60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616" name="Google Shape;1616;p40"/>
            <p:cNvGrpSpPr/>
            <p:nvPr/>
          </p:nvGrpSpPr>
          <p:grpSpPr>
            <a:xfrm>
              <a:off x="2938725" y="1995263"/>
              <a:ext cx="463750" cy="159925"/>
              <a:chOff x="5593400" y="2441250"/>
              <a:chExt cx="463750" cy="159925"/>
            </a:xfrm>
          </p:grpSpPr>
          <p:sp>
            <p:nvSpPr>
              <p:cNvPr id="1617" name="Google Shape;1617;p40"/>
              <p:cNvSpPr/>
              <p:nvPr/>
            </p:nvSpPr>
            <p:spPr>
              <a:xfrm>
                <a:off x="5617450" y="2446325"/>
                <a:ext cx="100975" cy="100975"/>
              </a:xfrm>
              <a:custGeom>
                <a:avLst/>
                <a:gdLst/>
                <a:ahLst/>
                <a:cxnLst/>
                <a:rect l="l" t="t" r="r" b="b"/>
                <a:pathLst>
                  <a:path w="4039" h="4039" extrusionOk="0">
                    <a:moveTo>
                      <a:pt x="2020" y="4038"/>
                    </a:moveTo>
                    <a:cubicBezTo>
                      <a:pt x="3131" y="4038"/>
                      <a:pt x="4038" y="3131"/>
                      <a:pt x="4038" y="2020"/>
                    </a:cubicBezTo>
                    <a:cubicBezTo>
                      <a:pt x="4038" y="909"/>
                      <a:pt x="3131" y="0"/>
                      <a:pt x="2020" y="0"/>
                    </a:cubicBezTo>
                    <a:cubicBezTo>
                      <a:pt x="909" y="0"/>
                      <a:pt x="0" y="909"/>
                      <a:pt x="0" y="2020"/>
                    </a:cubicBezTo>
                    <a:cubicBezTo>
                      <a:pt x="0" y="3131"/>
                      <a:pt x="909" y="4038"/>
                      <a:pt x="2020" y="4038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18" name="Google Shape;1618;p40"/>
              <p:cNvSpPr/>
              <p:nvPr/>
            </p:nvSpPr>
            <p:spPr>
              <a:xfrm>
                <a:off x="5606275" y="2441250"/>
                <a:ext cx="48450" cy="25425"/>
              </a:xfrm>
              <a:custGeom>
                <a:avLst/>
                <a:gdLst/>
                <a:ahLst/>
                <a:cxnLst/>
                <a:rect l="l" t="t" r="r" b="b"/>
                <a:pathLst>
                  <a:path w="1938" h="1017" extrusionOk="0">
                    <a:moveTo>
                      <a:pt x="204" y="407"/>
                    </a:moveTo>
                    <a:cubicBezTo>
                      <a:pt x="245" y="489"/>
                      <a:pt x="299" y="556"/>
                      <a:pt x="366" y="624"/>
                    </a:cubicBezTo>
                    <a:cubicBezTo>
                      <a:pt x="489" y="760"/>
                      <a:pt x="624" y="868"/>
                      <a:pt x="800" y="935"/>
                    </a:cubicBezTo>
                    <a:lnTo>
                      <a:pt x="800" y="935"/>
                    </a:lnTo>
                    <a:lnTo>
                      <a:pt x="814" y="935"/>
                    </a:lnTo>
                    <a:lnTo>
                      <a:pt x="841" y="949"/>
                    </a:lnTo>
                    <a:cubicBezTo>
                      <a:pt x="1044" y="1016"/>
                      <a:pt x="1206" y="1016"/>
                      <a:pt x="1396" y="962"/>
                    </a:cubicBezTo>
                    <a:cubicBezTo>
                      <a:pt x="1477" y="935"/>
                      <a:pt x="1545" y="908"/>
                      <a:pt x="1613" y="868"/>
                    </a:cubicBezTo>
                    <a:cubicBezTo>
                      <a:pt x="1667" y="841"/>
                      <a:pt x="1938" y="637"/>
                      <a:pt x="1857" y="556"/>
                    </a:cubicBezTo>
                    <a:cubicBezTo>
                      <a:pt x="1802" y="489"/>
                      <a:pt x="1586" y="624"/>
                      <a:pt x="1504" y="664"/>
                    </a:cubicBezTo>
                    <a:cubicBezTo>
                      <a:pt x="1450" y="691"/>
                      <a:pt x="1396" y="705"/>
                      <a:pt x="1342" y="718"/>
                    </a:cubicBezTo>
                    <a:cubicBezTo>
                      <a:pt x="1193" y="745"/>
                      <a:pt x="1071" y="732"/>
                      <a:pt x="935" y="691"/>
                    </a:cubicBezTo>
                    <a:lnTo>
                      <a:pt x="908" y="678"/>
                    </a:lnTo>
                    <a:lnTo>
                      <a:pt x="908" y="678"/>
                    </a:lnTo>
                    <a:lnTo>
                      <a:pt x="895" y="678"/>
                    </a:lnTo>
                    <a:cubicBezTo>
                      <a:pt x="760" y="624"/>
                      <a:pt x="651" y="543"/>
                      <a:pt x="543" y="447"/>
                    </a:cubicBezTo>
                    <a:cubicBezTo>
                      <a:pt x="516" y="434"/>
                      <a:pt x="407" y="312"/>
                      <a:pt x="380" y="272"/>
                    </a:cubicBezTo>
                    <a:cubicBezTo>
                      <a:pt x="339" y="218"/>
                      <a:pt x="191" y="1"/>
                      <a:pt x="95" y="28"/>
                    </a:cubicBezTo>
                    <a:cubicBezTo>
                      <a:pt x="1" y="82"/>
                      <a:pt x="163" y="366"/>
                      <a:pt x="204" y="407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19" name="Google Shape;1619;p40"/>
              <p:cNvSpPr/>
              <p:nvPr/>
            </p:nvSpPr>
            <p:spPr>
              <a:xfrm>
                <a:off x="5595450" y="2456475"/>
                <a:ext cx="58950" cy="19000"/>
              </a:xfrm>
              <a:custGeom>
                <a:avLst/>
                <a:gdLst/>
                <a:ahLst/>
                <a:cxnLst/>
                <a:rect l="l" t="t" r="r" b="b"/>
                <a:pathLst>
                  <a:path w="2358" h="760" extrusionOk="0">
                    <a:moveTo>
                      <a:pt x="338" y="476"/>
                    </a:moveTo>
                    <a:cubicBezTo>
                      <a:pt x="420" y="543"/>
                      <a:pt x="501" y="597"/>
                      <a:pt x="609" y="651"/>
                    </a:cubicBezTo>
                    <a:cubicBezTo>
                      <a:pt x="799" y="720"/>
                      <a:pt x="976" y="760"/>
                      <a:pt x="1179" y="760"/>
                    </a:cubicBezTo>
                    <a:lnTo>
                      <a:pt x="1193" y="760"/>
                    </a:lnTo>
                    <a:lnTo>
                      <a:pt x="1193" y="760"/>
                    </a:lnTo>
                    <a:cubicBezTo>
                      <a:pt x="1206" y="760"/>
                      <a:pt x="1260" y="747"/>
                      <a:pt x="1274" y="747"/>
                    </a:cubicBezTo>
                    <a:cubicBezTo>
                      <a:pt x="1504" y="720"/>
                      <a:pt x="1680" y="651"/>
                      <a:pt x="1870" y="543"/>
                    </a:cubicBezTo>
                    <a:cubicBezTo>
                      <a:pt x="1897" y="530"/>
                      <a:pt x="2006" y="449"/>
                      <a:pt x="2046" y="422"/>
                    </a:cubicBezTo>
                    <a:cubicBezTo>
                      <a:pt x="2087" y="380"/>
                      <a:pt x="2358" y="151"/>
                      <a:pt x="2262" y="69"/>
                    </a:cubicBezTo>
                    <a:cubicBezTo>
                      <a:pt x="2195" y="1"/>
                      <a:pt x="1978" y="191"/>
                      <a:pt x="1910" y="232"/>
                    </a:cubicBezTo>
                    <a:cubicBezTo>
                      <a:pt x="1856" y="259"/>
                      <a:pt x="1802" y="299"/>
                      <a:pt x="1748" y="326"/>
                    </a:cubicBezTo>
                    <a:cubicBezTo>
                      <a:pt x="1585" y="407"/>
                      <a:pt x="1436" y="462"/>
                      <a:pt x="1247" y="476"/>
                    </a:cubicBezTo>
                    <a:lnTo>
                      <a:pt x="1179" y="476"/>
                    </a:lnTo>
                    <a:lnTo>
                      <a:pt x="1179" y="489"/>
                    </a:lnTo>
                    <a:cubicBezTo>
                      <a:pt x="1179" y="476"/>
                      <a:pt x="1166" y="476"/>
                      <a:pt x="1166" y="476"/>
                    </a:cubicBezTo>
                    <a:cubicBezTo>
                      <a:pt x="1003" y="489"/>
                      <a:pt x="867" y="462"/>
                      <a:pt x="705" y="407"/>
                    </a:cubicBezTo>
                    <a:cubicBezTo>
                      <a:pt x="624" y="367"/>
                      <a:pt x="555" y="340"/>
                      <a:pt x="474" y="286"/>
                    </a:cubicBezTo>
                    <a:cubicBezTo>
                      <a:pt x="407" y="232"/>
                      <a:pt x="176" y="28"/>
                      <a:pt x="109" y="82"/>
                    </a:cubicBezTo>
                    <a:cubicBezTo>
                      <a:pt x="0" y="164"/>
                      <a:pt x="284" y="435"/>
                      <a:pt x="338" y="476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20" name="Google Shape;1620;p40"/>
              <p:cNvSpPr/>
              <p:nvPr/>
            </p:nvSpPr>
            <p:spPr>
              <a:xfrm>
                <a:off x="5593400" y="2457175"/>
                <a:ext cx="56275" cy="27475"/>
              </a:xfrm>
              <a:custGeom>
                <a:avLst/>
                <a:gdLst/>
                <a:ahLst/>
                <a:cxnLst/>
                <a:rect l="l" t="t" r="r" b="b"/>
                <a:pathLst>
                  <a:path w="2251" h="1099" extrusionOk="0">
                    <a:moveTo>
                      <a:pt x="407" y="990"/>
                    </a:moveTo>
                    <a:cubicBezTo>
                      <a:pt x="516" y="1030"/>
                      <a:pt x="610" y="1057"/>
                      <a:pt x="733" y="1071"/>
                    </a:cubicBezTo>
                    <a:cubicBezTo>
                      <a:pt x="935" y="1098"/>
                      <a:pt x="1112" y="1084"/>
                      <a:pt x="1302" y="1017"/>
                    </a:cubicBezTo>
                    <a:cubicBezTo>
                      <a:pt x="1302" y="1017"/>
                      <a:pt x="1315" y="1017"/>
                      <a:pt x="1315" y="1003"/>
                    </a:cubicBezTo>
                    <a:lnTo>
                      <a:pt x="1315" y="1003"/>
                    </a:lnTo>
                    <a:cubicBezTo>
                      <a:pt x="1329" y="1003"/>
                      <a:pt x="1383" y="976"/>
                      <a:pt x="1383" y="976"/>
                    </a:cubicBezTo>
                    <a:cubicBezTo>
                      <a:pt x="1600" y="881"/>
                      <a:pt x="1748" y="773"/>
                      <a:pt x="1898" y="596"/>
                    </a:cubicBezTo>
                    <a:cubicBezTo>
                      <a:pt x="1925" y="583"/>
                      <a:pt x="2006" y="475"/>
                      <a:pt x="2033" y="434"/>
                    </a:cubicBezTo>
                    <a:cubicBezTo>
                      <a:pt x="2060" y="394"/>
                      <a:pt x="2250" y="81"/>
                      <a:pt x="2142" y="27"/>
                    </a:cubicBezTo>
                    <a:cubicBezTo>
                      <a:pt x="2060" y="0"/>
                      <a:pt x="1898" y="231"/>
                      <a:pt x="1844" y="298"/>
                    </a:cubicBezTo>
                    <a:lnTo>
                      <a:pt x="1721" y="421"/>
                    </a:lnTo>
                    <a:cubicBezTo>
                      <a:pt x="1586" y="556"/>
                      <a:pt x="1450" y="650"/>
                      <a:pt x="1275" y="732"/>
                    </a:cubicBezTo>
                    <a:cubicBezTo>
                      <a:pt x="1275" y="732"/>
                      <a:pt x="1233" y="746"/>
                      <a:pt x="1220" y="746"/>
                    </a:cubicBezTo>
                    <a:lnTo>
                      <a:pt x="1220" y="746"/>
                    </a:lnTo>
                    <a:cubicBezTo>
                      <a:pt x="1220" y="746"/>
                      <a:pt x="1206" y="746"/>
                      <a:pt x="1206" y="759"/>
                    </a:cubicBezTo>
                    <a:cubicBezTo>
                      <a:pt x="1058" y="813"/>
                      <a:pt x="922" y="827"/>
                      <a:pt x="760" y="813"/>
                    </a:cubicBezTo>
                    <a:cubicBezTo>
                      <a:pt x="651" y="813"/>
                      <a:pt x="583" y="800"/>
                      <a:pt x="489" y="773"/>
                    </a:cubicBezTo>
                    <a:cubicBezTo>
                      <a:pt x="407" y="746"/>
                      <a:pt x="122" y="623"/>
                      <a:pt x="82" y="678"/>
                    </a:cubicBezTo>
                    <a:cubicBezTo>
                      <a:pt x="1" y="786"/>
                      <a:pt x="353" y="963"/>
                      <a:pt x="407" y="99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21" name="Google Shape;1621;p40"/>
              <p:cNvSpPr/>
              <p:nvPr/>
            </p:nvSpPr>
            <p:spPr>
              <a:xfrm>
                <a:off x="5645900" y="2458875"/>
                <a:ext cx="35600" cy="35925"/>
              </a:xfrm>
              <a:custGeom>
                <a:avLst/>
                <a:gdLst/>
                <a:ahLst/>
                <a:cxnLst/>
                <a:rect l="l" t="t" r="r" b="b"/>
                <a:pathLst>
                  <a:path w="1424" h="1437" extrusionOk="0">
                    <a:moveTo>
                      <a:pt x="705" y="1437"/>
                    </a:moveTo>
                    <a:cubicBezTo>
                      <a:pt x="1112" y="1437"/>
                      <a:pt x="1424" y="1111"/>
                      <a:pt x="1424" y="718"/>
                    </a:cubicBezTo>
                    <a:cubicBezTo>
                      <a:pt x="1424" y="326"/>
                      <a:pt x="1112" y="0"/>
                      <a:pt x="705" y="0"/>
                    </a:cubicBezTo>
                    <a:cubicBezTo>
                      <a:pt x="313" y="0"/>
                      <a:pt x="1" y="326"/>
                      <a:pt x="1" y="718"/>
                    </a:cubicBezTo>
                    <a:cubicBezTo>
                      <a:pt x="1" y="1111"/>
                      <a:pt x="313" y="1437"/>
                      <a:pt x="705" y="143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22" name="Google Shape;1622;p40"/>
              <p:cNvSpPr/>
              <p:nvPr/>
            </p:nvSpPr>
            <p:spPr>
              <a:xfrm>
                <a:off x="5932150" y="2446325"/>
                <a:ext cx="100975" cy="100975"/>
              </a:xfrm>
              <a:custGeom>
                <a:avLst/>
                <a:gdLst/>
                <a:ahLst/>
                <a:cxnLst/>
                <a:rect l="l" t="t" r="r" b="b"/>
                <a:pathLst>
                  <a:path w="4039" h="4039" extrusionOk="0">
                    <a:moveTo>
                      <a:pt x="2019" y="4038"/>
                    </a:moveTo>
                    <a:cubicBezTo>
                      <a:pt x="3130" y="4038"/>
                      <a:pt x="4038" y="3131"/>
                      <a:pt x="4038" y="2020"/>
                    </a:cubicBezTo>
                    <a:cubicBezTo>
                      <a:pt x="4038" y="909"/>
                      <a:pt x="3130" y="0"/>
                      <a:pt x="2019" y="0"/>
                    </a:cubicBezTo>
                    <a:cubicBezTo>
                      <a:pt x="908" y="0"/>
                      <a:pt x="0" y="909"/>
                      <a:pt x="0" y="2020"/>
                    </a:cubicBezTo>
                    <a:cubicBezTo>
                      <a:pt x="0" y="3131"/>
                      <a:pt x="908" y="4038"/>
                      <a:pt x="2019" y="4038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23" name="Google Shape;1623;p40"/>
              <p:cNvSpPr/>
              <p:nvPr/>
            </p:nvSpPr>
            <p:spPr>
              <a:xfrm>
                <a:off x="5995825" y="2441250"/>
                <a:ext cx="48450" cy="25425"/>
              </a:xfrm>
              <a:custGeom>
                <a:avLst/>
                <a:gdLst/>
                <a:ahLst/>
                <a:cxnLst/>
                <a:rect l="l" t="t" r="r" b="b"/>
                <a:pathLst>
                  <a:path w="1938" h="1017" extrusionOk="0">
                    <a:moveTo>
                      <a:pt x="1735" y="407"/>
                    </a:moveTo>
                    <a:cubicBezTo>
                      <a:pt x="1694" y="489"/>
                      <a:pt x="1640" y="556"/>
                      <a:pt x="1572" y="624"/>
                    </a:cubicBezTo>
                    <a:cubicBezTo>
                      <a:pt x="1450" y="760"/>
                      <a:pt x="1314" y="868"/>
                      <a:pt x="1139" y="935"/>
                    </a:cubicBezTo>
                    <a:lnTo>
                      <a:pt x="1139" y="935"/>
                    </a:lnTo>
                    <a:lnTo>
                      <a:pt x="1125" y="935"/>
                    </a:lnTo>
                    <a:lnTo>
                      <a:pt x="1098" y="949"/>
                    </a:lnTo>
                    <a:cubicBezTo>
                      <a:pt x="895" y="1016"/>
                      <a:pt x="732" y="1016"/>
                      <a:pt x="543" y="962"/>
                    </a:cubicBezTo>
                    <a:cubicBezTo>
                      <a:pt x="461" y="935"/>
                      <a:pt x="393" y="908"/>
                      <a:pt x="326" y="868"/>
                    </a:cubicBezTo>
                    <a:cubicBezTo>
                      <a:pt x="272" y="841"/>
                      <a:pt x="1" y="637"/>
                      <a:pt x="82" y="556"/>
                    </a:cubicBezTo>
                    <a:cubicBezTo>
                      <a:pt x="136" y="489"/>
                      <a:pt x="353" y="624"/>
                      <a:pt x="434" y="664"/>
                    </a:cubicBezTo>
                    <a:cubicBezTo>
                      <a:pt x="488" y="691"/>
                      <a:pt x="543" y="705"/>
                      <a:pt x="597" y="718"/>
                    </a:cubicBezTo>
                    <a:cubicBezTo>
                      <a:pt x="745" y="745"/>
                      <a:pt x="868" y="732"/>
                      <a:pt x="1003" y="691"/>
                    </a:cubicBezTo>
                    <a:lnTo>
                      <a:pt x="1030" y="678"/>
                    </a:lnTo>
                    <a:lnTo>
                      <a:pt x="1030" y="678"/>
                    </a:lnTo>
                    <a:lnTo>
                      <a:pt x="1043" y="678"/>
                    </a:lnTo>
                    <a:cubicBezTo>
                      <a:pt x="1179" y="624"/>
                      <a:pt x="1287" y="543"/>
                      <a:pt x="1396" y="447"/>
                    </a:cubicBezTo>
                    <a:cubicBezTo>
                      <a:pt x="1423" y="434"/>
                      <a:pt x="1531" y="312"/>
                      <a:pt x="1558" y="272"/>
                    </a:cubicBezTo>
                    <a:cubicBezTo>
                      <a:pt x="1599" y="218"/>
                      <a:pt x="1748" y="1"/>
                      <a:pt x="1843" y="28"/>
                    </a:cubicBezTo>
                    <a:cubicBezTo>
                      <a:pt x="1938" y="82"/>
                      <a:pt x="1775" y="366"/>
                      <a:pt x="1735" y="407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24" name="Google Shape;1624;p40"/>
              <p:cNvSpPr/>
              <p:nvPr/>
            </p:nvSpPr>
            <p:spPr>
              <a:xfrm>
                <a:off x="5996150" y="2456475"/>
                <a:ext cx="58975" cy="19000"/>
              </a:xfrm>
              <a:custGeom>
                <a:avLst/>
                <a:gdLst/>
                <a:ahLst/>
                <a:cxnLst/>
                <a:rect l="l" t="t" r="r" b="b"/>
                <a:pathLst>
                  <a:path w="2359" h="760" extrusionOk="0">
                    <a:moveTo>
                      <a:pt x="2020" y="476"/>
                    </a:moveTo>
                    <a:cubicBezTo>
                      <a:pt x="1939" y="543"/>
                      <a:pt x="1857" y="597"/>
                      <a:pt x="1749" y="651"/>
                    </a:cubicBezTo>
                    <a:cubicBezTo>
                      <a:pt x="1559" y="720"/>
                      <a:pt x="1383" y="760"/>
                      <a:pt x="1180" y="760"/>
                    </a:cubicBezTo>
                    <a:lnTo>
                      <a:pt x="1166" y="760"/>
                    </a:lnTo>
                    <a:lnTo>
                      <a:pt x="1166" y="760"/>
                    </a:lnTo>
                    <a:cubicBezTo>
                      <a:pt x="1153" y="760"/>
                      <a:pt x="1099" y="747"/>
                      <a:pt x="1085" y="747"/>
                    </a:cubicBezTo>
                    <a:cubicBezTo>
                      <a:pt x="855" y="720"/>
                      <a:pt x="678" y="651"/>
                      <a:pt x="488" y="543"/>
                    </a:cubicBezTo>
                    <a:cubicBezTo>
                      <a:pt x="461" y="530"/>
                      <a:pt x="353" y="449"/>
                      <a:pt x="313" y="422"/>
                    </a:cubicBezTo>
                    <a:cubicBezTo>
                      <a:pt x="272" y="380"/>
                      <a:pt x="1" y="151"/>
                      <a:pt x="96" y="69"/>
                    </a:cubicBezTo>
                    <a:cubicBezTo>
                      <a:pt x="163" y="1"/>
                      <a:pt x="380" y="191"/>
                      <a:pt x="448" y="232"/>
                    </a:cubicBezTo>
                    <a:cubicBezTo>
                      <a:pt x="503" y="259"/>
                      <a:pt x="557" y="299"/>
                      <a:pt x="611" y="326"/>
                    </a:cubicBezTo>
                    <a:cubicBezTo>
                      <a:pt x="774" y="407"/>
                      <a:pt x="922" y="462"/>
                      <a:pt x="1112" y="476"/>
                    </a:cubicBezTo>
                    <a:lnTo>
                      <a:pt x="1180" y="476"/>
                    </a:lnTo>
                    <a:lnTo>
                      <a:pt x="1180" y="489"/>
                    </a:lnTo>
                    <a:cubicBezTo>
                      <a:pt x="1180" y="476"/>
                      <a:pt x="1193" y="476"/>
                      <a:pt x="1193" y="476"/>
                    </a:cubicBezTo>
                    <a:cubicBezTo>
                      <a:pt x="1356" y="489"/>
                      <a:pt x="1491" y="462"/>
                      <a:pt x="1641" y="407"/>
                    </a:cubicBezTo>
                    <a:cubicBezTo>
                      <a:pt x="1735" y="367"/>
                      <a:pt x="1803" y="340"/>
                      <a:pt x="1885" y="286"/>
                    </a:cubicBezTo>
                    <a:cubicBezTo>
                      <a:pt x="1952" y="232"/>
                      <a:pt x="2183" y="28"/>
                      <a:pt x="2250" y="82"/>
                    </a:cubicBezTo>
                    <a:cubicBezTo>
                      <a:pt x="2358" y="164"/>
                      <a:pt x="2074" y="435"/>
                      <a:pt x="2020" y="476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25" name="Google Shape;1625;p40"/>
              <p:cNvSpPr/>
              <p:nvPr/>
            </p:nvSpPr>
            <p:spPr>
              <a:xfrm>
                <a:off x="6000900" y="2457175"/>
                <a:ext cx="56250" cy="27475"/>
              </a:xfrm>
              <a:custGeom>
                <a:avLst/>
                <a:gdLst/>
                <a:ahLst/>
                <a:cxnLst/>
                <a:rect l="l" t="t" r="r" b="b"/>
                <a:pathLst>
                  <a:path w="2250" h="1099" extrusionOk="0">
                    <a:moveTo>
                      <a:pt x="1843" y="990"/>
                    </a:moveTo>
                    <a:cubicBezTo>
                      <a:pt x="1735" y="1030"/>
                      <a:pt x="1640" y="1057"/>
                      <a:pt x="1518" y="1071"/>
                    </a:cubicBezTo>
                    <a:cubicBezTo>
                      <a:pt x="1315" y="1098"/>
                      <a:pt x="1138" y="1084"/>
                      <a:pt x="949" y="1017"/>
                    </a:cubicBezTo>
                    <a:cubicBezTo>
                      <a:pt x="949" y="1017"/>
                      <a:pt x="936" y="1017"/>
                      <a:pt x="936" y="1003"/>
                    </a:cubicBezTo>
                    <a:lnTo>
                      <a:pt x="936" y="1003"/>
                    </a:lnTo>
                    <a:cubicBezTo>
                      <a:pt x="922" y="1003"/>
                      <a:pt x="868" y="976"/>
                      <a:pt x="868" y="976"/>
                    </a:cubicBezTo>
                    <a:cubicBezTo>
                      <a:pt x="651" y="881"/>
                      <a:pt x="502" y="773"/>
                      <a:pt x="353" y="596"/>
                    </a:cubicBezTo>
                    <a:cubicBezTo>
                      <a:pt x="326" y="583"/>
                      <a:pt x="244" y="475"/>
                      <a:pt x="217" y="434"/>
                    </a:cubicBezTo>
                    <a:cubicBezTo>
                      <a:pt x="190" y="394"/>
                      <a:pt x="0" y="81"/>
                      <a:pt x="109" y="27"/>
                    </a:cubicBezTo>
                    <a:cubicBezTo>
                      <a:pt x="190" y="0"/>
                      <a:pt x="353" y="231"/>
                      <a:pt x="407" y="298"/>
                    </a:cubicBezTo>
                    <a:lnTo>
                      <a:pt x="529" y="421"/>
                    </a:lnTo>
                    <a:cubicBezTo>
                      <a:pt x="665" y="556"/>
                      <a:pt x="800" y="650"/>
                      <a:pt x="976" y="732"/>
                    </a:cubicBezTo>
                    <a:cubicBezTo>
                      <a:pt x="976" y="732"/>
                      <a:pt x="1017" y="746"/>
                      <a:pt x="1030" y="746"/>
                    </a:cubicBezTo>
                    <a:lnTo>
                      <a:pt x="1030" y="746"/>
                    </a:lnTo>
                    <a:lnTo>
                      <a:pt x="1044" y="759"/>
                    </a:lnTo>
                    <a:cubicBezTo>
                      <a:pt x="1193" y="813"/>
                      <a:pt x="1328" y="827"/>
                      <a:pt x="1491" y="813"/>
                    </a:cubicBezTo>
                    <a:cubicBezTo>
                      <a:pt x="1599" y="813"/>
                      <a:pt x="1667" y="800"/>
                      <a:pt x="1762" y="773"/>
                    </a:cubicBezTo>
                    <a:cubicBezTo>
                      <a:pt x="1843" y="746"/>
                      <a:pt x="2128" y="623"/>
                      <a:pt x="2168" y="678"/>
                    </a:cubicBezTo>
                    <a:cubicBezTo>
                      <a:pt x="2250" y="786"/>
                      <a:pt x="1897" y="963"/>
                      <a:pt x="1843" y="99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26" name="Google Shape;1626;p40"/>
              <p:cNvSpPr/>
              <p:nvPr/>
            </p:nvSpPr>
            <p:spPr>
              <a:xfrm>
                <a:off x="5969050" y="2458875"/>
                <a:ext cx="35600" cy="35925"/>
              </a:xfrm>
              <a:custGeom>
                <a:avLst/>
                <a:gdLst/>
                <a:ahLst/>
                <a:cxnLst/>
                <a:rect l="l" t="t" r="r" b="b"/>
                <a:pathLst>
                  <a:path w="1424" h="1437" extrusionOk="0">
                    <a:moveTo>
                      <a:pt x="705" y="1437"/>
                    </a:moveTo>
                    <a:cubicBezTo>
                      <a:pt x="1112" y="1437"/>
                      <a:pt x="1424" y="1111"/>
                      <a:pt x="1424" y="718"/>
                    </a:cubicBezTo>
                    <a:cubicBezTo>
                      <a:pt x="1424" y="326"/>
                      <a:pt x="1112" y="0"/>
                      <a:pt x="705" y="0"/>
                    </a:cubicBezTo>
                    <a:cubicBezTo>
                      <a:pt x="313" y="0"/>
                      <a:pt x="1" y="326"/>
                      <a:pt x="1" y="718"/>
                    </a:cubicBezTo>
                    <a:cubicBezTo>
                      <a:pt x="1" y="1111"/>
                      <a:pt x="313" y="1437"/>
                      <a:pt x="705" y="143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27" name="Google Shape;1627;p40"/>
              <p:cNvSpPr/>
              <p:nvPr/>
            </p:nvSpPr>
            <p:spPr>
              <a:xfrm>
                <a:off x="5628650" y="2570650"/>
                <a:ext cx="78600" cy="30525"/>
              </a:xfrm>
              <a:custGeom>
                <a:avLst/>
                <a:gdLst/>
                <a:ahLst/>
                <a:cxnLst/>
                <a:rect l="l" t="t" r="r" b="b"/>
                <a:pathLst>
                  <a:path w="3144" h="1221" extrusionOk="0">
                    <a:moveTo>
                      <a:pt x="1572" y="1220"/>
                    </a:moveTo>
                    <a:cubicBezTo>
                      <a:pt x="2439" y="1220"/>
                      <a:pt x="3144" y="935"/>
                      <a:pt x="3144" y="610"/>
                    </a:cubicBezTo>
                    <a:cubicBezTo>
                      <a:pt x="3144" y="272"/>
                      <a:pt x="2439" y="1"/>
                      <a:pt x="1572" y="1"/>
                    </a:cubicBezTo>
                    <a:cubicBezTo>
                      <a:pt x="705" y="1"/>
                      <a:pt x="0" y="272"/>
                      <a:pt x="0" y="610"/>
                    </a:cubicBezTo>
                    <a:cubicBezTo>
                      <a:pt x="0" y="935"/>
                      <a:pt x="705" y="1220"/>
                      <a:pt x="1572" y="1220"/>
                    </a:cubicBezTo>
                    <a:close/>
                  </a:path>
                </a:pathLst>
              </a:custGeom>
              <a:solidFill>
                <a:srgbClr val="F58CA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28" name="Google Shape;1628;p40"/>
              <p:cNvSpPr/>
              <p:nvPr/>
            </p:nvSpPr>
            <p:spPr>
              <a:xfrm>
                <a:off x="5943300" y="2570650"/>
                <a:ext cx="78625" cy="30525"/>
              </a:xfrm>
              <a:custGeom>
                <a:avLst/>
                <a:gdLst/>
                <a:ahLst/>
                <a:cxnLst/>
                <a:rect l="l" t="t" r="r" b="b"/>
                <a:pathLst>
                  <a:path w="3145" h="1221" extrusionOk="0">
                    <a:moveTo>
                      <a:pt x="1573" y="1220"/>
                    </a:moveTo>
                    <a:cubicBezTo>
                      <a:pt x="2440" y="1220"/>
                      <a:pt x="3144" y="935"/>
                      <a:pt x="3144" y="610"/>
                    </a:cubicBezTo>
                    <a:cubicBezTo>
                      <a:pt x="3144" y="272"/>
                      <a:pt x="2440" y="1"/>
                      <a:pt x="1573" y="1"/>
                    </a:cubicBezTo>
                    <a:cubicBezTo>
                      <a:pt x="706" y="1"/>
                      <a:pt x="1" y="272"/>
                      <a:pt x="1" y="610"/>
                    </a:cubicBezTo>
                    <a:cubicBezTo>
                      <a:pt x="1" y="935"/>
                      <a:pt x="706" y="1220"/>
                      <a:pt x="1573" y="1220"/>
                    </a:cubicBezTo>
                    <a:close/>
                  </a:path>
                </a:pathLst>
              </a:custGeom>
              <a:solidFill>
                <a:srgbClr val="F58CA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29" name="Google Shape;1629;p40"/>
              <p:cNvSpPr/>
              <p:nvPr/>
            </p:nvSpPr>
            <p:spPr>
              <a:xfrm>
                <a:off x="5752275" y="2515775"/>
                <a:ext cx="143650" cy="43700"/>
              </a:xfrm>
              <a:custGeom>
                <a:avLst/>
                <a:gdLst/>
                <a:ahLst/>
                <a:cxnLst/>
                <a:rect l="l" t="t" r="r" b="b"/>
                <a:pathLst>
                  <a:path w="5746" h="1748" extrusionOk="0">
                    <a:moveTo>
                      <a:pt x="2670" y="203"/>
                    </a:moveTo>
                    <a:cubicBezTo>
                      <a:pt x="2670" y="95"/>
                      <a:pt x="2751" y="1"/>
                      <a:pt x="2873" y="1"/>
                    </a:cubicBezTo>
                    <a:cubicBezTo>
                      <a:pt x="2981" y="1"/>
                      <a:pt x="3076" y="95"/>
                      <a:pt x="3076" y="203"/>
                    </a:cubicBezTo>
                    <a:cubicBezTo>
                      <a:pt x="3076" y="516"/>
                      <a:pt x="3198" y="800"/>
                      <a:pt x="3402" y="1003"/>
                    </a:cubicBezTo>
                    <a:cubicBezTo>
                      <a:pt x="3618" y="1206"/>
                      <a:pt x="3889" y="1328"/>
                      <a:pt x="4200" y="1328"/>
                    </a:cubicBezTo>
                    <a:cubicBezTo>
                      <a:pt x="4513" y="1328"/>
                      <a:pt x="4797" y="1206"/>
                      <a:pt x="5000" y="1003"/>
                    </a:cubicBezTo>
                    <a:cubicBezTo>
                      <a:pt x="5203" y="800"/>
                      <a:pt x="5339" y="516"/>
                      <a:pt x="5339" y="203"/>
                    </a:cubicBezTo>
                    <a:cubicBezTo>
                      <a:pt x="5339" y="95"/>
                      <a:pt x="5420" y="1"/>
                      <a:pt x="5542" y="1"/>
                    </a:cubicBezTo>
                    <a:cubicBezTo>
                      <a:pt x="5651" y="1"/>
                      <a:pt x="5745" y="95"/>
                      <a:pt x="5745" y="203"/>
                    </a:cubicBezTo>
                    <a:cubicBezTo>
                      <a:pt x="5745" y="637"/>
                      <a:pt x="5569" y="1016"/>
                      <a:pt x="5298" y="1301"/>
                    </a:cubicBezTo>
                    <a:cubicBezTo>
                      <a:pt x="5013" y="1572"/>
                      <a:pt x="4634" y="1748"/>
                      <a:pt x="4200" y="1748"/>
                    </a:cubicBezTo>
                    <a:cubicBezTo>
                      <a:pt x="3781" y="1748"/>
                      <a:pt x="3387" y="1572"/>
                      <a:pt x="3116" y="1301"/>
                    </a:cubicBezTo>
                    <a:cubicBezTo>
                      <a:pt x="3022" y="1206"/>
                      <a:pt x="2941" y="1098"/>
                      <a:pt x="2873" y="976"/>
                    </a:cubicBezTo>
                    <a:cubicBezTo>
                      <a:pt x="2805" y="1098"/>
                      <a:pt x="2724" y="1206"/>
                      <a:pt x="2629" y="1301"/>
                    </a:cubicBezTo>
                    <a:cubicBezTo>
                      <a:pt x="2345" y="1572"/>
                      <a:pt x="1965" y="1748"/>
                      <a:pt x="1532" y="1748"/>
                    </a:cubicBezTo>
                    <a:cubicBezTo>
                      <a:pt x="1111" y="1748"/>
                      <a:pt x="732" y="1572"/>
                      <a:pt x="448" y="1301"/>
                    </a:cubicBezTo>
                    <a:cubicBezTo>
                      <a:pt x="163" y="1016"/>
                      <a:pt x="0" y="637"/>
                      <a:pt x="0" y="203"/>
                    </a:cubicBezTo>
                    <a:cubicBezTo>
                      <a:pt x="0" y="95"/>
                      <a:pt x="95" y="1"/>
                      <a:pt x="204" y="1"/>
                    </a:cubicBezTo>
                    <a:cubicBezTo>
                      <a:pt x="312" y="1"/>
                      <a:pt x="407" y="95"/>
                      <a:pt x="407" y="203"/>
                    </a:cubicBezTo>
                    <a:cubicBezTo>
                      <a:pt x="407" y="516"/>
                      <a:pt x="542" y="800"/>
                      <a:pt x="746" y="1003"/>
                    </a:cubicBezTo>
                    <a:cubicBezTo>
                      <a:pt x="949" y="1206"/>
                      <a:pt x="1220" y="1328"/>
                      <a:pt x="1532" y="1328"/>
                    </a:cubicBezTo>
                    <a:cubicBezTo>
                      <a:pt x="1843" y="1328"/>
                      <a:pt x="2128" y="1206"/>
                      <a:pt x="2331" y="1003"/>
                    </a:cubicBezTo>
                    <a:cubicBezTo>
                      <a:pt x="2534" y="800"/>
                      <a:pt x="2670" y="516"/>
                      <a:pt x="2670" y="203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1630" name="Google Shape;1630;p40"/>
          <p:cNvGrpSpPr/>
          <p:nvPr/>
        </p:nvGrpSpPr>
        <p:grpSpPr>
          <a:xfrm rot="-2700000">
            <a:off x="8257399" y="4053694"/>
            <a:ext cx="166717" cy="166717"/>
            <a:chOff x="2810757" y="1723146"/>
            <a:chExt cx="719700" cy="719700"/>
          </a:xfrm>
        </p:grpSpPr>
        <p:sp>
          <p:nvSpPr>
            <p:cNvPr id="1631" name="Google Shape;1631;p40"/>
            <p:cNvSpPr/>
            <p:nvPr/>
          </p:nvSpPr>
          <p:spPr>
            <a:xfrm>
              <a:off x="2810757" y="1723146"/>
              <a:ext cx="719700" cy="719700"/>
            </a:xfrm>
            <a:prstGeom prst="ellipse">
              <a:avLst/>
            </a:prstGeom>
            <a:gradFill>
              <a:gsLst>
                <a:gs pos="0">
                  <a:srgbClr val="F7A1B8"/>
                </a:gs>
                <a:gs pos="100000">
                  <a:srgbClr val="E62F60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632" name="Google Shape;1632;p40"/>
            <p:cNvGrpSpPr/>
            <p:nvPr/>
          </p:nvGrpSpPr>
          <p:grpSpPr>
            <a:xfrm>
              <a:off x="2938725" y="1995263"/>
              <a:ext cx="463750" cy="159925"/>
              <a:chOff x="5593400" y="2441250"/>
              <a:chExt cx="463750" cy="159925"/>
            </a:xfrm>
          </p:grpSpPr>
          <p:sp>
            <p:nvSpPr>
              <p:cNvPr id="1633" name="Google Shape;1633;p40"/>
              <p:cNvSpPr/>
              <p:nvPr/>
            </p:nvSpPr>
            <p:spPr>
              <a:xfrm>
                <a:off x="5617450" y="2446325"/>
                <a:ext cx="100975" cy="100975"/>
              </a:xfrm>
              <a:custGeom>
                <a:avLst/>
                <a:gdLst/>
                <a:ahLst/>
                <a:cxnLst/>
                <a:rect l="l" t="t" r="r" b="b"/>
                <a:pathLst>
                  <a:path w="4039" h="4039" extrusionOk="0">
                    <a:moveTo>
                      <a:pt x="2020" y="4038"/>
                    </a:moveTo>
                    <a:cubicBezTo>
                      <a:pt x="3131" y="4038"/>
                      <a:pt x="4038" y="3131"/>
                      <a:pt x="4038" y="2020"/>
                    </a:cubicBezTo>
                    <a:cubicBezTo>
                      <a:pt x="4038" y="909"/>
                      <a:pt x="3131" y="0"/>
                      <a:pt x="2020" y="0"/>
                    </a:cubicBezTo>
                    <a:cubicBezTo>
                      <a:pt x="909" y="0"/>
                      <a:pt x="0" y="909"/>
                      <a:pt x="0" y="2020"/>
                    </a:cubicBezTo>
                    <a:cubicBezTo>
                      <a:pt x="0" y="3131"/>
                      <a:pt x="909" y="4038"/>
                      <a:pt x="2020" y="4038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34" name="Google Shape;1634;p40"/>
              <p:cNvSpPr/>
              <p:nvPr/>
            </p:nvSpPr>
            <p:spPr>
              <a:xfrm>
                <a:off x="5606275" y="2441250"/>
                <a:ext cx="48450" cy="25425"/>
              </a:xfrm>
              <a:custGeom>
                <a:avLst/>
                <a:gdLst/>
                <a:ahLst/>
                <a:cxnLst/>
                <a:rect l="l" t="t" r="r" b="b"/>
                <a:pathLst>
                  <a:path w="1938" h="1017" extrusionOk="0">
                    <a:moveTo>
                      <a:pt x="204" y="407"/>
                    </a:moveTo>
                    <a:cubicBezTo>
                      <a:pt x="245" y="489"/>
                      <a:pt x="299" y="556"/>
                      <a:pt x="366" y="624"/>
                    </a:cubicBezTo>
                    <a:cubicBezTo>
                      <a:pt x="489" y="760"/>
                      <a:pt x="624" y="868"/>
                      <a:pt x="800" y="935"/>
                    </a:cubicBezTo>
                    <a:lnTo>
                      <a:pt x="800" y="935"/>
                    </a:lnTo>
                    <a:lnTo>
                      <a:pt x="814" y="935"/>
                    </a:lnTo>
                    <a:lnTo>
                      <a:pt x="841" y="949"/>
                    </a:lnTo>
                    <a:cubicBezTo>
                      <a:pt x="1044" y="1016"/>
                      <a:pt x="1206" y="1016"/>
                      <a:pt x="1396" y="962"/>
                    </a:cubicBezTo>
                    <a:cubicBezTo>
                      <a:pt x="1477" y="935"/>
                      <a:pt x="1545" y="908"/>
                      <a:pt x="1613" y="868"/>
                    </a:cubicBezTo>
                    <a:cubicBezTo>
                      <a:pt x="1667" y="841"/>
                      <a:pt x="1938" y="637"/>
                      <a:pt x="1857" y="556"/>
                    </a:cubicBezTo>
                    <a:cubicBezTo>
                      <a:pt x="1802" y="489"/>
                      <a:pt x="1586" y="624"/>
                      <a:pt x="1504" y="664"/>
                    </a:cubicBezTo>
                    <a:cubicBezTo>
                      <a:pt x="1450" y="691"/>
                      <a:pt x="1396" y="705"/>
                      <a:pt x="1342" y="718"/>
                    </a:cubicBezTo>
                    <a:cubicBezTo>
                      <a:pt x="1193" y="745"/>
                      <a:pt x="1071" y="732"/>
                      <a:pt x="935" y="691"/>
                    </a:cubicBezTo>
                    <a:lnTo>
                      <a:pt x="908" y="678"/>
                    </a:lnTo>
                    <a:lnTo>
                      <a:pt x="908" y="678"/>
                    </a:lnTo>
                    <a:lnTo>
                      <a:pt x="895" y="678"/>
                    </a:lnTo>
                    <a:cubicBezTo>
                      <a:pt x="760" y="624"/>
                      <a:pt x="651" y="543"/>
                      <a:pt x="543" y="447"/>
                    </a:cubicBezTo>
                    <a:cubicBezTo>
                      <a:pt x="516" y="434"/>
                      <a:pt x="407" y="312"/>
                      <a:pt x="380" y="272"/>
                    </a:cubicBezTo>
                    <a:cubicBezTo>
                      <a:pt x="339" y="218"/>
                      <a:pt x="191" y="1"/>
                      <a:pt x="95" y="28"/>
                    </a:cubicBezTo>
                    <a:cubicBezTo>
                      <a:pt x="1" y="82"/>
                      <a:pt x="163" y="366"/>
                      <a:pt x="204" y="407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35" name="Google Shape;1635;p40"/>
              <p:cNvSpPr/>
              <p:nvPr/>
            </p:nvSpPr>
            <p:spPr>
              <a:xfrm>
                <a:off x="5595450" y="2456475"/>
                <a:ext cx="58950" cy="19000"/>
              </a:xfrm>
              <a:custGeom>
                <a:avLst/>
                <a:gdLst/>
                <a:ahLst/>
                <a:cxnLst/>
                <a:rect l="l" t="t" r="r" b="b"/>
                <a:pathLst>
                  <a:path w="2358" h="760" extrusionOk="0">
                    <a:moveTo>
                      <a:pt x="338" y="476"/>
                    </a:moveTo>
                    <a:cubicBezTo>
                      <a:pt x="420" y="543"/>
                      <a:pt x="501" y="597"/>
                      <a:pt x="609" y="651"/>
                    </a:cubicBezTo>
                    <a:cubicBezTo>
                      <a:pt x="799" y="720"/>
                      <a:pt x="976" y="760"/>
                      <a:pt x="1179" y="760"/>
                    </a:cubicBezTo>
                    <a:lnTo>
                      <a:pt x="1193" y="760"/>
                    </a:lnTo>
                    <a:lnTo>
                      <a:pt x="1193" y="760"/>
                    </a:lnTo>
                    <a:cubicBezTo>
                      <a:pt x="1206" y="760"/>
                      <a:pt x="1260" y="747"/>
                      <a:pt x="1274" y="747"/>
                    </a:cubicBezTo>
                    <a:cubicBezTo>
                      <a:pt x="1504" y="720"/>
                      <a:pt x="1680" y="651"/>
                      <a:pt x="1870" y="543"/>
                    </a:cubicBezTo>
                    <a:cubicBezTo>
                      <a:pt x="1897" y="530"/>
                      <a:pt x="2006" y="449"/>
                      <a:pt x="2046" y="422"/>
                    </a:cubicBezTo>
                    <a:cubicBezTo>
                      <a:pt x="2087" y="380"/>
                      <a:pt x="2358" y="151"/>
                      <a:pt x="2262" y="69"/>
                    </a:cubicBezTo>
                    <a:cubicBezTo>
                      <a:pt x="2195" y="1"/>
                      <a:pt x="1978" y="191"/>
                      <a:pt x="1910" y="232"/>
                    </a:cubicBezTo>
                    <a:cubicBezTo>
                      <a:pt x="1856" y="259"/>
                      <a:pt x="1802" y="299"/>
                      <a:pt x="1748" y="326"/>
                    </a:cubicBezTo>
                    <a:cubicBezTo>
                      <a:pt x="1585" y="407"/>
                      <a:pt x="1436" y="462"/>
                      <a:pt x="1247" y="476"/>
                    </a:cubicBezTo>
                    <a:lnTo>
                      <a:pt x="1179" y="476"/>
                    </a:lnTo>
                    <a:lnTo>
                      <a:pt x="1179" y="489"/>
                    </a:lnTo>
                    <a:cubicBezTo>
                      <a:pt x="1179" y="476"/>
                      <a:pt x="1166" y="476"/>
                      <a:pt x="1166" y="476"/>
                    </a:cubicBezTo>
                    <a:cubicBezTo>
                      <a:pt x="1003" y="489"/>
                      <a:pt x="867" y="462"/>
                      <a:pt x="705" y="407"/>
                    </a:cubicBezTo>
                    <a:cubicBezTo>
                      <a:pt x="624" y="367"/>
                      <a:pt x="555" y="340"/>
                      <a:pt x="474" y="286"/>
                    </a:cubicBezTo>
                    <a:cubicBezTo>
                      <a:pt x="407" y="232"/>
                      <a:pt x="176" y="28"/>
                      <a:pt x="109" y="82"/>
                    </a:cubicBezTo>
                    <a:cubicBezTo>
                      <a:pt x="0" y="164"/>
                      <a:pt x="284" y="435"/>
                      <a:pt x="338" y="476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36" name="Google Shape;1636;p40"/>
              <p:cNvSpPr/>
              <p:nvPr/>
            </p:nvSpPr>
            <p:spPr>
              <a:xfrm>
                <a:off x="5593400" y="2457175"/>
                <a:ext cx="56275" cy="27475"/>
              </a:xfrm>
              <a:custGeom>
                <a:avLst/>
                <a:gdLst/>
                <a:ahLst/>
                <a:cxnLst/>
                <a:rect l="l" t="t" r="r" b="b"/>
                <a:pathLst>
                  <a:path w="2251" h="1099" extrusionOk="0">
                    <a:moveTo>
                      <a:pt x="407" y="990"/>
                    </a:moveTo>
                    <a:cubicBezTo>
                      <a:pt x="516" y="1030"/>
                      <a:pt x="610" y="1057"/>
                      <a:pt x="733" y="1071"/>
                    </a:cubicBezTo>
                    <a:cubicBezTo>
                      <a:pt x="935" y="1098"/>
                      <a:pt x="1112" y="1084"/>
                      <a:pt x="1302" y="1017"/>
                    </a:cubicBezTo>
                    <a:cubicBezTo>
                      <a:pt x="1302" y="1017"/>
                      <a:pt x="1315" y="1017"/>
                      <a:pt x="1315" y="1003"/>
                    </a:cubicBezTo>
                    <a:lnTo>
                      <a:pt x="1315" y="1003"/>
                    </a:lnTo>
                    <a:cubicBezTo>
                      <a:pt x="1329" y="1003"/>
                      <a:pt x="1383" y="976"/>
                      <a:pt x="1383" y="976"/>
                    </a:cubicBezTo>
                    <a:cubicBezTo>
                      <a:pt x="1600" y="881"/>
                      <a:pt x="1748" y="773"/>
                      <a:pt x="1898" y="596"/>
                    </a:cubicBezTo>
                    <a:cubicBezTo>
                      <a:pt x="1925" y="583"/>
                      <a:pt x="2006" y="475"/>
                      <a:pt x="2033" y="434"/>
                    </a:cubicBezTo>
                    <a:cubicBezTo>
                      <a:pt x="2060" y="394"/>
                      <a:pt x="2250" y="81"/>
                      <a:pt x="2142" y="27"/>
                    </a:cubicBezTo>
                    <a:cubicBezTo>
                      <a:pt x="2060" y="0"/>
                      <a:pt x="1898" y="231"/>
                      <a:pt x="1844" y="298"/>
                    </a:cubicBezTo>
                    <a:lnTo>
                      <a:pt x="1721" y="421"/>
                    </a:lnTo>
                    <a:cubicBezTo>
                      <a:pt x="1586" y="556"/>
                      <a:pt x="1450" y="650"/>
                      <a:pt x="1275" y="732"/>
                    </a:cubicBezTo>
                    <a:cubicBezTo>
                      <a:pt x="1275" y="732"/>
                      <a:pt x="1233" y="746"/>
                      <a:pt x="1220" y="746"/>
                    </a:cubicBezTo>
                    <a:lnTo>
                      <a:pt x="1220" y="746"/>
                    </a:lnTo>
                    <a:cubicBezTo>
                      <a:pt x="1220" y="746"/>
                      <a:pt x="1206" y="746"/>
                      <a:pt x="1206" y="759"/>
                    </a:cubicBezTo>
                    <a:cubicBezTo>
                      <a:pt x="1058" y="813"/>
                      <a:pt x="922" y="827"/>
                      <a:pt x="760" y="813"/>
                    </a:cubicBezTo>
                    <a:cubicBezTo>
                      <a:pt x="651" y="813"/>
                      <a:pt x="583" y="800"/>
                      <a:pt x="489" y="773"/>
                    </a:cubicBezTo>
                    <a:cubicBezTo>
                      <a:pt x="407" y="746"/>
                      <a:pt x="122" y="623"/>
                      <a:pt x="82" y="678"/>
                    </a:cubicBezTo>
                    <a:cubicBezTo>
                      <a:pt x="1" y="786"/>
                      <a:pt x="353" y="963"/>
                      <a:pt x="407" y="99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37" name="Google Shape;1637;p40"/>
              <p:cNvSpPr/>
              <p:nvPr/>
            </p:nvSpPr>
            <p:spPr>
              <a:xfrm>
                <a:off x="5645900" y="2458875"/>
                <a:ext cx="35600" cy="35925"/>
              </a:xfrm>
              <a:custGeom>
                <a:avLst/>
                <a:gdLst/>
                <a:ahLst/>
                <a:cxnLst/>
                <a:rect l="l" t="t" r="r" b="b"/>
                <a:pathLst>
                  <a:path w="1424" h="1437" extrusionOk="0">
                    <a:moveTo>
                      <a:pt x="705" y="1437"/>
                    </a:moveTo>
                    <a:cubicBezTo>
                      <a:pt x="1112" y="1437"/>
                      <a:pt x="1424" y="1111"/>
                      <a:pt x="1424" y="718"/>
                    </a:cubicBezTo>
                    <a:cubicBezTo>
                      <a:pt x="1424" y="326"/>
                      <a:pt x="1112" y="0"/>
                      <a:pt x="705" y="0"/>
                    </a:cubicBezTo>
                    <a:cubicBezTo>
                      <a:pt x="313" y="0"/>
                      <a:pt x="1" y="326"/>
                      <a:pt x="1" y="718"/>
                    </a:cubicBezTo>
                    <a:cubicBezTo>
                      <a:pt x="1" y="1111"/>
                      <a:pt x="313" y="1437"/>
                      <a:pt x="705" y="143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38" name="Google Shape;1638;p40"/>
              <p:cNvSpPr/>
              <p:nvPr/>
            </p:nvSpPr>
            <p:spPr>
              <a:xfrm>
                <a:off x="5932150" y="2446325"/>
                <a:ext cx="100975" cy="100975"/>
              </a:xfrm>
              <a:custGeom>
                <a:avLst/>
                <a:gdLst/>
                <a:ahLst/>
                <a:cxnLst/>
                <a:rect l="l" t="t" r="r" b="b"/>
                <a:pathLst>
                  <a:path w="4039" h="4039" extrusionOk="0">
                    <a:moveTo>
                      <a:pt x="2019" y="4038"/>
                    </a:moveTo>
                    <a:cubicBezTo>
                      <a:pt x="3130" y="4038"/>
                      <a:pt x="4038" y="3131"/>
                      <a:pt x="4038" y="2020"/>
                    </a:cubicBezTo>
                    <a:cubicBezTo>
                      <a:pt x="4038" y="909"/>
                      <a:pt x="3130" y="0"/>
                      <a:pt x="2019" y="0"/>
                    </a:cubicBezTo>
                    <a:cubicBezTo>
                      <a:pt x="908" y="0"/>
                      <a:pt x="0" y="909"/>
                      <a:pt x="0" y="2020"/>
                    </a:cubicBezTo>
                    <a:cubicBezTo>
                      <a:pt x="0" y="3131"/>
                      <a:pt x="908" y="4038"/>
                      <a:pt x="2019" y="4038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39" name="Google Shape;1639;p40"/>
              <p:cNvSpPr/>
              <p:nvPr/>
            </p:nvSpPr>
            <p:spPr>
              <a:xfrm>
                <a:off x="5995825" y="2441250"/>
                <a:ext cx="48450" cy="25425"/>
              </a:xfrm>
              <a:custGeom>
                <a:avLst/>
                <a:gdLst/>
                <a:ahLst/>
                <a:cxnLst/>
                <a:rect l="l" t="t" r="r" b="b"/>
                <a:pathLst>
                  <a:path w="1938" h="1017" extrusionOk="0">
                    <a:moveTo>
                      <a:pt x="1735" y="407"/>
                    </a:moveTo>
                    <a:cubicBezTo>
                      <a:pt x="1694" y="489"/>
                      <a:pt x="1640" y="556"/>
                      <a:pt x="1572" y="624"/>
                    </a:cubicBezTo>
                    <a:cubicBezTo>
                      <a:pt x="1450" y="760"/>
                      <a:pt x="1314" y="868"/>
                      <a:pt x="1139" y="935"/>
                    </a:cubicBezTo>
                    <a:lnTo>
                      <a:pt x="1139" y="935"/>
                    </a:lnTo>
                    <a:lnTo>
                      <a:pt x="1125" y="935"/>
                    </a:lnTo>
                    <a:lnTo>
                      <a:pt x="1098" y="949"/>
                    </a:lnTo>
                    <a:cubicBezTo>
                      <a:pt x="895" y="1016"/>
                      <a:pt x="732" y="1016"/>
                      <a:pt x="543" y="962"/>
                    </a:cubicBezTo>
                    <a:cubicBezTo>
                      <a:pt x="461" y="935"/>
                      <a:pt x="393" y="908"/>
                      <a:pt x="326" y="868"/>
                    </a:cubicBezTo>
                    <a:cubicBezTo>
                      <a:pt x="272" y="841"/>
                      <a:pt x="1" y="637"/>
                      <a:pt x="82" y="556"/>
                    </a:cubicBezTo>
                    <a:cubicBezTo>
                      <a:pt x="136" y="489"/>
                      <a:pt x="353" y="624"/>
                      <a:pt x="434" y="664"/>
                    </a:cubicBezTo>
                    <a:cubicBezTo>
                      <a:pt x="488" y="691"/>
                      <a:pt x="543" y="705"/>
                      <a:pt x="597" y="718"/>
                    </a:cubicBezTo>
                    <a:cubicBezTo>
                      <a:pt x="745" y="745"/>
                      <a:pt x="868" y="732"/>
                      <a:pt x="1003" y="691"/>
                    </a:cubicBezTo>
                    <a:lnTo>
                      <a:pt x="1030" y="678"/>
                    </a:lnTo>
                    <a:lnTo>
                      <a:pt x="1030" y="678"/>
                    </a:lnTo>
                    <a:lnTo>
                      <a:pt x="1043" y="678"/>
                    </a:lnTo>
                    <a:cubicBezTo>
                      <a:pt x="1179" y="624"/>
                      <a:pt x="1287" y="543"/>
                      <a:pt x="1396" y="447"/>
                    </a:cubicBezTo>
                    <a:cubicBezTo>
                      <a:pt x="1423" y="434"/>
                      <a:pt x="1531" y="312"/>
                      <a:pt x="1558" y="272"/>
                    </a:cubicBezTo>
                    <a:cubicBezTo>
                      <a:pt x="1599" y="218"/>
                      <a:pt x="1748" y="1"/>
                      <a:pt x="1843" y="28"/>
                    </a:cubicBezTo>
                    <a:cubicBezTo>
                      <a:pt x="1938" y="82"/>
                      <a:pt x="1775" y="366"/>
                      <a:pt x="1735" y="407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40" name="Google Shape;1640;p40"/>
              <p:cNvSpPr/>
              <p:nvPr/>
            </p:nvSpPr>
            <p:spPr>
              <a:xfrm>
                <a:off x="5996150" y="2456475"/>
                <a:ext cx="58975" cy="19000"/>
              </a:xfrm>
              <a:custGeom>
                <a:avLst/>
                <a:gdLst/>
                <a:ahLst/>
                <a:cxnLst/>
                <a:rect l="l" t="t" r="r" b="b"/>
                <a:pathLst>
                  <a:path w="2359" h="760" extrusionOk="0">
                    <a:moveTo>
                      <a:pt x="2020" y="476"/>
                    </a:moveTo>
                    <a:cubicBezTo>
                      <a:pt x="1939" y="543"/>
                      <a:pt x="1857" y="597"/>
                      <a:pt x="1749" y="651"/>
                    </a:cubicBezTo>
                    <a:cubicBezTo>
                      <a:pt x="1559" y="720"/>
                      <a:pt x="1383" y="760"/>
                      <a:pt x="1180" y="760"/>
                    </a:cubicBezTo>
                    <a:lnTo>
                      <a:pt x="1166" y="760"/>
                    </a:lnTo>
                    <a:lnTo>
                      <a:pt x="1166" y="760"/>
                    </a:lnTo>
                    <a:cubicBezTo>
                      <a:pt x="1153" y="760"/>
                      <a:pt x="1099" y="747"/>
                      <a:pt x="1085" y="747"/>
                    </a:cubicBezTo>
                    <a:cubicBezTo>
                      <a:pt x="855" y="720"/>
                      <a:pt x="678" y="651"/>
                      <a:pt x="488" y="543"/>
                    </a:cubicBezTo>
                    <a:cubicBezTo>
                      <a:pt x="461" y="530"/>
                      <a:pt x="353" y="449"/>
                      <a:pt x="313" y="422"/>
                    </a:cubicBezTo>
                    <a:cubicBezTo>
                      <a:pt x="272" y="380"/>
                      <a:pt x="1" y="151"/>
                      <a:pt x="96" y="69"/>
                    </a:cubicBezTo>
                    <a:cubicBezTo>
                      <a:pt x="163" y="1"/>
                      <a:pt x="380" y="191"/>
                      <a:pt x="448" y="232"/>
                    </a:cubicBezTo>
                    <a:cubicBezTo>
                      <a:pt x="503" y="259"/>
                      <a:pt x="557" y="299"/>
                      <a:pt x="611" y="326"/>
                    </a:cubicBezTo>
                    <a:cubicBezTo>
                      <a:pt x="774" y="407"/>
                      <a:pt x="922" y="462"/>
                      <a:pt x="1112" y="476"/>
                    </a:cubicBezTo>
                    <a:lnTo>
                      <a:pt x="1180" y="476"/>
                    </a:lnTo>
                    <a:lnTo>
                      <a:pt x="1180" y="489"/>
                    </a:lnTo>
                    <a:cubicBezTo>
                      <a:pt x="1180" y="476"/>
                      <a:pt x="1193" y="476"/>
                      <a:pt x="1193" y="476"/>
                    </a:cubicBezTo>
                    <a:cubicBezTo>
                      <a:pt x="1356" y="489"/>
                      <a:pt x="1491" y="462"/>
                      <a:pt x="1641" y="407"/>
                    </a:cubicBezTo>
                    <a:cubicBezTo>
                      <a:pt x="1735" y="367"/>
                      <a:pt x="1803" y="340"/>
                      <a:pt x="1885" y="286"/>
                    </a:cubicBezTo>
                    <a:cubicBezTo>
                      <a:pt x="1952" y="232"/>
                      <a:pt x="2183" y="28"/>
                      <a:pt x="2250" y="82"/>
                    </a:cubicBezTo>
                    <a:cubicBezTo>
                      <a:pt x="2358" y="164"/>
                      <a:pt x="2074" y="435"/>
                      <a:pt x="2020" y="476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41" name="Google Shape;1641;p40"/>
              <p:cNvSpPr/>
              <p:nvPr/>
            </p:nvSpPr>
            <p:spPr>
              <a:xfrm>
                <a:off x="6000900" y="2457175"/>
                <a:ext cx="56250" cy="27475"/>
              </a:xfrm>
              <a:custGeom>
                <a:avLst/>
                <a:gdLst/>
                <a:ahLst/>
                <a:cxnLst/>
                <a:rect l="l" t="t" r="r" b="b"/>
                <a:pathLst>
                  <a:path w="2250" h="1099" extrusionOk="0">
                    <a:moveTo>
                      <a:pt x="1843" y="990"/>
                    </a:moveTo>
                    <a:cubicBezTo>
                      <a:pt x="1735" y="1030"/>
                      <a:pt x="1640" y="1057"/>
                      <a:pt x="1518" y="1071"/>
                    </a:cubicBezTo>
                    <a:cubicBezTo>
                      <a:pt x="1315" y="1098"/>
                      <a:pt x="1138" y="1084"/>
                      <a:pt x="949" y="1017"/>
                    </a:cubicBezTo>
                    <a:cubicBezTo>
                      <a:pt x="949" y="1017"/>
                      <a:pt x="936" y="1017"/>
                      <a:pt x="936" y="1003"/>
                    </a:cubicBezTo>
                    <a:lnTo>
                      <a:pt x="936" y="1003"/>
                    </a:lnTo>
                    <a:cubicBezTo>
                      <a:pt x="922" y="1003"/>
                      <a:pt x="868" y="976"/>
                      <a:pt x="868" y="976"/>
                    </a:cubicBezTo>
                    <a:cubicBezTo>
                      <a:pt x="651" y="881"/>
                      <a:pt x="502" y="773"/>
                      <a:pt x="353" y="596"/>
                    </a:cubicBezTo>
                    <a:cubicBezTo>
                      <a:pt x="326" y="583"/>
                      <a:pt x="244" y="475"/>
                      <a:pt x="217" y="434"/>
                    </a:cubicBezTo>
                    <a:cubicBezTo>
                      <a:pt x="190" y="394"/>
                      <a:pt x="0" y="81"/>
                      <a:pt x="109" y="27"/>
                    </a:cubicBezTo>
                    <a:cubicBezTo>
                      <a:pt x="190" y="0"/>
                      <a:pt x="353" y="231"/>
                      <a:pt x="407" y="298"/>
                    </a:cubicBezTo>
                    <a:lnTo>
                      <a:pt x="529" y="421"/>
                    </a:lnTo>
                    <a:cubicBezTo>
                      <a:pt x="665" y="556"/>
                      <a:pt x="800" y="650"/>
                      <a:pt x="976" y="732"/>
                    </a:cubicBezTo>
                    <a:cubicBezTo>
                      <a:pt x="976" y="732"/>
                      <a:pt x="1017" y="746"/>
                      <a:pt x="1030" y="746"/>
                    </a:cubicBezTo>
                    <a:lnTo>
                      <a:pt x="1030" y="746"/>
                    </a:lnTo>
                    <a:lnTo>
                      <a:pt x="1044" y="759"/>
                    </a:lnTo>
                    <a:cubicBezTo>
                      <a:pt x="1193" y="813"/>
                      <a:pt x="1328" y="827"/>
                      <a:pt x="1491" y="813"/>
                    </a:cubicBezTo>
                    <a:cubicBezTo>
                      <a:pt x="1599" y="813"/>
                      <a:pt x="1667" y="800"/>
                      <a:pt x="1762" y="773"/>
                    </a:cubicBezTo>
                    <a:cubicBezTo>
                      <a:pt x="1843" y="746"/>
                      <a:pt x="2128" y="623"/>
                      <a:pt x="2168" y="678"/>
                    </a:cubicBezTo>
                    <a:cubicBezTo>
                      <a:pt x="2250" y="786"/>
                      <a:pt x="1897" y="963"/>
                      <a:pt x="1843" y="99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42" name="Google Shape;1642;p40"/>
              <p:cNvSpPr/>
              <p:nvPr/>
            </p:nvSpPr>
            <p:spPr>
              <a:xfrm>
                <a:off x="5969050" y="2458875"/>
                <a:ext cx="35600" cy="35925"/>
              </a:xfrm>
              <a:custGeom>
                <a:avLst/>
                <a:gdLst/>
                <a:ahLst/>
                <a:cxnLst/>
                <a:rect l="l" t="t" r="r" b="b"/>
                <a:pathLst>
                  <a:path w="1424" h="1437" extrusionOk="0">
                    <a:moveTo>
                      <a:pt x="705" y="1437"/>
                    </a:moveTo>
                    <a:cubicBezTo>
                      <a:pt x="1112" y="1437"/>
                      <a:pt x="1424" y="1111"/>
                      <a:pt x="1424" y="718"/>
                    </a:cubicBezTo>
                    <a:cubicBezTo>
                      <a:pt x="1424" y="326"/>
                      <a:pt x="1112" y="0"/>
                      <a:pt x="705" y="0"/>
                    </a:cubicBezTo>
                    <a:cubicBezTo>
                      <a:pt x="313" y="0"/>
                      <a:pt x="1" y="326"/>
                      <a:pt x="1" y="718"/>
                    </a:cubicBezTo>
                    <a:cubicBezTo>
                      <a:pt x="1" y="1111"/>
                      <a:pt x="313" y="1437"/>
                      <a:pt x="705" y="143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43" name="Google Shape;1643;p40"/>
              <p:cNvSpPr/>
              <p:nvPr/>
            </p:nvSpPr>
            <p:spPr>
              <a:xfrm>
                <a:off x="5628650" y="2570650"/>
                <a:ext cx="78600" cy="30525"/>
              </a:xfrm>
              <a:custGeom>
                <a:avLst/>
                <a:gdLst/>
                <a:ahLst/>
                <a:cxnLst/>
                <a:rect l="l" t="t" r="r" b="b"/>
                <a:pathLst>
                  <a:path w="3144" h="1221" extrusionOk="0">
                    <a:moveTo>
                      <a:pt x="1572" y="1220"/>
                    </a:moveTo>
                    <a:cubicBezTo>
                      <a:pt x="2439" y="1220"/>
                      <a:pt x="3144" y="935"/>
                      <a:pt x="3144" y="610"/>
                    </a:cubicBezTo>
                    <a:cubicBezTo>
                      <a:pt x="3144" y="272"/>
                      <a:pt x="2439" y="1"/>
                      <a:pt x="1572" y="1"/>
                    </a:cubicBezTo>
                    <a:cubicBezTo>
                      <a:pt x="705" y="1"/>
                      <a:pt x="0" y="272"/>
                      <a:pt x="0" y="610"/>
                    </a:cubicBezTo>
                    <a:cubicBezTo>
                      <a:pt x="0" y="935"/>
                      <a:pt x="705" y="1220"/>
                      <a:pt x="1572" y="1220"/>
                    </a:cubicBezTo>
                    <a:close/>
                  </a:path>
                </a:pathLst>
              </a:custGeom>
              <a:solidFill>
                <a:srgbClr val="F58CA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44" name="Google Shape;1644;p40"/>
              <p:cNvSpPr/>
              <p:nvPr/>
            </p:nvSpPr>
            <p:spPr>
              <a:xfrm>
                <a:off x="5943300" y="2570650"/>
                <a:ext cx="78625" cy="30525"/>
              </a:xfrm>
              <a:custGeom>
                <a:avLst/>
                <a:gdLst/>
                <a:ahLst/>
                <a:cxnLst/>
                <a:rect l="l" t="t" r="r" b="b"/>
                <a:pathLst>
                  <a:path w="3145" h="1221" extrusionOk="0">
                    <a:moveTo>
                      <a:pt x="1573" y="1220"/>
                    </a:moveTo>
                    <a:cubicBezTo>
                      <a:pt x="2440" y="1220"/>
                      <a:pt x="3144" y="935"/>
                      <a:pt x="3144" y="610"/>
                    </a:cubicBezTo>
                    <a:cubicBezTo>
                      <a:pt x="3144" y="272"/>
                      <a:pt x="2440" y="1"/>
                      <a:pt x="1573" y="1"/>
                    </a:cubicBezTo>
                    <a:cubicBezTo>
                      <a:pt x="706" y="1"/>
                      <a:pt x="1" y="272"/>
                      <a:pt x="1" y="610"/>
                    </a:cubicBezTo>
                    <a:cubicBezTo>
                      <a:pt x="1" y="935"/>
                      <a:pt x="706" y="1220"/>
                      <a:pt x="1573" y="1220"/>
                    </a:cubicBezTo>
                    <a:close/>
                  </a:path>
                </a:pathLst>
              </a:custGeom>
              <a:solidFill>
                <a:srgbClr val="F58CA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45" name="Google Shape;1645;p40"/>
              <p:cNvSpPr/>
              <p:nvPr/>
            </p:nvSpPr>
            <p:spPr>
              <a:xfrm>
                <a:off x="5752275" y="2515775"/>
                <a:ext cx="143650" cy="43700"/>
              </a:xfrm>
              <a:custGeom>
                <a:avLst/>
                <a:gdLst/>
                <a:ahLst/>
                <a:cxnLst/>
                <a:rect l="l" t="t" r="r" b="b"/>
                <a:pathLst>
                  <a:path w="5746" h="1748" extrusionOk="0">
                    <a:moveTo>
                      <a:pt x="2670" y="203"/>
                    </a:moveTo>
                    <a:cubicBezTo>
                      <a:pt x="2670" y="95"/>
                      <a:pt x="2751" y="1"/>
                      <a:pt x="2873" y="1"/>
                    </a:cubicBezTo>
                    <a:cubicBezTo>
                      <a:pt x="2981" y="1"/>
                      <a:pt x="3076" y="95"/>
                      <a:pt x="3076" y="203"/>
                    </a:cubicBezTo>
                    <a:cubicBezTo>
                      <a:pt x="3076" y="516"/>
                      <a:pt x="3198" y="800"/>
                      <a:pt x="3402" y="1003"/>
                    </a:cubicBezTo>
                    <a:cubicBezTo>
                      <a:pt x="3618" y="1206"/>
                      <a:pt x="3889" y="1328"/>
                      <a:pt x="4200" y="1328"/>
                    </a:cubicBezTo>
                    <a:cubicBezTo>
                      <a:pt x="4513" y="1328"/>
                      <a:pt x="4797" y="1206"/>
                      <a:pt x="5000" y="1003"/>
                    </a:cubicBezTo>
                    <a:cubicBezTo>
                      <a:pt x="5203" y="800"/>
                      <a:pt x="5339" y="516"/>
                      <a:pt x="5339" y="203"/>
                    </a:cubicBezTo>
                    <a:cubicBezTo>
                      <a:pt x="5339" y="95"/>
                      <a:pt x="5420" y="1"/>
                      <a:pt x="5542" y="1"/>
                    </a:cubicBezTo>
                    <a:cubicBezTo>
                      <a:pt x="5651" y="1"/>
                      <a:pt x="5745" y="95"/>
                      <a:pt x="5745" y="203"/>
                    </a:cubicBezTo>
                    <a:cubicBezTo>
                      <a:pt x="5745" y="637"/>
                      <a:pt x="5569" y="1016"/>
                      <a:pt x="5298" y="1301"/>
                    </a:cubicBezTo>
                    <a:cubicBezTo>
                      <a:pt x="5013" y="1572"/>
                      <a:pt x="4634" y="1748"/>
                      <a:pt x="4200" y="1748"/>
                    </a:cubicBezTo>
                    <a:cubicBezTo>
                      <a:pt x="3781" y="1748"/>
                      <a:pt x="3387" y="1572"/>
                      <a:pt x="3116" y="1301"/>
                    </a:cubicBezTo>
                    <a:cubicBezTo>
                      <a:pt x="3022" y="1206"/>
                      <a:pt x="2941" y="1098"/>
                      <a:pt x="2873" y="976"/>
                    </a:cubicBezTo>
                    <a:cubicBezTo>
                      <a:pt x="2805" y="1098"/>
                      <a:pt x="2724" y="1206"/>
                      <a:pt x="2629" y="1301"/>
                    </a:cubicBezTo>
                    <a:cubicBezTo>
                      <a:pt x="2345" y="1572"/>
                      <a:pt x="1965" y="1748"/>
                      <a:pt x="1532" y="1748"/>
                    </a:cubicBezTo>
                    <a:cubicBezTo>
                      <a:pt x="1111" y="1748"/>
                      <a:pt x="732" y="1572"/>
                      <a:pt x="448" y="1301"/>
                    </a:cubicBezTo>
                    <a:cubicBezTo>
                      <a:pt x="163" y="1016"/>
                      <a:pt x="0" y="637"/>
                      <a:pt x="0" y="203"/>
                    </a:cubicBezTo>
                    <a:cubicBezTo>
                      <a:pt x="0" y="95"/>
                      <a:pt x="95" y="1"/>
                      <a:pt x="204" y="1"/>
                    </a:cubicBezTo>
                    <a:cubicBezTo>
                      <a:pt x="312" y="1"/>
                      <a:pt x="407" y="95"/>
                      <a:pt x="407" y="203"/>
                    </a:cubicBezTo>
                    <a:cubicBezTo>
                      <a:pt x="407" y="516"/>
                      <a:pt x="542" y="800"/>
                      <a:pt x="746" y="1003"/>
                    </a:cubicBezTo>
                    <a:cubicBezTo>
                      <a:pt x="949" y="1206"/>
                      <a:pt x="1220" y="1328"/>
                      <a:pt x="1532" y="1328"/>
                    </a:cubicBezTo>
                    <a:cubicBezTo>
                      <a:pt x="1843" y="1328"/>
                      <a:pt x="2128" y="1206"/>
                      <a:pt x="2331" y="1003"/>
                    </a:cubicBezTo>
                    <a:cubicBezTo>
                      <a:pt x="2534" y="800"/>
                      <a:pt x="2670" y="516"/>
                      <a:pt x="2670" y="203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pic>
        <p:nvPicPr>
          <p:cNvPr id="6" name="Объект 6">
            <a:extLst>
              <a:ext uri="{FF2B5EF4-FFF2-40B4-BE49-F238E27FC236}">
                <a16:creationId xmlns:a16="http://schemas.microsoft.com/office/drawing/2014/main" id="{C11C1D34-D2CC-6849-27FF-E22748DDF8E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892652" y="926778"/>
            <a:ext cx="5257734" cy="288457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2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11" name="Google Shape;7211;p54"/>
          <p:cNvSpPr/>
          <p:nvPr/>
        </p:nvSpPr>
        <p:spPr>
          <a:xfrm>
            <a:off x="5135096" y="728243"/>
            <a:ext cx="1743322" cy="196308"/>
          </a:xfrm>
          <a:custGeom>
            <a:avLst/>
            <a:gdLst/>
            <a:ahLst/>
            <a:cxnLst/>
            <a:rect l="l" t="t" r="r" b="b"/>
            <a:pathLst>
              <a:path w="158881" h="17895" extrusionOk="0">
                <a:moveTo>
                  <a:pt x="0" y="0"/>
                </a:moveTo>
                <a:lnTo>
                  <a:pt x="17767" y="17895"/>
                </a:lnTo>
                <a:lnTo>
                  <a:pt x="35279" y="256"/>
                </a:lnTo>
                <a:lnTo>
                  <a:pt x="53046" y="17767"/>
                </a:lnTo>
                <a:lnTo>
                  <a:pt x="70685" y="256"/>
                </a:lnTo>
                <a:lnTo>
                  <a:pt x="88196" y="17767"/>
                </a:lnTo>
                <a:lnTo>
                  <a:pt x="105963" y="256"/>
                </a:lnTo>
                <a:lnTo>
                  <a:pt x="123730" y="17767"/>
                </a:lnTo>
                <a:lnTo>
                  <a:pt x="141369" y="128"/>
                </a:lnTo>
                <a:lnTo>
                  <a:pt x="158881" y="17895"/>
                </a:lnTo>
              </a:path>
            </a:pathLst>
          </a:custGeom>
          <a:noFill/>
          <a:ln w="3810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sp>
      <p:pic>
        <p:nvPicPr>
          <p:cNvPr id="4" name="Объект 6">
            <a:extLst>
              <a:ext uri="{FF2B5EF4-FFF2-40B4-BE49-F238E27FC236}">
                <a16:creationId xmlns:a16="http://schemas.microsoft.com/office/drawing/2014/main" id="{DB346B2D-DE70-68CD-ABA8-16462C93A28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9645" b="96447" l="9135" r="98558">
                        <a14:foregroundMark x1="41827" y1="24873" x2="52885" y2="31980"/>
                        <a14:foregroundMark x1="78365" y1="23350" x2="85577" y2="37563"/>
                        <a14:foregroundMark x1="85577" y1="37563" x2="70192" y2="42640"/>
                        <a14:foregroundMark x1="70192" y1="42640" x2="64423" y2="30457"/>
                        <a14:foregroundMark x1="92788" y1="21320" x2="92788" y2="21320"/>
                        <a14:foregroundMark x1="94712" y1="59391" x2="94712" y2="59391"/>
                        <a14:foregroundMark x1="95673" y1="80711" x2="95673" y2="80711"/>
                        <a14:foregroundMark x1="99038" y1="63452" x2="99038" y2="63452"/>
                        <a14:foregroundMark x1="45673" y1="69036" x2="45673" y2="69036"/>
                        <a14:foregroundMark x1="50000" y1="65482" x2="50000" y2="65482"/>
                        <a14:foregroundMark x1="25962" y1="93909" x2="25962" y2="93909"/>
                        <a14:foregroundMark x1="79808" y1="96447" x2="79808" y2="96447"/>
                        <a14:foregroundMark x1="61538" y1="88832" x2="61538" y2="88832"/>
                        <a14:foregroundMark x1="73558" y1="33503" x2="73558" y2="33503"/>
                        <a14:foregroundMark x1="78846" y1="95431" x2="78846" y2="95431"/>
                        <a14:backgroundMark x1="99519" y1="81726" x2="99519" y2="81726"/>
                        <a14:backgroundMark x1="99519" y1="77157" x2="99519" y2="7715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464574"/>
            <a:ext cx="4108534" cy="3891190"/>
          </a:xfrm>
          <a:prstGeom prst="rect">
            <a:avLst/>
          </a:prstGeom>
          <a:noFill/>
          <a:ln>
            <a:noFill/>
          </a:ln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5" name="Прямоугольник 7">
                <a:extLst>
                  <a:ext uri="{FF2B5EF4-FFF2-40B4-BE49-F238E27FC236}">
                    <a16:creationId xmlns:a16="http://schemas.microsoft.com/office/drawing/2014/main" id="{13C4BD7F-A4B2-B1C1-972C-ACCD329C732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55222" y="1108608"/>
                <a:ext cx="3698060" cy="32378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152400">
                  <a:lnSpc>
                    <a:spcPct val="105000"/>
                  </a:lnSpc>
                  <a:buClr>
                    <a:schemeClr val="dk1"/>
                  </a:buClr>
                  <a:buSzPts val="1200"/>
                </a:pPr>
                <a:r>
                  <a:rPr lang="ru-RU" altLang="ru-RU" sz="2400" dirty="0">
                    <a:solidFill>
                      <a:schemeClr val="hlink"/>
                    </a:solidFill>
                    <a:uFill>
                      <a:noFill/>
                    </a:uFill>
                    <a:latin typeface="Questrial"/>
                    <a:ea typeface="Questrial"/>
                    <a:cs typeface="Questrial"/>
                    <a:sym typeface="Questrial"/>
                  </a:rPr>
                  <a:t>Точные опыты показывают, что при температуре 0</a:t>
                </a:r>
                <a:r>
                  <a:rPr lang="ru-RU" altLang="ru-RU" sz="2400" dirty="0">
                    <a:solidFill>
                      <a:schemeClr val="hlink"/>
                    </a:solidFill>
                    <a:uFill>
                      <a:noFill/>
                    </a:uFill>
                    <a:latin typeface="Questrial"/>
                    <a:ea typeface="Questrial"/>
                    <a:cs typeface="Questrial"/>
                    <a:sym typeface="Symbol" panose="05050102010706020507" pitchFamily="18" charset="2"/>
                  </a:rPr>
                  <a:t></a:t>
                </a:r>
                <a:r>
                  <a:rPr lang="ru-RU" altLang="ru-RU" sz="2400" dirty="0">
                    <a:solidFill>
                      <a:schemeClr val="hlink"/>
                    </a:solidFill>
                    <a:uFill>
                      <a:noFill/>
                    </a:uFill>
                    <a:latin typeface="Questrial"/>
                    <a:ea typeface="Questrial"/>
                    <a:cs typeface="Questrial"/>
                    <a:sym typeface="Questrial"/>
                  </a:rPr>
                  <a:t> С и нормальном атмосферном давлении масса воздуха объёмом 1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ru-RU" altLang="ru-RU" sz="2400" i="1" smtClean="0">
                            <a:solidFill>
                              <a:schemeClr val="hlink"/>
                            </a:solidFill>
                            <a:uFill>
                              <a:noFill/>
                            </a:uFill>
                            <a:latin typeface="Cambria Math" panose="02040503050406030204" pitchFamily="18" charset="0"/>
                            <a:ea typeface="Questrial"/>
                            <a:cs typeface="Questrial"/>
                            <a:sym typeface="Questrial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ru-RU" altLang="ru-RU" sz="2400" dirty="0">
                            <a:solidFill>
                              <a:schemeClr val="hlink"/>
                            </a:solidFill>
                            <a:uFill>
                              <a:noFill/>
                            </a:uFill>
                            <a:latin typeface="Questrial"/>
                            <a:ea typeface="Questrial"/>
                            <a:cs typeface="Questrial"/>
                            <a:sym typeface="Questrial"/>
                          </a:rPr>
                          <m:t>м</m:t>
                        </m:r>
                      </m:e>
                      <m:sup>
                        <m:r>
                          <a:rPr lang="ru-RU" altLang="ru-RU" sz="2400" b="0" i="1" smtClean="0">
                            <a:solidFill>
                              <a:schemeClr val="hlink"/>
                            </a:solidFill>
                            <a:uFill>
                              <a:noFill/>
                            </a:uFill>
                            <a:latin typeface="Cambria Math" panose="02040503050406030204" pitchFamily="18" charset="0"/>
                            <a:ea typeface="Questrial"/>
                            <a:cs typeface="Questrial"/>
                            <a:sym typeface="Questrial"/>
                          </a:rPr>
                          <m:t>3</m:t>
                        </m:r>
                      </m:sup>
                    </m:sSup>
                  </m:oMath>
                </a14:m>
                <a:r>
                  <a:rPr lang="ru-RU" altLang="ru-RU" sz="2400" dirty="0">
                    <a:solidFill>
                      <a:schemeClr val="hlink"/>
                    </a:solidFill>
                    <a:uFill>
                      <a:noFill/>
                    </a:uFill>
                    <a:latin typeface="Questrial"/>
                    <a:ea typeface="Questrial"/>
                    <a:cs typeface="Questrial"/>
                    <a:sym typeface="Questrial"/>
                  </a:rPr>
                  <a:t> равна 1.29 кг </a:t>
                </a:r>
              </a:p>
            </p:txBody>
          </p:sp>
        </mc:Choice>
        <mc:Fallback xmlns="">
          <p:sp>
            <p:nvSpPr>
              <p:cNvPr id="5" name="Прямоугольник 7">
                <a:extLst>
                  <a:ext uri="{FF2B5EF4-FFF2-40B4-BE49-F238E27FC236}">
                    <a16:creationId xmlns:a16="http://schemas.microsoft.com/office/drawing/2014/main" id="{13C4BD7F-A4B2-B1C1-972C-ACCD329C732A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4855222" y="1108608"/>
                <a:ext cx="3698060" cy="3237809"/>
              </a:xfrm>
              <a:prstGeom prst="rect">
                <a:avLst/>
              </a:prstGeom>
              <a:blipFill>
                <a:blip r:embed="rId5"/>
                <a:stretch>
                  <a:fillRect t="-1695" b="-1318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2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93" name="Google Shape;6516;p51">
            <a:extLst>
              <a:ext uri="{FF2B5EF4-FFF2-40B4-BE49-F238E27FC236}">
                <a16:creationId xmlns:a16="http://schemas.microsoft.com/office/drawing/2014/main" id="{BC48216D-8939-5382-999D-F8D4352C5D5D}"/>
              </a:ext>
            </a:extLst>
          </p:cNvPr>
          <p:cNvSpPr txBox="1">
            <a:spLocks/>
          </p:cNvSpPr>
          <p:nvPr/>
        </p:nvSpPr>
        <p:spPr>
          <a:xfrm>
            <a:off x="849473" y="540082"/>
            <a:ext cx="4510800" cy="106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Bitter ExtraBold"/>
              <a:buNone/>
              <a:defRPr sz="3000" b="0" i="0" u="none" strike="noStrike" cap="none">
                <a:solidFill>
                  <a:schemeClr val="dk1"/>
                </a:solidFill>
                <a:latin typeface="Bitter ExtraBold"/>
                <a:ea typeface="Bitter ExtraBold"/>
                <a:cs typeface="Bitter ExtraBold"/>
                <a:sym typeface="Bitter ExtraBold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Bitter ExtraBold"/>
              <a:buNone/>
              <a:defRPr sz="3000" b="0" i="0" u="none" strike="noStrike" cap="none">
                <a:solidFill>
                  <a:schemeClr val="dk1"/>
                </a:solidFill>
                <a:latin typeface="Bitter ExtraBold"/>
                <a:ea typeface="Bitter ExtraBold"/>
                <a:cs typeface="Bitter ExtraBold"/>
                <a:sym typeface="Bitter ExtraBold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Bitter ExtraBold"/>
              <a:buNone/>
              <a:defRPr sz="3000" b="0" i="0" u="none" strike="noStrike" cap="none">
                <a:solidFill>
                  <a:schemeClr val="dk1"/>
                </a:solidFill>
                <a:latin typeface="Bitter ExtraBold"/>
                <a:ea typeface="Bitter ExtraBold"/>
                <a:cs typeface="Bitter ExtraBold"/>
                <a:sym typeface="Bitter ExtraBold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Bitter ExtraBold"/>
              <a:buNone/>
              <a:defRPr sz="3000" b="0" i="0" u="none" strike="noStrike" cap="none">
                <a:solidFill>
                  <a:schemeClr val="dk1"/>
                </a:solidFill>
                <a:latin typeface="Bitter ExtraBold"/>
                <a:ea typeface="Bitter ExtraBold"/>
                <a:cs typeface="Bitter ExtraBold"/>
                <a:sym typeface="Bitter ExtraBold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Bitter ExtraBold"/>
              <a:buNone/>
              <a:defRPr sz="3000" b="0" i="0" u="none" strike="noStrike" cap="none">
                <a:solidFill>
                  <a:schemeClr val="dk1"/>
                </a:solidFill>
                <a:latin typeface="Bitter ExtraBold"/>
                <a:ea typeface="Bitter ExtraBold"/>
                <a:cs typeface="Bitter ExtraBold"/>
                <a:sym typeface="Bitter ExtraBold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Bitter ExtraBold"/>
              <a:buNone/>
              <a:defRPr sz="3000" b="0" i="0" u="none" strike="noStrike" cap="none">
                <a:solidFill>
                  <a:schemeClr val="dk1"/>
                </a:solidFill>
                <a:latin typeface="Bitter ExtraBold"/>
                <a:ea typeface="Bitter ExtraBold"/>
                <a:cs typeface="Bitter ExtraBold"/>
                <a:sym typeface="Bitter ExtraBold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Bitter ExtraBold"/>
              <a:buNone/>
              <a:defRPr sz="3000" b="0" i="0" u="none" strike="noStrike" cap="none">
                <a:solidFill>
                  <a:schemeClr val="dk1"/>
                </a:solidFill>
                <a:latin typeface="Bitter ExtraBold"/>
                <a:ea typeface="Bitter ExtraBold"/>
                <a:cs typeface="Bitter ExtraBold"/>
                <a:sym typeface="Bitter ExtraBold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Bitter ExtraBold"/>
              <a:buNone/>
              <a:defRPr sz="3000" b="0" i="0" u="none" strike="noStrike" cap="none">
                <a:solidFill>
                  <a:schemeClr val="dk1"/>
                </a:solidFill>
                <a:latin typeface="Bitter ExtraBold"/>
                <a:ea typeface="Bitter ExtraBold"/>
                <a:cs typeface="Bitter ExtraBold"/>
                <a:sym typeface="Bitter ExtraBold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Bitter ExtraBold"/>
              <a:buNone/>
              <a:defRPr sz="3000" b="0" i="0" u="none" strike="noStrike" cap="none">
                <a:solidFill>
                  <a:schemeClr val="dk1"/>
                </a:solidFill>
                <a:latin typeface="Bitter ExtraBold"/>
                <a:ea typeface="Bitter ExtraBold"/>
                <a:cs typeface="Bitter ExtraBold"/>
                <a:sym typeface="Bitter ExtraBold"/>
              </a:defRPr>
            </a:lvl9pPr>
          </a:lstStyle>
          <a:p>
            <a:r>
              <a:rPr lang="ru-RU" sz="4400" dirty="0"/>
              <a:t>Решим задачу</a:t>
            </a:r>
          </a:p>
        </p:txBody>
      </p:sp>
      <p:grpSp>
        <p:nvGrpSpPr>
          <p:cNvPr id="7294" name="Google Shape;6689;p51">
            <a:extLst>
              <a:ext uri="{FF2B5EF4-FFF2-40B4-BE49-F238E27FC236}">
                <a16:creationId xmlns:a16="http://schemas.microsoft.com/office/drawing/2014/main" id="{89DD62BD-EE20-80E0-1848-01107C397E2D}"/>
              </a:ext>
            </a:extLst>
          </p:cNvPr>
          <p:cNvGrpSpPr/>
          <p:nvPr/>
        </p:nvGrpSpPr>
        <p:grpSpPr>
          <a:xfrm rot="-605810" flipH="1">
            <a:off x="6187981" y="774044"/>
            <a:ext cx="166673" cy="166673"/>
            <a:chOff x="2810757" y="1723146"/>
            <a:chExt cx="719700" cy="719700"/>
          </a:xfrm>
        </p:grpSpPr>
        <p:sp>
          <p:nvSpPr>
            <p:cNvPr id="7295" name="Google Shape;6690;p51">
              <a:extLst>
                <a:ext uri="{FF2B5EF4-FFF2-40B4-BE49-F238E27FC236}">
                  <a16:creationId xmlns:a16="http://schemas.microsoft.com/office/drawing/2014/main" id="{89503B63-A5A1-68C5-0BFF-689035BDABC6}"/>
                </a:ext>
              </a:extLst>
            </p:cNvPr>
            <p:cNvSpPr/>
            <p:nvPr/>
          </p:nvSpPr>
          <p:spPr>
            <a:xfrm>
              <a:off x="2810757" y="1723146"/>
              <a:ext cx="719700" cy="719700"/>
            </a:xfrm>
            <a:prstGeom prst="ellipse">
              <a:avLst/>
            </a:prstGeom>
            <a:gradFill>
              <a:gsLst>
                <a:gs pos="0">
                  <a:srgbClr val="F7A1B8"/>
                </a:gs>
                <a:gs pos="100000">
                  <a:srgbClr val="E62F60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7296" name="Google Shape;6691;p51">
              <a:extLst>
                <a:ext uri="{FF2B5EF4-FFF2-40B4-BE49-F238E27FC236}">
                  <a16:creationId xmlns:a16="http://schemas.microsoft.com/office/drawing/2014/main" id="{51D10B94-260F-E9C5-2AB1-F1C91A94F938}"/>
                </a:ext>
              </a:extLst>
            </p:cNvPr>
            <p:cNvGrpSpPr/>
            <p:nvPr/>
          </p:nvGrpSpPr>
          <p:grpSpPr>
            <a:xfrm>
              <a:off x="2938725" y="1995263"/>
              <a:ext cx="463750" cy="159925"/>
              <a:chOff x="5593400" y="2441250"/>
              <a:chExt cx="463750" cy="159925"/>
            </a:xfrm>
          </p:grpSpPr>
          <p:sp>
            <p:nvSpPr>
              <p:cNvPr id="7297" name="Google Shape;6692;p51">
                <a:extLst>
                  <a:ext uri="{FF2B5EF4-FFF2-40B4-BE49-F238E27FC236}">
                    <a16:creationId xmlns:a16="http://schemas.microsoft.com/office/drawing/2014/main" id="{567052C1-1765-FEB0-77ED-62C0E19754FC}"/>
                  </a:ext>
                </a:extLst>
              </p:cNvPr>
              <p:cNvSpPr/>
              <p:nvPr/>
            </p:nvSpPr>
            <p:spPr>
              <a:xfrm>
                <a:off x="5617450" y="2446325"/>
                <a:ext cx="100975" cy="100975"/>
              </a:xfrm>
              <a:custGeom>
                <a:avLst/>
                <a:gdLst/>
                <a:ahLst/>
                <a:cxnLst/>
                <a:rect l="l" t="t" r="r" b="b"/>
                <a:pathLst>
                  <a:path w="4039" h="4039" extrusionOk="0">
                    <a:moveTo>
                      <a:pt x="2020" y="4038"/>
                    </a:moveTo>
                    <a:cubicBezTo>
                      <a:pt x="3131" y="4038"/>
                      <a:pt x="4038" y="3131"/>
                      <a:pt x="4038" y="2020"/>
                    </a:cubicBezTo>
                    <a:cubicBezTo>
                      <a:pt x="4038" y="909"/>
                      <a:pt x="3131" y="0"/>
                      <a:pt x="2020" y="0"/>
                    </a:cubicBezTo>
                    <a:cubicBezTo>
                      <a:pt x="909" y="0"/>
                      <a:pt x="0" y="909"/>
                      <a:pt x="0" y="2020"/>
                    </a:cubicBezTo>
                    <a:cubicBezTo>
                      <a:pt x="0" y="3131"/>
                      <a:pt x="909" y="4038"/>
                      <a:pt x="2020" y="4038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298" name="Google Shape;6693;p51">
                <a:extLst>
                  <a:ext uri="{FF2B5EF4-FFF2-40B4-BE49-F238E27FC236}">
                    <a16:creationId xmlns:a16="http://schemas.microsoft.com/office/drawing/2014/main" id="{DBEC5280-C98A-1B51-4C62-A4AB83F8780F}"/>
                  </a:ext>
                </a:extLst>
              </p:cNvPr>
              <p:cNvSpPr/>
              <p:nvPr/>
            </p:nvSpPr>
            <p:spPr>
              <a:xfrm>
                <a:off x="5606275" y="2441250"/>
                <a:ext cx="48450" cy="25425"/>
              </a:xfrm>
              <a:custGeom>
                <a:avLst/>
                <a:gdLst/>
                <a:ahLst/>
                <a:cxnLst/>
                <a:rect l="l" t="t" r="r" b="b"/>
                <a:pathLst>
                  <a:path w="1938" h="1017" extrusionOk="0">
                    <a:moveTo>
                      <a:pt x="204" y="407"/>
                    </a:moveTo>
                    <a:cubicBezTo>
                      <a:pt x="245" y="489"/>
                      <a:pt x="299" y="556"/>
                      <a:pt x="366" y="624"/>
                    </a:cubicBezTo>
                    <a:cubicBezTo>
                      <a:pt x="489" y="760"/>
                      <a:pt x="624" y="868"/>
                      <a:pt x="800" y="935"/>
                    </a:cubicBezTo>
                    <a:lnTo>
                      <a:pt x="800" y="935"/>
                    </a:lnTo>
                    <a:lnTo>
                      <a:pt x="814" y="935"/>
                    </a:lnTo>
                    <a:lnTo>
                      <a:pt x="841" y="949"/>
                    </a:lnTo>
                    <a:cubicBezTo>
                      <a:pt x="1044" y="1016"/>
                      <a:pt x="1206" y="1016"/>
                      <a:pt x="1396" y="962"/>
                    </a:cubicBezTo>
                    <a:cubicBezTo>
                      <a:pt x="1477" y="935"/>
                      <a:pt x="1545" y="908"/>
                      <a:pt x="1613" y="868"/>
                    </a:cubicBezTo>
                    <a:cubicBezTo>
                      <a:pt x="1667" y="841"/>
                      <a:pt x="1938" y="637"/>
                      <a:pt x="1857" y="556"/>
                    </a:cubicBezTo>
                    <a:cubicBezTo>
                      <a:pt x="1802" y="489"/>
                      <a:pt x="1586" y="624"/>
                      <a:pt x="1504" y="664"/>
                    </a:cubicBezTo>
                    <a:cubicBezTo>
                      <a:pt x="1450" y="691"/>
                      <a:pt x="1396" y="705"/>
                      <a:pt x="1342" y="718"/>
                    </a:cubicBezTo>
                    <a:cubicBezTo>
                      <a:pt x="1193" y="745"/>
                      <a:pt x="1071" y="732"/>
                      <a:pt x="935" y="691"/>
                    </a:cubicBezTo>
                    <a:lnTo>
                      <a:pt x="908" y="678"/>
                    </a:lnTo>
                    <a:lnTo>
                      <a:pt x="908" y="678"/>
                    </a:lnTo>
                    <a:lnTo>
                      <a:pt x="895" y="678"/>
                    </a:lnTo>
                    <a:cubicBezTo>
                      <a:pt x="760" y="624"/>
                      <a:pt x="651" y="543"/>
                      <a:pt x="543" y="447"/>
                    </a:cubicBezTo>
                    <a:cubicBezTo>
                      <a:pt x="516" y="434"/>
                      <a:pt x="407" y="312"/>
                      <a:pt x="380" y="272"/>
                    </a:cubicBezTo>
                    <a:cubicBezTo>
                      <a:pt x="339" y="218"/>
                      <a:pt x="191" y="1"/>
                      <a:pt x="95" y="28"/>
                    </a:cubicBezTo>
                    <a:cubicBezTo>
                      <a:pt x="1" y="82"/>
                      <a:pt x="163" y="366"/>
                      <a:pt x="204" y="407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299" name="Google Shape;6694;p51">
                <a:extLst>
                  <a:ext uri="{FF2B5EF4-FFF2-40B4-BE49-F238E27FC236}">
                    <a16:creationId xmlns:a16="http://schemas.microsoft.com/office/drawing/2014/main" id="{328D60F1-1AED-3862-34AF-DD011EA2E9FB}"/>
                  </a:ext>
                </a:extLst>
              </p:cNvPr>
              <p:cNvSpPr/>
              <p:nvPr/>
            </p:nvSpPr>
            <p:spPr>
              <a:xfrm>
                <a:off x="5595450" y="2456475"/>
                <a:ext cx="58950" cy="19000"/>
              </a:xfrm>
              <a:custGeom>
                <a:avLst/>
                <a:gdLst/>
                <a:ahLst/>
                <a:cxnLst/>
                <a:rect l="l" t="t" r="r" b="b"/>
                <a:pathLst>
                  <a:path w="2358" h="760" extrusionOk="0">
                    <a:moveTo>
                      <a:pt x="338" y="476"/>
                    </a:moveTo>
                    <a:cubicBezTo>
                      <a:pt x="420" y="543"/>
                      <a:pt x="501" y="597"/>
                      <a:pt x="609" y="651"/>
                    </a:cubicBezTo>
                    <a:cubicBezTo>
                      <a:pt x="799" y="720"/>
                      <a:pt x="976" y="760"/>
                      <a:pt x="1179" y="760"/>
                    </a:cubicBezTo>
                    <a:lnTo>
                      <a:pt x="1193" y="760"/>
                    </a:lnTo>
                    <a:lnTo>
                      <a:pt x="1193" y="760"/>
                    </a:lnTo>
                    <a:cubicBezTo>
                      <a:pt x="1206" y="760"/>
                      <a:pt x="1260" y="747"/>
                      <a:pt x="1274" y="747"/>
                    </a:cubicBezTo>
                    <a:cubicBezTo>
                      <a:pt x="1504" y="720"/>
                      <a:pt x="1680" y="651"/>
                      <a:pt x="1870" y="543"/>
                    </a:cubicBezTo>
                    <a:cubicBezTo>
                      <a:pt x="1897" y="530"/>
                      <a:pt x="2006" y="449"/>
                      <a:pt x="2046" y="422"/>
                    </a:cubicBezTo>
                    <a:cubicBezTo>
                      <a:pt x="2087" y="380"/>
                      <a:pt x="2358" y="151"/>
                      <a:pt x="2262" y="69"/>
                    </a:cubicBezTo>
                    <a:cubicBezTo>
                      <a:pt x="2195" y="1"/>
                      <a:pt x="1978" y="191"/>
                      <a:pt x="1910" y="232"/>
                    </a:cubicBezTo>
                    <a:cubicBezTo>
                      <a:pt x="1856" y="259"/>
                      <a:pt x="1802" y="299"/>
                      <a:pt x="1748" y="326"/>
                    </a:cubicBezTo>
                    <a:cubicBezTo>
                      <a:pt x="1585" y="407"/>
                      <a:pt x="1436" y="462"/>
                      <a:pt x="1247" y="476"/>
                    </a:cubicBezTo>
                    <a:lnTo>
                      <a:pt x="1179" y="476"/>
                    </a:lnTo>
                    <a:lnTo>
                      <a:pt x="1179" y="489"/>
                    </a:lnTo>
                    <a:cubicBezTo>
                      <a:pt x="1179" y="476"/>
                      <a:pt x="1166" y="476"/>
                      <a:pt x="1166" y="476"/>
                    </a:cubicBezTo>
                    <a:cubicBezTo>
                      <a:pt x="1003" y="489"/>
                      <a:pt x="867" y="462"/>
                      <a:pt x="705" y="407"/>
                    </a:cubicBezTo>
                    <a:cubicBezTo>
                      <a:pt x="624" y="367"/>
                      <a:pt x="555" y="340"/>
                      <a:pt x="474" y="286"/>
                    </a:cubicBezTo>
                    <a:cubicBezTo>
                      <a:pt x="407" y="232"/>
                      <a:pt x="176" y="28"/>
                      <a:pt x="109" y="82"/>
                    </a:cubicBezTo>
                    <a:cubicBezTo>
                      <a:pt x="0" y="164"/>
                      <a:pt x="284" y="435"/>
                      <a:pt x="338" y="476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300" name="Google Shape;6695;p51">
                <a:extLst>
                  <a:ext uri="{FF2B5EF4-FFF2-40B4-BE49-F238E27FC236}">
                    <a16:creationId xmlns:a16="http://schemas.microsoft.com/office/drawing/2014/main" id="{27B365FB-882E-8AF3-5296-096A6B570C5B}"/>
                  </a:ext>
                </a:extLst>
              </p:cNvPr>
              <p:cNvSpPr/>
              <p:nvPr/>
            </p:nvSpPr>
            <p:spPr>
              <a:xfrm>
                <a:off x="5593400" y="2457175"/>
                <a:ext cx="56275" cy="27475"/>
              </a:xfrm>
              <a:custGeom>
                <a:avLst/>
                <a:gdLst/>
                <a:ahLst/>
                <a:cxnLst/>
                <a:rect l="l" t="t" r="r" b="b"/>
                <a:pathLst>
                  <a:path w="2251" h="1099" extrusionOk="0">
                    <a:moveTo>
                      <a:pt x="407" y="990"/>
                    </a:moveTo>
                    <a:cubicBezTo>
                      <a:pt x="516" y="1030"/>
                      <a:pt x="610" y="1057"/>
                      <a:pt x="733" y="1071"/>
                    </a:cubicBezTo>
                    <a:cubicBezTo>
                      <a:pt x="935" y="1098"/>
                      <a:pt x="1112" y="1084"/>
                      <a:pt x="1302" y="1017"/>
                    </a:cubicBezTo>
                    <a:cubicBezTo>
                      <a:pt x="1302" y="1017"/>
                      <a:pt x="1315" y="1017"/>
                      <a:pt x="1315" y="1003"/>
                    </a:cubicBezTo>
                    <a:lnTo>
                      <a:pt x="1315" y="1003"/>
                    </a:lnTo>
                    <a:cubicBezTo>
                      <a:pt x="1329" y="1003"/>
                      <a:pt x="1383" y="976"/>
                      <a:pt x="1383" y="976"/>
                    </a:cubicBezTo>
                    <a:cubicBezTo>
                      <a:pt x="1600" y="881"/>
                      <a:pt x="1748" y="773"/>
                      <a:pt x="1898" y="596"/>
                    </a:cubicBezTo>
                    <a:cubicBezTo>
                      <a:pt x="1925" y="583"/>
                      <a:pt x="2006" y="475"/>
                      <a:pt x="2033" y="434"/>
                    </a:cubicBezTo>
                    <a:cubicBezTo>
                      <a:pt x="2060" y="394"/>
                      <a:pt x="2250" y="81"/>
                      <a:pt x="2142" y="27"/>
                    </a:cubicBezTo>
                    <a:cubicBezTo>
                      <a:pt x="2060" y="0"/>
                      <a:pt x="1898" y="231"/>
                      <a:pt x="1844" y="298"/>
                    </a:cubicBezTo>
                    <a:lnTo>
                      <a:pt x="1721" y="421"/>
                    </a:lnTo>
                    <a:cubicBezTo>
                      <a:pt x="1586" y="556"/>
                      <a:pt x="1450" y="650"/>
                      <a:pt x="1275" y="732"/>
                    </a:cubicBezTo>
                    <a:cubicBezTo>
                      <a:pt x="1275" y="732"/>
                      <a:pt x="1233" y="746"/>
                      <a:pt x="1220" y="746"/>
                    </a:cubicBezTo>
                    <a:lnTo>
                      <a:pt x="1220" y="746"/>
                    </a:lnTo>
                    <a:cubicBezTo>
                      <a:pt x="1220" y="746"/>
                      <a:pt x="1206" y="746"/>
                      <a:pt x="1206" y="759"/>
                    </a:cubicBezTo>
                    <a:cubicBezTo>
                      <a:pt x="1058" y="813"/>
                      <a:pt x="922" y="827"/>
                      <a:pt x="760" y="813"/>
                    </a:cubicBezTo>
                    <a:cubicBezTo>
                      <a:pt x="651" y="813"/>
                      <a:pt x="583" y="800"/>
                      <a:pt x="489" y="773"/>
                    </a:cubicBezTo>
                    <a:cubicBezTo>
                      <a:pt x="407" y="746"/>
                      <a:pt x="122" y="623"/>
                      <a:pt x="82" y="678"/>
                    </a:cubicBezTo>
                    <a:cubicBezTo>
                      <a:pt x="1" y="786"/>
                      <a:pt x="353" y="963"/>
                      <a:pt x="407" y="99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301" name="Google Shape;6696;p51">
                <a:extLst>
                  <a:ext uri="{FF2B5EF4-FFF2-40B4-BE49-F238E27FC236}">
                    <a16:creationId xmlns:a16="http://schemas.microsoft.com/office/drawing/2014/main" id="{A0A42FD0-0E81-8F55-0D7D-86C2529A611A}"/>
                  </a:ext>
                </a:extLst>
              </p:cNvPr>
              <p:cNvSpPr/>
              <p:nvPr/>
            </p:nvSpPr>
            <p:spPr>
              <a:xfrm>
                <a:off x="5645900" y="2458875"/>
                <a:ext cx="35600" cy="35925"/>
              </a:xfrm>
              <a:custGeom>
                <a:avLst/>
                <a:gdLst/>
                <a:ahLst/>
                <a:cxnLst/>
                <a:rect l="l" t="t" r="r" b="b"/>
                <a:pathLst>
                  <a:path w="1424" h="1437" extrusionOk="0">
                    <a:moveTo>
                      <a:pt x="705" y="1437"/>
                    </a:moveTo>
                    <a:cubicBezTo>
                      <a:pt x="1112" y="1437"/>
                      <a:pt x="1424" y="1111"/>
                      <a:pt x="1424" y="718"/>
                    </a:cubicBezTo>
                    <a:cubicBezTo>
                      <a:pt x="1424" y="326"/>
                      <a:pt x="1112" y="0"/>
                      <a:pt x="705" y="0"/>
                    </a:cubicBezTo>
                    <a:cubicBezTo>
                      <a:pt x="313" y="0"/>
                      <a:pt x="1" y="326"/>
                      <a:pt x="1" y="718"/>
                    </a:cubicBezTo>
                    <a:cubicBezTo>
                      <a:pt x="1" y="1111"/>
                      <a:pt x="313" y="1437"/>
                      <a:pt x="705" y="143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302" name="Google Shape;6697;p51">
                <a:extLst>
                  <a:ext uri="{FF2B5EF4-FFF2-40B4-BE49-F238E27FC236}">
                    <a16:creationId xmlns:a16="http://schemas.microsoft.com/office/drawing/2014/main" id="{FE695A25-FE34-1B67-D274-6E0FEC54CAA8}"/>
                  </a:ext>
                </a:extLst>
              </p:cNvPr>
              <p:cNvSpPr/>
              <p:nvPr/>
            </p:nvSpPr>
            <p:spPr>
              <a:xfrm>
                <a:off x="5932150" y="2446325"/>
                <a:ext cx="100975" cy="100975"/>
              </a:xfrm>
              <a:custGeom>
                <a:avLst/>
                <a:gdLst/>
                <a:ahLst/>
                <a:cxnLst/>
                <a:rect l="l" t="t" r="r" b="b"/>
                <a:pathLst>
                  <a:path w="4039" h="4039" extrusionOk="0">
                    <a:moveTo>
                      <a:pt x="2019" y="4038"/>
                    </a:moveTo>
                    <a:cubicBezTo>
                      <a:pt x="3130" y="4038"/>
                      <a:pt x="4038" y="3131"/>
                      <a:pt x="4038" y="2020"/>
                    </a:cubicBezTo>
                    <a:cubicBezTo>
                      <a:pt x="4038" y="909"/>
                      <a:pt x="3130" y="0"/>
                      <a:pt x="2019" y="0"/>
                    </a:cubicBezTo>
                    <a:cubicBezTo>
                      <a:pt x="908" y="0"/>
                      <a:pt x="0" y="909"/>
                      <a:pt x="0" y="2020"/>
                    </a:cubicBezTo>
                    <a:cubicBezTo>
                      <a:pt x="0" y="3131"/>
                      <a:pt x="908" y="4038"/>
                      <a:pt x="2019" y="4038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303" name="Google Shape;6698;p51">
                <a:extLst>
                  <a:ext uri="{FF2B5EF4-FFF2-40B4-BE49-F238E27FC236}">
                    <a16:creationId xmlns:a16="http://schemas.microsoft.com/office/drawing/2014/main" id="{D504E4EB-7D04-CE85-8E1C-F252B9FF52F6}"/>
                  </a:ext>
                </a:extLst>
              </p:cNvPr>
              <p:cNvSpPr/>
              <p:nvPr/>
            </p:nvSpPr>
            <p:spPr>
              <a:xfrm>
                <a:off x="5995825" y="2441250"/>
                <a:ext cx="48450" cy="25425"/>
              </a:xfrm>
              <a:custGeom>
                <a:avLst/>
                <a:gdLst/>
                <a:ahLst/>
                <a:cxnLst/>
                <a:rect l="l" t="t" r="r" b="b"/>
                <a:pathLst>
                  <a:path w="1938" h="1017" extrusionOk="0">
                    <a:moveTo>
                      <a:pt x="1735" y="407"/>
                    </a:moveTo>
                    <a:cubicBezTo>
                      <a:pt x="1694" y="489"/>
                      <a:pt x="1640" y="556"/>
                      <a:pt x="1572" y="624"/>
                    </a:cubicBezTo>
                    <a:cubicBezTo>
                      <a:pt x="1450" y="760"/>
                      <a:pt x="1314" y="868"/>
                      <a:pt x="1139" y="935"/>
                    </a:cubicBezTo>
                    <a:lnTo>
                      <a:pt x="1139" y="935"/>
                    </a:lnTo>
                    <a:lnTo>
                      <a:pt x="1125" y="935"/>
                    </a:lnTo>
                    <a:lnTo>
                      <a:pt x="1098" y="949"/>
                    </a:lnTo>
                    <a:cubicBezTo>
                      <a:pt x="895" y="1016"/>
                      <a:pt x="732" y="1016"/>
                      <a:pt x="543" y="962"/>
                    </a:cubicBezTo>
                    <a:cubicBezTo>
                      <a:pt x="461" y="935"/>
                      <a:pt x="393" y="908"/>
                      <a:pt x="326" y="868"/>
                    </a:cubicBezTo>
                    <a:cubicBezTo>
                      <a:pt x="272" y="841"/>
                      <a:pt x="1" y="637"/>
                      <a:pt x="82" y="556"/>
                    </a:cubicBezTo>
                    <a:cubicBezTo>
                      <a:pt x="136" y="489"/>
                      <a:pt x="353" y="624"/>
                      <a:pt x="434" y="664"/>
                    </a:cubicBezTo>
                    <a:cubicBezTo>
                      <a:pt x="488" y="691"/>
                      <a:pt x="543" y="705"/>
                      <a:pt x="597" y="718"/>
                    </a:cubicBezTo>
                    <a:cubicBezTo>
                      <a:pt x="745" y="745"/>
                      <a:pt x="868" y="732"/>
                      <a:pt x="1003" y="691"/>
                    </a:cubicBezTo>
                    <a:lnTo>
                      <a:pt x="1030" y="678"/>
                    </a:lnTo>
                    <a:lnTo>
                      <a:pt x="1030" y="678"/>
                    </a:lnTo>
                    <a:lnTo>
                      <a:pt x="1043" y="678"/>
                    </a:lnTo>
                    <a:cubicBezTo>
                      <a:pt x="1179" y="624"/>
                      <a:pt x="1287" y="543"/>
                      <a:pt x="1396" y="447"/>
                    </a:cubicBezTo>
                    <a:cubicBezTo>
                      <a:pt x="1423" y="434"/>
                      <a:pt x="1531" y="312"/>
                      <a:pt x="1558" y="272"/>
                    </a:cubicBezTo>
                    <a:cubicBezTo>
                      <a:pt x="1599" y="218"/>
                      <a:pt x="1748" y="1"/>
                      <a:pt x="1843" y="28"/>
                    </a:cubicBezTo>
                    <a:cubicBezTo>
                      <a:pt x="1938" y="82"/>
                      <a:pt x="1775" y="366"/>
                      <a:pt x="1735" y="407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304" name="Google Shape;6699;p51">
                <a:extLst>
                  <a:ext uri="{FF2B5EF4-FFF2-40B4-BE49-F238E27FC236}">
                    <a16:creationId xmlns:a16="http://schemas.microsoft.com/office/drawing/2014/main" id="{A9145ACA-4CC1-7FCF-23D5-8435FF864E18}"/>
                  </a:ext>
                </a:extLst>
              </p:cNvPr>
              <p:cNvSpPr/>
              <p:nvPr/>
            </p:nvSpPr>
            <p:spPr>
              <a:xfrm>
                <a:off x="5996150" y="2456475"/>
                <a:ext cx="58975" cy="19000"/>
              </a:xfrm>
              <a:custGeom>
                <a:avLst/>
                <a:gdLst/>
                <a:ahLst/>
                <a:cxnLst/>
                <a:rect l="l" t="t" r="r" b="b"/>
                <a:pathLst>
                  <a:path w="2359" h="760" extrusionOk="0">
                    <a:moveTo>
                      <a:pt x="2020" y="476"/>
                    </a:moveTo>
                    <a:cubicBezTo>
                      <a:pt x="1939" y="543"/>
                      <a:pt x="1857" y="597"/>
                      <a:pt x="1749" y="651"/>
                    </a:cubicBezTo>
                    <a:cubicBezTo>
                      <a:pt x="1559" y="720"/>
                      <a:pt x="1383" y="760"/>
                      <a:pt x="1180" y="760"/>
                    </a:cubicBezTo>
                    <a:lnTo>
                      <a:pt x="1166" y="760"/>
                    </a:lnTo>
                    <a:lnTo>
                      <a:pt x="1166" y="760"/>
                    </a:lnTo>
                    <a:cubicBezTo>
                      <a:pt x="1153" y="760"/>
                      <a:pt x="1099" y="747"/>
                      <a:pt x="1085" y="747"/>
                    </a:cubicBezTo>
                    <a:cubicBezTo>
                      <a:pt x="855" y="720"/>
                      <a:pt x="678" y="651"/>
                      <a:pt x="488" y="543"/>
                    </a:cubicBezTo>
                    <a:cubicBezTo>
                      <a:pt x="461" y="530"/>
                      <a:pt x="353" y="449"/>
                      <a:pt x="313" y="422"/>
                    </a:cubicBezTo>
                    <a:cubicBezTo>
                      <a:pt x="272" y="380"/>
                      <a:pt x="1" y="151"/>
                      <a:pt x="96" y="69"/>
                    </a:cubicBezTo>
                    <a:cubicBezTo>
                      <a:pt x="163" y="1"/>
                      <a:pt x="380" y="191"/>
                      <a:pt x="448" y="232"/>
                    </a:cubicBezTo>
                    <a:cubicBezTo>
                      <a:pt x="503" y="259"/>
                      <a:pt x="557" y="299"/>
                      <a:pt x="611" y="326"/>
                    </a:cubicBezTo>
                    <a:cubicBezTo>
                      <a:pt x="774" y="407"/>
                      <a:pt x="922" y="462"/>
                      <a:pt x="1112" y="476"/>
                    </a:cubicBezTo>
                    <a:lnTo>
                      <a:pt x="1180" y="476"/>
                    </a:lnTo>
                    <a:lnTo>
                      <a:pt x="1180" y="489"/>
                    </a:lnTo>
                    <a:cubicBezTo>
                      <a:pt x="1180" y="476"/>
                      <a:pt x="1193" y="476"/>
                      <a:pt x="1193" y="476"/>
                    </a:cubicBezTo>
                    <a:cubicBezTo>
                      <a:pt x="1356" y="489"/>
                      <a:pt x="1491" y="462"/>
                      <a:pt x="1641" y="407"/>
                    </a:cubicBezTo>
                    <a:cubicBezTo>
                      <a:pt x="1735" y="367"/>
                      <a:pt x="1803" y="340"/>
                      <a:pt x="1885" y="286"/>
                    </a:cubicBezTo>
                    <a:cubicBezTo>
                      <a:pt x="1952" y="232"/>
                      <a:pt x="2183" y="28"/>
                      <a:pt x="2250" y="82"/>
                    </a:cubicBezTo>
                    <a:cubicBezTo>
                      <a:pt x="2358" y="164"/>
                      <a:pt x="2074" y="435"/>
                      <a:pt x="2020" y="476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305" name="Google Shape;6700;p51">
                <a:extLst>
                  <a:ext uri="{FF2B5EF4-FFF2-40B4-BE49-F238E27FC236}">
                    <a16:creationId xmlns:a16="http://schemas.microsoft.com/office/drawing/2014/main" id="{E0E3F7D1-EFFA-E274-F892-B7C5147FE49C}"/>
                  </a:ext>
                </a:extLst>
              </p:cNvPr>
              <p:cNvSpPr/>
              <p:nvPr/>
            </p:nvSpPr>
            <p:spPr>
              <a:xfrm>
                <a:off x="6000900" y="2457175"/>
                <a:ext cx="56250" cy="27475"/>
              </a:xfrm>
              <a:custGeom>
                <a:avLst/>
                <a:gdLst/>
                <a:ahLst/>
                <a:cxnLst/>
                <a:rect l="l" t="t" r="r" b="b"/>
                <a:pathLst>
                  <a:path w="2250" h="1099" extrusionOk="0">
                    <a:moveTo>
                      <a:pt x="1843" y="990"/>
                    </a:moveTo>
                    <a:cubicBezTo>
                      <a:pt x="1735" y="1030"/>
                      <a:pt x="1640" y="1057"/>
                      <a:pt x="1518" y="1071"/>
                    </a:cubicBezTo>
                    <a:cubicBezTo>
                      <a:pt x="1315" y="1098"/>
                      <a:pt x="1138" y="1084"/>
                      <a:pt x="949" y="1017"/>
                    </a:cubicBezTo>
                    <a:cubicBezTo>
                      <a:pt x="949" y="1017"/>
                      <a:pt x="936" y="1017"/>
                      <a:pt x="936" y="1003"/>
                    </a:cubicBezTo>
                    <a:lnTo>
                      <a:pt x="936" y="1003"/>
                    </a:lnTo>
                    <a:cubicBezTo>
                      <a:pt x="922" y="1003"/>
                      <a:pt x="868" y="976"/>
                      <a:pt x="868" y="976"/>
                    </a:cubicBezTo>
                    <a:cubicBezTo>
                      <a:pt x="651" y="881"/>
                      <a:pt x="502" y="773"/>
                      <a:pt x="353" y="596"/>
                    </a:cubicBezTo>
                    <a:cubicBezTo>
                      <a:pt x="326" y="583"/>
                      <a:pt x="244" y="475"/>
                      <a:pt x="217" y="434"/>
                    </a:cubicBezTo>
                    <a:cubicBezTo>
                      <a:pt x="190" y="394"/>
                      <a:pt x="0" y="81"/>
                      <a:pt x="109" y="27"/>
                    </a:cubicBezTo>
                    <a:cubicBezTo>
                      <a:pt x="190" y="0"/>
                      <a:pt x="353" y="231"/>
                      <a:pt x="407" y="298"/>
                    </a:cubicBezTo>
                    <a:lnTo>
                      <a:pt x="529" y="421"/>
                    </a:lnTo>
                    <a:cubicBezTo>
                      <a:pt x="665" y="556"/>
                      <a:pt x="800" y="650"/>
                      <a:pt x="976" y="732"/>
                    </a:cubicBezTo>
                    <a:cubicBezTo>
                      <a:pt x="976" y="732"/>
                      <a:pt x="1017" y="746"/>
                      <a:pt x="1030" y="746"/>
                    </a:cubicBezTo>
                    <a:lnTo>
                      <a:pt x="1030" y="746"/>
                    </a:lnTo>
                    <a:lnTo>
                      <a:pt x="1044" y="759"/>
                    </a:lnTo>
                    <a:cubicBezTo>
                      <a:pt x="1193" y="813"/>
                      <a:pt x="1328" y="827"/>
                      <a:pt x="1491" y="813"/>
                    </a:cubicBezTo>
                    <a:cubicBezTo>
                      <a:pt x="1599" y="813"/>
                      <a:pt x="1667" y="800"/>
                      <a:pt x="1762" y="773"/>
                    </a:cubicBezTo>
                    <a:cubicBezTo>
                      <a:pt x="1843" y="746"/>
                      <a:pt x="2128" y="623"/>
                      <a:pt x="2168" y="678"/>
                    </a:cubicBezTo>
                    <a:cubicBezTo>
                      <a:pt x="2250" y="786"/>
                      <a:pt x="1897" y="963"/>
                      <a:pt x="1843" y="99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306" name="Google Shape;6701;p51">
                <a:extLst>
                  <a:ext uri="{FF2B5EF4-FFF2-40B4-BE49-F238E27FC236}">
                    <a16:creationId xmlns:a16="http://schemas.microsoft.com/office/drawing/2014/main" id="{927B2314-FC22-9A54-55F2-238E98216750}"/>
                  </a:ext>
                </a:extLst>
              </p:cNvPr>
              <p:cNvSpPr/>
              <p:nvPr/>
            </p:nvSpPr>
            <p:spPr>
              <a:xfrm>
                <a:off x="5969050" y="2458875"/>
                <a:ext cx="35600" cy="35925"/>
              </a:xfrm>
              <a:custGeom>
                <a:avLst/>
                <a:gdLst/>
                <a:ahLst/>
                <a:cxnLst/>
                <a:rect l="l" t="t" r="r" b="b"/>
                <a:pathLst>
                  <a:path w="1424" h="1437" extrusionOk="0">
                    <a:moveTo>
                      <a:pt x="705" y="1437"/>
                    </a:moveTo>
                    <a:cubicBezTo>
                      <a:pt x="1112" y="1437"/>
                      <a:pt x="1424" y="1111"/>
                      <a:pt x="1424" y="718"/>
                    </a:cubicBezTo>
                    <a:cubicBezTo>
                      <a:pt x="1424" y="326"/>
                      <a:pt x="1112" y="0"/>
                      <a:pt x="705" y="0"/>
                    </a:cubicBezTo>
                    <a:cubicBezTo>
                      <a:pt x="313" y="0"/>
                      <a:pt x="1" y="326"/>
                      <a:pt x="1" y="718"/>
                    </a:cubicBezTo>
                    <a:cubicBezTo>
                      <a:pt x="1" y="1111"/>
                      <a:pt x="313" y="1437"/>
                      <a:pt x="705" y="143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307" name="Google Shape;6702;p51">
                <a:extLst>
                  <a:ext uri="{FF2B5EF4-FFF2-40B4-BE49-F238E27FC236}">
                    <a16:creationId xmlns:a16="http://schemas.microsoft.com/office/drawing/2014/main" id="{7DF327EC-BE14-28B4-48E2-13CE40DBF03D}"/>
                  </a:ext>
                </a:extLst>
              </p:cNvPr>
              <p:cNvSpPr/>
              <p:nvPr/>
            </p:nvSpPr>
            <p:spPr>
              <a:xfrm>
                <a:off x="5628650" y="2570650"/>
                <a:ext cx="78600" cy="30525"/>
              </a:xfrm>
              <a:custGeom>
                <a:avLst/>
                <a:gdLst/>
                <a:ahLst/>
                <a:cxnLst/>
                <a:rect l="l" t="t" r="r" b="b"/>
                <a:pathLst>
                  <a:path w="3144" h="1221" extrusionOk="0">
                    <a:moveTo>
                      <a:pt x="1572" y="1220"/>
                    </a:moveTo>
                    <a:cubicBezTo>
                      <a:pt x="2439" y="1220"/>
                      <a:pt x="3144" y="935"/>
                      <a:pt x="3144" y="610"/>
                    </a:cubicBezTo>
                    <a:cubicBezTo>
                      <a:pt x="3144" y="272"/>
                      <a:pt x="2439" y="1"/>
                      <a:pt x="1572" y="1"/>
                    </a:cubicBezTo>
                    <a:cubicBezTo>
                      <a:pt x="705" y="1"/>
                      <a:pt x="0" y="272"/>
                      <a:pt x="0" y="610"/>
                    </a:cubicBezTo>
                    <a:cubicBezTo>
                      <a:pt x="0" y="935"/>
                      <a:pt x="705" y="1220"/>
                      <a:pt x="1572" y="1220"/>
                    </a:cubicBezTo>
                    <a:close/>
                  </a:path>
                </a:pathLst>
              </a:custGeom>
              <a:solidFill>
                <a:srgbClr val="F58CA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308" name="Google Shape;6703;p51">
                <a:extLst>
                  <a:ext uri="{FF2B5EF4-FFF2-40B4-BE49-F238E27FC236}">
                    <a16:creationId xmlns:a16="http://schemas.microsoft.com/office/drawing/2014/main" id="{D4F2DE80-B170-A8DA-C00D-B4D80B5AA466}"/>
                  </a:ext>
                </a:extLst>
              </p:cNvPr>
              <p:cNvSpPr/>
              <p:nvPr/>
            </p:nvSpPr>
            <p:spPr>
              <a:xfrm>
                <a:off x="5943300" y="2570650"/>
                <a:ext cx="78625" cy="30525"/>
              </a:xfrm>
              <a:custGeom>
                <a:avLst/>
                <a:gdLst/>
                <a:ahLst/>
                <a:cxnLst/>
                <a:rect l="l" t="t" r="r" b="b"/>
                <a:pathLst>
                  <a:path w="3145" h="1221" extrusionOk="0">
                    <a:moveTo>
                      <a:pt x="1573" y="1220"/>
                    </a:moveTo>
                    <a:cubicBezTo>
                      <a:pt x="2440" y="1220"/>
                      <a:pt x="3144" y="935"/>
                      <a:pt x="3144" y="610"/>
                    </a:cubicBezTo>
                    <a:cubicBezTo>
                      <a:pt x="3144" y="272"/>
                      <a:pt x="2440" y="1"/>
                      <a:pt x="1573" y="1"/>
                    </a:cubicBezTo>
                    <a:cubicBezTo>
                      <a:pt x="706" y="1"/>
                      <a:pt x="1" y="272"/>
                      <a:pt x="1" y="610"/>
                    </a:cubicBezTo>
                    <a:cubicBezTo>
                      <a:pt x="1" y="935"/>
                      <a:pt x="706" y="1220"/>
                      <a:pt x="1573" y="1220"/>
                    </a:cubicBezTo>
                    <a:close/>
                  </a:path>
                </a:pathLst>
              </a:custGeom>
              <a:solidFill>
                <a:srgbClr val="F58CA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309" name="Google Shape;6704;p51">
                <a:extLst>
                  <a:ext uri="{FF2B5EF4-FFF2-40B4-BE49-F238E27FC236}">
                    <a16:creationId xmlns:a16="http://schemas.microsoft.com/office/drawing/2014/main" id="{046B22FF-8CDC-F0F0-1B22-F086D2F580A3}"/>
                  </a:ext>
                </a:extLst>
              </p:cNvPr>
              <p:cNvSpPr/>
              <p:nvPr/>
            </p:nvSpPr>
            <p:spPr>
              <a:xfrm>
                <a:off x="5752275" y="2515775"/>
                <a:ext cx="143650" cy="43700"/>
              </a:xfrm>
              <a:custGeom>
                <a:avLst/>
                <a:gdLst/>
                <a:ahLst/>
                <a:cxnLst/>
                <a:rect l="l" t="t" r="r" b="b"/>
                <a:pathLst>
                  <a:path w="5746" h="1748" extrusionOk="0">
                    <a:moveTo>
                      <a:pt x="2670" y="203"/>
                    </a:moveTo>
                    <a:cubicBezTo>
                      <a:pt x="2670" y="95"/>
                      <a:pt x="2751" y="1"/>
                      <a:pt x="2873" y="1"/>
                    </a:cubicBezTo>
                    <a:cubicBezTo>
                      <a:pt x="2981" y="1"/>
                      <a:pt x="3076" y="95"/>
                      <a:pt x="3076" y="203"/>
                    </a:cubicBezTo>
                    <a:cubicBezTo>
                      <a:pt x="3076" y="516"/>
                      <a:pt x="3198" y="800"/>
                      <a:pt x="3402" y="1003"/>
                    </a:cubicBezTo>
                    <a:cubicBezTo>
                      <a:pt x="3618" y="1206"/>
                      <a:pt x="3889" y="1328"/>
                      <a:pt x="4200" y="1328"/>
                    </a:cubicBezTo>
                    <a:cubicBezTo>
                      <a:pt x="4513" y="1328"/>
                      <a:pt x="4797" y="1206"/>
                      <a:pt x="5000" y="1003"/>
                    </a:cubicBezTo>
                    <a:cubicBezTo>
                      <a:pt x="5203" y="800"/>
                      <a:pt x="5339" y="516"/>
                      <a:pt x="5339" y="203"/>
                    </a:cubicBezTo>
                    <a:cubicBezTo>
                      <a:pt x="5339" y="95"/>
                      <a:pt x="5420" y="1"/>
                      <a:pt x="5542" y="1"/>
                    </a:cubicBezTo>
                    <a:cubicBezTo>
                      <a:pt x="5651" y="1"/>
                      <a:pt x="5745" y="95"/>
                      <a:pt x="5745" y="203"/>
                    </a:cubicBezTo>
                    <a:cubicBezTo>
                      <a:pt x="5745" y="637"/>
                      <a:pt x="5569" y="1016"/>
                      <a:pt x="5298" y="1301"/>
                    </a:cubicBezTo>
                    <a:cubicBezTo>
                      <a:pt x="5013" y="1572"/>
                      <a:pt x="4634" y="1748"/>
                      <a:pt x="4200" y="1748"/>
                    </a:cubicBezTo>
                    <a:cubicBezTo>
                      <a:pt x="3781" y="1748"/>
                      <a:pt x="3387" y="1572"/>
                      <a:pt x="3116" y="1301"/>
                    </a:cubicBezTo>
                    <a:cubicBezTo>
                      <a:pt x="3022" y="1206"/>
                      <a:pt x="2941" y="1098"/>
                      <a:pt x="2873" y="976"/>
                    </a:cubicBezTo>
                    <a:cubicBezTo>
                      <a:pt x="2805" y="1098"/>
                      <a:pt x="2724" y="1206"/>
                      <a:pt x="2629" y="1301"/>
                    </a:cubicBezTo>
                    <a:cubicBezTo>
                      <a:pt x="2345" y="1572"/>
                      <a:pt x="1965" y="1748"/>
                      <a:pt x="1532" y="1748"/>
                    </a:cubicBezTo>
                    <a:cubicBezTo>
                      <a:pt x="1111" y="1748"/>
                      <a:pt x="732" y="1572"/>
                      <a:pt x="448" y="1301"/>
                    </a:cubicBezTo>
                    <a:cubicBezTo>
                      <a:pt x="163" y="1016"/>
                      <a:pt x="0" y="637"/>
                      <a:pt x="0" y="203"/>
                    </a:cubicBezTo>
                    <a:cubicBezTo>
                      <a:pt x="0" y="95"/>
                      <a:pt x="95" y="1"/>
                      <a:pt x="204" y="1"/>
                    </a:cubicBezTo>
                    <a:cubicBezTo>
                      <a:pt x="312" y="1"/>
                      <a:pt x="407" y="95"/>
                      <a:pt x="407" y="203"/>
                    </a:cubicBezTo>
                    <a:cubicBezTo>
                      <a:pt x="407" y="516"/>
                      <a:pt x="542" y="800"/>
                      <a:pt x="746" y="1003"/>
                    </a:cubicBezTo>
                    <a:cubicBezTo>
                      <a:pt x="949" y="1206"/>
                      <a:pt x="1220" y="1328"/>
                      <a:pt x="1532" y="1328"/>
                    </a:cubicBezTo>
                    <a:cubicBezTo>
                      <a:pt x="1843" y="1328"/>
                      <a:pt x="2128" y="1206"/>
                      <a:pt x="2331" y="1003"/>
                    </a:cubicBezTo>
                    <a:cubicBezTo>
                      <a:pt x="2534" y="800"/>
                      <a:pt x="2670" y="516"/>
                      <a:pt x="2670" y="203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7310" name="Google Shape;6705;p51">
            <a:extLst>
              <a:ext uri="{FF2B5EF4-FFF2-40B4-BE49-F238E27FC236}">
                <a16:creationId xmlns:a16="http://schemas.microsoft.com/office/drawing/2014/main" id="{B1DFF3F2-033A-DDB5-9AE8-041DA7B3093F}"/>
              </a:ext>
            </a:extLst>
          </p:cNvPr>
          <p:cNvGrpSpPr/>
          <p:nvPr/>
        </p:nvGrpSpPr>
        <p:grpSpPr>
          <a:xfrm rot="-605810" flipH="1">
            <a:off x="8244006" y="553319"/>
            <a:ext cx="166673" cy="166673"/>
            <a:chOff x="2810757" y="1723146"/>
            <a:chExt cx="719700" cy="719700"/>
          </a:xfrm>
        </p:grpSpPr>
        <p:sp>
          <p:nvSpPr>
            <p:cNvPr id="7311" name="Google Shape;6706;p51">
              <a:extLst>
                <a:ext uri="{FF2B5EF4-FFF2-40B4-BE49-F238E27FC236}">
                  <a16:creationId xmlns:a16="http://schemas.microsoft.com/office/drawing/2014/main" id="{A1F3E138-64A0-845E-0A4C-534AF19DD9D1}"/>
                </a:ext>
              </a:extLst>
            </p:cNvPr>
            <p:cNvSpPr/>
            <p:nvPr/>
          </p:nvSpPr>
          <p:spPr>
            <a:xfrm>
              <a:off x="2810757" y="1723146"/>
              <a:ext cx="719700" cy="719700"/>
            </a:xfrm>
            <a:prstGeom prst="ellipse">
              <a:avLst/>
            </a:prstGeom>
            <a:gradFill>
              <a:gsLst>
                <a:gs pos="0">
                  <a:srgbClr val="F7A1B8"/>
                </a:gs>
                <a:gs pos="100000">
                  <a:srgbClr val="E62F60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7312" name="Google Shape;6707;p51">
              <a:extLst>
                <a:ext uri="{FF2B5EF4-FFF2-40B4-BE49-F238E27FC236}">
                  <a16:creationId xmlns:a16="http://schemas.microsoft.com/office/drawing/2014/main" id="{9FC194AA-188E-588A-3EE1-9E2252B18FED}"/>
                </a:ext>
              </a:extLst>
            </p:cNvPr>
            <p:cNvGrpSpPr/>
            <p:nvPr/>
          </p:nvGrpSpPr>
          <p:grpSpPr>
            <a:xfrm>
              <a:off x="2938725" y="1995263"/>
              <a:ext cx="463750" cy="159925"/>
              <a:chOff x="5593400" y="2441250"/>
              <a:chExt cx="463750" cy="159925"/>
            </a:xfrm>
          </p:grpSpPr>
          <p:sp>
            <p:nvSpPr>
              <p:cNvPr id="7313" name="Google Shape;6708;p51">
                <a:extLst>
                  <a:ext uri="{FF2B5EF4-FFF2-40B4-BE49-F238E27FC236}">
                    <a16:creationId xmlns:a16="http://schemas.microsoft.com/office/drawing/2014/main" id="{76D4B2B8-B8AE-CB26-DE22-9BAE68A4F72E}"/>
                  </a:ext>
                </a:extLst>
              </p:cNvPr>
              <p:cNvSpPr/>
              <p:nvPr/>
            </p:nvSpPr>
            <p:spPr>
              <a:xfrm>
                <a:off x="5617450" y="2446325"/>
                <a:ext cx="100975" cy="100975"/>
              </a:xfrm>
              <a:custGeom>
                <a:avLst/>
                <a:gdLst/>
                <a:ahLst/>
                <a:cxnLst/>
                <a:rect l="l" t="t" r="r" b="b"/>
                <a:pathLst>
                  <a:path w="4039" h="4039" extrusionOk="0">
                    <a:moveTo>
                      <a:pt x="2020" y="4038"/>
                    </a:moveTo>
                    <a:cubicBezTo>
                      <a:pt x="3131" y="4038"/>
                      <a:pt x="4038" y="3131"/>
                      <a:pt x="4038" y="2020"/>
                    </a:cubicBezTo>
                    <a:cubicBezTo>
                      <a:pt x="4038" y="909"/>
                      <a:pt x="3131" y="0"/>
                      <a:pt x="2020" y="0"/>
                    </a:cubicBezTo>
                    <a:cubicBezTo>
                      <a:pt x="909" y="0"/>
                      <a:pt x="0" y="909"/>
                      <a:pt x="0" y="2020"/>
                    </a:cubicBezTo>
                    <a:cubicBezTo>
                      <a:pt x="0" y="3131"/>
                      <a:pt x="909" y="4038"/>
                      <a:pt x="2020" y="4038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314" name="Google Shape;6709;p51">
                <a:extLst>
                  <a:ext uri="{FF2B5EF4-FFF2-40B4-BE49-F238E27FC236}">
                    <a16:creationId xmlns:a16="http://schemas.microsoft.com/office/drawing/2014/main" id="{894D1844-AD9E-AD23-B249-5F5233429E06}"/>
                  </a:ext>
                </a:extLst>
              </p:cNvPr>
              <p:cNvSpPr/>
              <p:nvPr/>
            </p:nvSpPr>
            <p:spPr>
              <a:xfrm>
                <a:off x="5606275" y="2441250"/>
                <a:ext cx="48450" cy="25425"/>
              </a:xfrm>
              <a:custGeom>
                <a:avLst/>
                <a:gdLst/>
                <a:ahLst/>
                <a:cxnLst/>
                <a:rect l="l" t="t" r="r" b="b"/>
                <a:pathLst>
                  <a:path w="1938" h="1017" extrusionOk="0">
                    <a:moveTo>
                      <a:pt x="204" y="407"/>
                    </a:moveTo>
                    <a:cubicBezTo>
                      <a:pt x="245" y="489"/>
                      <a:pt x="299" y="556"/>
                      <a:pt x="366" y="624"/>
                    </a:cubicBezTo>
                    <a:cubicBezTo>
                      <a:pt x="489" y="760"/>
                      <a:pt x="624" y="868"/>
                      <a:pt x="800" y="935"/>
                    </a:cubicBezTo>
                    <a:lnTo>
                      <a:pt x="800" y="935"/>
                    </a:lnTo>
                    <a:lnTo>
                      <a:pt x="814" y="935"/>
                    </a:lnTo>
                    <a:lnTo>
                      <a:pt x="841" y="949"/>
                    </a:lnTo>
                    <a:cubicBezTo>
                      <a:pt x="1044" y="1016"/>
                      <a:pt x="1206" y="1016"/>
                      <a:pt x="1396" y="962"/>
                    </a:cubicBezTo>
                    <a:cubicBezTo>
                      <a:pt x="1477" y="935"/>
                      <a:pt x="1545" y="908"/>
                      <a:pt x="1613" y="868"/>
                    </a:cubicBezTo>
                    <a:cubicBezTo>
                      <a:pt x="1667" y="841"/>
                      <a:pt x="1938" y="637"/>
                      <a:pt x="1857" y="556"/>
                    </a:cubicBezTo>
                    <a:cubicBezTo>
                      <a:pt x="1802" y="489"/>
                      <a:pt x="1586" y="624"/>
                      <a:pt x="1504" y="664"/>
                    </a:cubicBezTo>
                    <a:cubicBezTo>
                      <a:pt x="1450" y="691"/>
                      <a:pt x="1396" y="705"/>
                      <a:pt x="1342" y="718"/>
                    </a:cubicBezTo>
                    <a:cubicBezTo>
                      <a:pt x="1193" y="745"/>
                      <a:pt x="1071" y="732"/>
                      <a:pt x="935" y="691"/>
                    </a:cubicBezTo>
                    <a:lnTo>
                      <a:pt x="908" y="678"/>
                    </a:lnTo>
                    <a:lnTo>
                      <a:pt x="908" y="678"/>
                    </a:lnTo>
                    <a:lnTo>
                      <a:pt x="895" y="678"/>
                    </a:lnTo>
                    <a:cubicBezTo>
                      <a:pt x="760" y="624"/>
                      <a:pt x="651" y="543"/>
                      <a:pt x="543" y="447"/>
                    </a:cubicBezTo>
                    <a:cubicBezTo>
                      <a:pt x="516" y="434"/>
                      <a:pt x="407" y="312"/>
                      <a:pt x="380" y="272"/>
                    </a:cubicBezTo>
                    <a:cubicBezTo>
                      <a:pt x="339" y="218"/>
                      <a:pt x="191" y="1"/>
                      <a:pt x="95" y="28"/>
                    </a:cubicBezTo>
                    <a:cubicBezTo>
                      <a:pt x="1" y="82"/>
                      <a:pt x="163" y="366"/>
                      <a:pt x="204" y="407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315" name="Google Shape;6710;p51">
                <a:extLst>
                  <a:ext uri="{FF2B5EF4-FFF2-40B4-BE49-F238E27FC236}">
                    <a16:creationId xmlns:a16="http://schemas.microsoft.com/office/drawing/2014/main" id="{A38AE750-1D4F-7716-6753-9182BE858ED6}"/>
                  </a:ext>
                </a:extLst>
              </p:cNvPr>
              <p:cNvSpPr/>
              <p:nvPr/>
            </p:nvSpPr>
            <p:spPr>
              <a:xfrm>
                <a:off x="5595450" y="2456475"/>
                <a:ext cx="58950" cy="19000"/>
              </a:xfrm>
              <a:custGeom>
                <a:avLst/>
                <a:gdLst/>
                <a:ahLst/>
                <a:cxnLst/>
                <a:rect l="l" t="t" r="r" b="b"/>
                <a:pathLst>
                  <a:path w="2358" h="760" extrusionOk="0">
                    <a:moveTo>
                      <a:pt x="338" y="476"/>
                    </a:moveTo>
                    <a:cubicBezTo>
                      <a:pt x="420" y="543"/>
                      <a:pt x="501" y="597"/>
                      <a:pt x="609" y="651"/>
                    </a:cubicBezTo>
                    <a:cubicBezTo>
                      <a:pt x="799" y="720"/>
                      <a:pt x="976" y="760"/>
                      <a:pt x="1179" y="760"/>
                    </a:cubicBezTo>
                    <a:lnTo>
                      <a:pt x="1193" y="760"/>
                    </a:lnTo>
                    <a:lnTo>
                      <a:pt x="1193" y="760"/>
                    </a:lnTo>
                    <a:cubicBezTo>
                      <a:pt x="1206" y="760"/>
                      <a:pt x="1260" y="747"/>
                      <a:pt x="1274" y="747"/>
                    </a:cubicBezTo>
                    <a:cubicBezTo>
                      <a:pt x="1504" y="720"/>
                      <a:pt x="1680" y="651"/>
                      <a:pt x="1870" y="543"/>
                    </a:cubicBezTo>
                    <a:cubicBezTo>
                      <a:pt x="1897" y="530"/>
                      <a:pt x="2006" y="449"/>
                      <a:pt x="2046" y="422"/>
                    </a:cubicBezTo>
                    <a:cubicBezTo>
                      <a:pt x="2087" y="380"/>
                      <a:pt x="2358" y="151"/>
                      <a:pt x="2262" y="69"/>
                    </a:cubicBezTo>
                    <a:cubicBezTo>
                      <a:pt x="2195" y="1"/>
                      <a:pt x="1978" y="191"/>
                      <a:pt x="1910" y="232"/>
                    </a:cubicBezTo>
                    <a:cubicBezTo>
                      <a:pt x="1856" y="259"/>
                      <a:pt x="1802" y="299"/>
                      <a:pt x="1748" y="326"/>
                    </a:cubicBezTo>
                    <a:cubicBezTo>
                      <a:pt x="1585" y="407"/>
                      <a:pt x="1436" y="462"/>
                      <a:pt x="1247" y="476"/>
                    </a:cubicBezTo>
                    <a:lnTo>
                      <a:pt x="1179" y="476"/>
                    </a:lnTo>
                    <a:lnTo>
                      <a:pt x="1179" y="489"/>
                    </a:lnTo>
                    <a:cubicBezTo>
                      <a:pt x="1179" y="476"/>
                      <a:pt x="1166" y="476"/>
                      <a:pt x="1166" y="476"/>
                    </a:cubicBezTo>
                    <a:cubicBezTo>
                      <a:pt x="1003" y="489"/>
                      <a:pt x="867" y="462"/>
                      <a:pt x="705" y="407"/>
                    </a:cubicBezTo>
                    <a:cubicBezTo>
                      <a:pt x="624" y="367"/>
                      <a:pt x="555" y="340"/>
                      <a:pt x="474" y="286"/>
                    </a:cubicBezTo>
                    <a:cubicBezTo>
                      <a:pt x="407" y="232"/>
                      <a:pt x="176" y="28"/>
                      <a:pt x="109" y="82"/>
                    </a:cubicBezTo>
                    <a:cubicBezTo>
                      <a:pt x="0" y="164"/>
                      <a:pt x="284" y="435"/>
                      <a:pt x="338" y="476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316" name="Google Shape;6711;p51">
                <a:extLst>
                  <a:ext uri="{FF2B5EF4-FFF2-40B4-BE49-F238E27FC236}">
                    <a16:creationId xmlns:a16="http://schemas.microsoft.com/office/drawing/2014/main" id="{B48CADE8-2B75-2A12-9792-BBA4B710C94D}"/>
                  </a:ext>
                </a:extLst>
              </p:cNvPr>
              <p:cNvSpPr/>
              <p:nvPr/>
            </p:nvSpPr>
            <p:spPr>
              <a:xfrm>
                <a:off x="5593400" y="2457175"/>
                <a:ext cx="56275" cy="27475"/>
              </a:xfrm>
              <a:custGeom>
                <a:avLst/>
                <a:gdLst/>
                <a:ahLst/>
                <a:cxnLst/>
                <a:rect l="l" t="t" r="r" b="b"/>
                <a:pathLst>
                  <a:path w="2251" h="1099" extrusionOk="0">
                    <a:moveTo>
                      <a:pt x="407" y="990"/>
                    </a:moveTo>
                    <a:cubicBezTo>
                      <a:pt x="516" y="1030"/>
                      <a:pt x="610" y="1057"/>
                      <a:pt x="733" y="1071"/>
                    </a:cubicBezTo>
                    <a:cubicBezTo>
                      <a:pt x="935" y="1098"/>
                      <a:pt x="1112" y="1084"/>
                      <a:pt x="1302" y="1017"/>
                    </a:cubicBezTo>
                    <a:cubicBezTo>
                      <a:pt x="1302" y="1017"/>
                      <a:pt x="1315" y="1017"/>
                      <a:pt x="1315" y="1003"/>
                    </a:cubicBezTo>
                    <a:lnTo>
                      <a:pt x="1315" y="1003"/>
                    </a:lnTo>
                    <a:cubicBezTo>
                      <a:pt x="1329" y="1003"/>
                      <a:pt x="1383" y="976"/>
                      <a:pt x="1383" y="976"/>
                    </a:cubicBezTo>
                    <a:cubicBezTo>
                      <a:pt x="1600" y="881"/>
                      <a:pt x="1748" y="773"/>
                      <a:pt x="1898" y="596"/>
                    </a:cubicBezTo>
                    <a:cubicBezTo>
                      <a:pt x="1925" y="583"/>
                      <a:pt x="2006" y="475"/>
                      <a:pt x="2033" y="434"/>
                    </a:cubicBezTo>
                    <a:cubicBezTo>
                      <a:pt x="2060" y="394"/>
                      <a:pt x="2250" y="81"/>
                      <a:pt x="2142" y="27"/>
                    </a:cubicBezTo>
                    <a:cubicBezTo>
                      <a:pt x="2060" y="0"/>
                      <a:pt x="1898" y="231"/>
                      <a:pt x="1844" y="298"/>
                    </a:cubicBezTo>
                    <a:lnTo>
                      <a:pt x="1721" y="421"/>
                    </a:lnTo>
                    <a:cubicBezTo>
                      <a:pt x="1586" y="556"/>
                      <a:pt x="1450" y="650"/>
                      <a:pt x="1275" y="732"/>
                    </a:cubicBezTo>
                    <a:cubicBezTo>
                      <a:pt x="1275" y="732"/>
                      <a:pt x="1233" y="746"/>
                      <a:pt x="1220" y="746"/>
                    </a:cubicBezTo>
                    <a:lnTo>
                      <a:pt x="1220" y="746"/>
                    </a:lnTo>
                    <a:cubicBezTo>
                      <a:pt x="1220" y="746"/>
                      <a:pt x="1206" y="746"/>
                      <a:pt x="1206" y="759"/>
                    </a:cubicBezTo>
                    <a:cubicBezTo>
                      <a:pt x="1058" y="813"/>
                      <a:pt x="922" y="827"/>
                      <a:pt x="760" y="813"/>
                    </a:cubicBezTo>
                    <a:cubicBezTo>
                      <a:pt x="651" y="813"/>
                      <a:pt x="583" y="800"/>
                      <a:pt x="489" y="773"/>
                    </a:cubicBezTo>
                    <a:cubicBezTo>
                      <a:pt x="407" y="746"/>
                      <a:pt x="122" y="623"/>
                      <a:pt x="82" y="678"/>
                    </a:cubicBezTo>
                    <a:cubicBezTo>
                      <a:pt x="1" y="786"/>
                      <a:pt x="353" y="963"/>
                      <a:pt x="407" y="99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317" name="Google Shape;6712;p51">
                <a:extLst>
                  <a:ext uri="{FF2B5EF4-FFF2-40B4-BE49-F238E27FC236}">
                    <a16:creationId xmlns:a16="http://schemas.microsoft.com/office/drawing/2014/main" id="{E0B91C08-DBCA-34B7-17F2-FDEC1D48EF71}"/>
                  </a:ext>
                </a:extLst>
              </p:cNvPr>
              <p:cNvSpPr/>
              <p:nvPr/>
            </p:nvSpPr>
            <p:spPr>
              <a:xfrm>
                <a:off x="5645900" y="2458875"/>
                <a:ext cx="35600" cy="35925"/>
              </a:xfrm>
              <a:custGeom>
                <a:avLst/>
                <a:gdLst/>
                <a:ahLst/>
                <a:cxnLst/>
                <a:rect l="l" t="t" r="r" b="b"/>
                <a:pathLst>
                  <a:path w="1424" h="1437" extrusionOk="0">
                    <a:moveTo>
                      <a:pt x="705" y="1437"/>
                    </a:moveTo>
                    <a:cubicBezTo>
                      <a:pt x="1112" y="1437"/>
                      <a:pt x="1424" y="1111"/>
                      <a:pt x="1424" y="718"/>
                    </a:cubicBezTo>
                    <a:cubicBezTo>
                      <a:pt x="1424" y="326"/>
                      <a:pt x="1112" y="0"/>
                      <a:pt x="705" y="0"/>
                    </a:cubicBezTo>
                    <a:cubicBezTo>
                      <a:pt x="313" y="0"/>
                      <a:pt x="1" y="326"/>
                      <a:pt x="1" y="718"/>
                    </a:cubicBezTo>
                    <a:cubicBezTo>
                      <a:pt x="1" y="1111"/>
                      <a:pt x="313" y="1437"/>
                      <a:pt x="705" y="143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318" name="Google Shape;6713;p51">
                <a:extLst>
                  <a:ext uri="{FF2B5EF4-FFF2-40B4-BE49-F238E27FC236}">
                    <a16:creationId xmlns:a16="http://schemas.microsoft.com/office/drawing/2014/main" id="{225A5B56-4016-90F1-2243-BB8037E25055}"/>
                  </a:ext>
                </a:extLst>
              </p:cNvPr>
              <p:cNvSpPr/>
              <p:nvPr/>
            </p:nvSpPr>
            <p:spPr>
              <a:xfrm>
                <a:off x="5932150" y="2446325"/>
                <a:ext cx="100975" cy="100975"/>
              </a:xfrm>
              <a:custGeom>
                <a:avLst/>
                <a:gdLst/>
                <a:ahLst/>
                <a:cxnLst/>
                <a:rect l="l" t="t" r="r" b="b"/>
                <a:pathLst>
                  <a:path w="4039" h="4039" extrusionOk="0">
                    <a:moveTo>
                      <a:pt x="2019" y="4038"/>
                    </a:moveTo>
                    <a:cubicBezTo>
                      <a:pt x="3130" y="4038"/>
                      <a:pt x="4038" y="3131"/>
                      <a:pt x="4038" y="2020"/>
                    </a:cubicBezTo>
                    <a:cubicBezTo>
                      <a:pt x="4038" y="909"/>
                      <a:pt x="3130" y="0"/>
                      <a:pt x="2019" y="0"/>
                    </a:cubicBezTo>
                    <a:cubicBezTo>
                      <a:pt x="908" y="0"/>
                      <a:pt x="0" y="909"/>
                      <a:pt x="0" y="2020"/>
                    </a:cubicBezTo>
                    <a:cubicBezTo>
                      <a:pt x="0" y="3131"/>
                      <a:pt x="908" y="4038"/>
                      <a:pt x="2019" y="4038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319" name="Google Shape;6714;p51">
                <a:extLst>
                  <a:ext uri="{FF2B5EF4-FFF2-40B4-BE49-F238E27FC236}">
                    <a16:creationId xmlns:a16="http://schemas.microsoft.com/office/drawing/2014/main" id="{5036A6B9-1815-D5D3-563F-D74B57969166}"/>
                  </a:ext>
                </a:extLst>
              </p:cNvPr>
              <p:cNvSpPr/>
              <p:nvPr/>
            </p:nvSpPr>
            <p:spPr>
              <a:xfrm>
                <a:off x="5995825" y="2441250"/>
                <a:ext cx="48450" cy="25425"/>
              </a:xfrm>
              <a:custGeom>
                <a:avLst/>
                <a:gdLst/>
                <a:ahLst/>
                <a:cxnLst/>
                <a:rect l="l" t="t" r="r" b="b"/>
                <a:pathLst>
                  <a:path w="1938" h="1017" extrusionOk="0">
                    <a:moveTo>
                      <a:pt x="1735" y="407"/>
                    </a:moveTo>
                    <a:cubicBezTo>
                      <a:pt x="1694" y="489"/>
                      <a:pt x="1640" y="556"/>
                      <a:pt x="1572" y="624"/>
                    </a:cubicBezTo>
                    <a:cubicBezTo>
                      <a:pt x="1450" y="760"/>
                      <a:pt x="1314" y="868"/>
                      <a:pt x="1139" y="935"/>
                    </a:cubicBezTo>
                    <a:lnTo>
                      <a:pt x="1139" y="935"/>
                    </a:lnTo>
                    <a:lnTo>
                      <a:pt x="1125" y="935"/>
                    </a:lnTo>
                    <a:lnTo>
                      <a:pt x="1098" y="949"/>
                    </a:lnTo>
                    <a:cubicBezTo>
                      <a:pt x="895" y="1016"/>
                      <a:pt x="732" y="1016"/>
                      <a:pt x="543" y="962"/>
                    </a:cubicBezTo>
                    <a:cubicBezTo>
                      <a:pt x="461" y="935"/>
                      <a:pt x="393" y="908"/>
                      <a:pt x="326" y="868"/>
                    </a:cubicBezTo>
                    <a:cubicBezTo>
                      <a:pt x="272" y="841"/>
                      <a:pt x="1" y="637"/>
                      <a:pt x="82" y="556"/>
                    </a:cubicBezTo>
                    <a:cubicBezTo>
                      <a:pt x="136" y="489"/>
                      <a:pt x="353" y="624"/>
                      <a:pt x="434" y="664"/>
                    </a:cubicBezTo>
                    <a:cubicBezTo>
                      <a:pt x="488" y="691"/>
                      <a:pt x="543" y="705"/>
                      <a:pt x="597" y="718"/>
                    </a:cubicBezTo>
                    <a:cubicBezTo>
                      <a:pt x="745" y="745"/>
                      <a:pt x="868" y="732"/>
                      <a:pt x="1003" y="691"/>
                    </a:cubicBezTo>
                    <a:lnTo>
                      <a:pt x="1030" y="678"/>
                    </a:lnTo>
                    <a:lnTo>
                      <a:pt x="1030" y="678"/>
                    </a:lnTo>
                    <a:lnTo>
                      <a:pt x="1043" y="678"/>
                    </a:lnTo>
                    <a:cubicBezTo>
                      <a:pt x="1179" y="624"/>
                      <a:pt x="1287" y="543"/>
                      <a:pt x="1396" y="447"/>
                    </a:cubicBezTo>
                    <a:cubicBezTo>
                      <a:pt x="1423" y="434"/>
                      <a:pt x="1531" y="312"/>
                      <a:pt x="1558" y="272"/>
                    </a:cubicBezTo>
                    <a:cubicBezTo>
                      <a:pt x="1599" y="218"/>
                      <a:pt x="1748" y="1"/>
                      <a:pt x="1843" y="28"/>
                    </a:cubicBezTo>
                    <a:cubicBezTo>
                      <a:pt x="1938" y="82"/>
                      <a:pt x="1775" y="366"/>
                      <a:pt x="1735" y="407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320" name="Google Shape;6715;p51">
                <a:extLst>
                  <a:ext uri="{FF2B5EF4-FFF2-40B4-BE49-F238E27FC236}">
                    <a16:creationId xmlns:a16="http://schemas.microsoft.com/office/drawing/2014/main" id="{ADC5E278-5D5D-6AE6-6256-47A57412182E}"/>
                  </a:ext>
                </a:extLst>
              </p:cNvPr>
              <p:cNvSpPr/>
              <p:nvPr/>
            </p:nvSpPr>
            <p:spPr>
              <a:xfrm>
                <a:off x="5996150" y="2456475"/>
                <a:ext cx="58975" cy="19000"/>
              </a:xfrm>
              <a:custGeom>
                <a:avLst/>
                <a:gdLst/>
                <a:ahLst/>
                <a:cxnLst/>
                <a:rect l="l" t="t" r="r" b="b"/>
                <a:pathLst>
                  <a:path w="2359" h="760" extrusionOk="0">
                    <a:moveTo>
                      <a:pt x="2020" y="476"/>
                    </a:moveTo>
                    <a:cubicBezTo>
                      <a:pt x="1939" y="543"/>
                      <a:pt x="1857" y="597"/>
                      <a:pt x="1749" y="651"/>
                    </a:cubicBezTo>
                    <a:cubicBezTo>
                      <a:pt x="1559" y="720"/>
                      <a:pt x="1383" y="760"/>
                      <a:pt x="1180" y="760"/>
                    </a:cubicBezTo>
                    <a:lnTo>
                      <a:pt x="1166" y="760"/>
                    </a:lnTo>
                    <a:lnTo>
                      <a:pt x="1166" y="760"/>
                    </a:lnTo>
                    <a:cubicBezTo>
                      <a:pt x="1153" y="760"/>
                      <a:pt x="1099" y="747"/>
                      <a:pt x="1085" y="747"/>
                    </a:cubicBezTo>
                    <a:cubicBezTo>
                      <a:pt x="855" y="720"/>
                      <a:pt x="678" y="651"/>
                      <a:pt x="488" y="543"/>
                    </a:cubicBezTo>
                    <a:cubicBezTo>
                      <a:pt x="461" y="530"/>
                      <a:pt x="353" y="449"/>
                      <a:pt x="313" y="422"/>
                    </a:cubicBezTo>
                    <a:cubicBezTo>
                      <a:pt x="272" y="380"/>
                      <a:pt x="1" y="151"/>
                      <a:pt x="96" y="69"/>
                    </a:cubicBezTo>
                    <a:cubicBezTo>
                      <a:pt x="163" y="1"/>
                      <a:pt x="380" y="191"/>
                      <a:pt x="448" y="232"/>
                    </a:cubicBezTo>
                    <a:cubicBezTo>
                      <a:pt x="503" y="259"/>
                      <a:pt x="557" y="299"/>
                      <a:pt x="611" y="326"/>
                    </a:cubicBezTo>
                    <a:cubicBezTo>
                      <a:pt x="774" y="407"/>
                      <a:pt x="922" y="462"/>
                      <a:pt x="1112" y="476"/>
                    </a:cubicBezTo>
                    <a:lnTo>
                      <a:pt x="1180" y="476"/>
                    </a:lnTo>
                    <a:lnTo>
                      <a:pt x="1180" y="489"/>
                    </a:lnTo>
                    <a:cubicBezTo>
                      <a:pt x="1180" y="476"/>
                      <a:pt x="1193" y="476"/>
                      <a:pt x="1193" y="476"/>
                    </a:cubicBezTo>
                    <a:cubicBezTo>
                      <a:pt x="1356" y="489"/>
                      <a:pt x="1491" y="462"/>
                      <a:pt x="1641" y="407"/>
                    </a:cubicBezTo>
                    <a:cubicBezTo>
                      <a:pt x="1735" y="367"/>
                      <a:pt x="1803" y="340"/>
                      <a:pt x="1885" y="286"/>
                    </a:cubicBezTo>
                    <a:cubicBezTo>
                      <a:pt x="1952" y="232"/>
                      <a:pt x="2183" y="28"/>
                      <a:pt x="2250" y="82"/>
                    </a:cubicBezTo>
                    <a:cubicBezTo>
                      <a:pt x="2358" y="164"/>
                      <a:pt x="2074" y="435"/>
                      <a:pt x="2020" y="476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321" name="Google Shape;6716;p51">
                <a:extLst>
                  <a:ext uri="{FF2B5EF4-FFF2-40B4-BE49-F238E27FC236}">
                    <a16:creationId xmlns:a16="http://schemas.microsoft.com/office/drawing/2014/main" id="{A6FFAE83-F874-9E4F-F469-712467C77129}"/>
                  </a:ext>
                </a:extLst>
              </p:cNvPr>
              <p:cNvSpPr/>
              <p:nvPr/>
            </p:nvSpPr>
            <p:spPr>
              <a:xfrm>
                <a:off x="6000900" y="2457175"/>
                <a:ext cx="56250" cy="27475"/>
              </a:xfrm>
              <a:custGeom>
                <a:avLst/>
                <a:gdLst/>
                <a:ahLst/>
                <a:cxnLst/>
                <a:rect l="l" t="t" r="r" b="b"/>
                <a:pathLst>
                  <a:path w="2250" h="1099" extrusionOk="0">
                    <a:moveTo>
                      <a:pt x="1843" y="990"/>
                    </a:moveTo>
                    <a:cubicBezTo>
                      <a:pt x="1735" y="1030"/>
                      <a:pt x="1640" y="1057"/>
                      <a:pt x="1518" y="1071"/>
                    </a:cubicBezTo>
                    <a:cubicBezTo>
                      <a:pt x="1315" y="1098"/>
                      <a:pt x="1138" y="1084"/>
                      <a:pt x="949" y="1017"/>
                    </a:cubicBezTo>
                    <a:cubicBezTo>
                      <a:pt x="949" y="1017"/>
                      <a:pt x="936" y="1017"/>
                      <a:pt x="936" y="1003"/>
                    </a:cubicBezTo>
                    <a:lnTo>
                      <a:pt x="936" y="1003"/>
                    </a:lnTo>
                    <a:cubicBezTo>
                      <a:pt x="922" y="1003"/>
                      <a:pt x="868" y="976"/>
                      <a:pt x="868" y="976"/>
                    </a:cubicBezTo>
                    <a:cubicBezTo>
                      <a:pt x="651" y="881"/>
                      <a:pt x="502" y="773"/>
                      <a:pt x="353" y="596"/>
                    </a:cubicBezTo>
                    <a:cubicBezTo>
                      <a:pt x="326" y="583"/>
                      <a:pt x="244" y="475"/>
                      <a:pt x="217" y="434"/>
                    </a:cubicBezTo>
                    <a:cubicBezTo>
                      <a:pt x="190" y="394"/>
                      <a:pt x="0" y="81"/>
                      <a:pt x="109" y="27"/>
                    </a:cubicBezTo>
                    <a:cubicBezTo>
                      <a:pt x="190" y="0"/>
                      <a:pt x="353" y="231"/>
                      <a:pt x="407" y="298"/>
                    </a:cubicBezTo>
                    <a:lnTo>
                      <a:pt x="529" y="421"/>
                    </a:lnTo>
                    <a:cubicBezTo>
                      <a:pt x="665" y="556"/>
                      <a:pt x="800" y="650"/>
                      <a:pt x="976" y="732"/>
                    </a:cubicBezTo>
                    <a:cubicBezTo>
                      <a:pt x="976" y="732"/>
                      <a:pt x="1017" y="746"/>
                      <a:pt x="1030" y="746"/>
                    </a:cubicBezTo>
                    <a:lnTo>
                      <a:pt x="1030" y="746"/>
                    </a:lnTo>
                    <a:lnTo>
                      <a:pt x="1044" y="759"/>
                    </a:lnTo>
                    <a:cubicBezTo>
                      <a:pt x="1193" y="813"/>
                      <a:pt x="1328" y="827"/>
                      <a:pt x="1491" y="813"/>
                    </a:cubicBezTo>
                    <a:cubicBezTo>
                      <a:pt x="1599" y="813"/>
                      <a:pt x="1667" y="800"/>
                      <a:pt x="1762" y="773"/>
                    </a:cubicBezTo>
                    <a:cubicBezTo>
                      <a:pt x="1843" y="746"/>
                      <a:pt x="2128" y="623"/>
                      <a:pt x="2168" y="678"/>
                    </a:cubicBezTo>
                    <a:cubicBezTo>
                      <a:pt x="2250" y="786"/>
                      <a:pt x="1897" y="963"/>
                      <a:pt x="1843" y="99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322" name="Google Shape;6717;p51">
                <a:extLst>
                  <a:ext uri="{FF2B5EF4-FFF2-40B4-BE49-F238E27FC236}">
                    <a16:creationId xmlns:a16="http://schemas.microsoft.com/office/drawing/2014/main" id="{59BBB1D0-A36B-7875-8B54-FC49E78C2CB2}"/>
                  </a:ext>
                </a:extLst>
              </p:cNvPr>
              <p:cNvSpPr/>
              <p:nvPr/>
            </p:nvSpPr>
            <p:spPr>
              <a:xfrm>
                <a:off x="5969050" y="2458875"/>
                <a:ext cx="35600" cy="35925"/>
              </a:xfrm>
              <a:custGeom>
                <a:avLst/>
                <a:gdLst/>
                <a:ahLst/>
                <a:cxnLst/>
                <a:rect l="l" t="t" r="r" b="b"/>
                <a:pathLst>
                  <a:path w="1424" h="1437" extrusionOk="0">
                    <a:moveTo>
                      <a:pt x="705" y="1437"/>
                    </a:moveTo>
                    <a:cubicBezTo>
                      <a:pt x="1112" y="1437"/>
                      <a:pt x="1424" y="1111"/>
                      <a:pt x="1424" y="718"/>
                    </a:cubicBezTo>
                    <a:cubicBezTo>
                      <a:pt x="1424" y="326"/>
                      <a:pt x="1112" y="0"/>
                      <a:pt x="705" y="0"/>
                    </a:cubicBezTo>
                    <a:cubicBezTo>
                      <a:pt x="313" y="0"/>
                      <a:pt x="1" y="326"/>
                      <a:pt x="1" y="718"/>
                    </a:cubicBezTo>
                    <a:cubicBezTo>
                      <a:pt x="1" y="1111"/>
                      <a:pt x="313" y="1437"/>
                      <a:pt x="705" y="143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323" name="Google Shape;6718;p51">
                <a:extLst>
                  <a:ext uri="{FF2B5EF4-FFF2-40B4-BE49-F238E27FC236}">
                    <a16:creationId xmlns:a16="http://schemas.microsoft.com/office/drawing/2014/main" id="{A79EBB8C-E816-1890-F63D-6470564914D4}"/>
                  </a:ext>
                </a:extLst>
              </p:cNvPr>
              <p:cNvSpPr/>
              <p:nvPr/>
            </p:nvSpPr>
            <p:spPr>
              <a:xfrm>
                <a:off x="5628650" y="2570650"/>
                <a:ext cx="78600" cy="30525"/>
              </a:xfrm>
              <a:custGeom>
                <a:avLst/>
                <a:gdLst/>
                <a:ahLst/>
                <a:cxnLst/>
                <a:rect l="l" t="t" r="r" b="b"/>
                <a:pathLst>
                  <a:path w="3144" h="1221" extrusionOk="0">
                    <a:moveTo>
                      <a:pt x="1572" y="1220"/>
                    </a:moveTo>
                    <a:cubicBezTo>
                      <a:pt x="2439" y="1220"/>
                      <a:pt x="3144" y="935"/>
                      <a:pt x="3144" y="610"/>
                    </a:cubicBezTo>
                    <a:cubicBezTo>
                      <a:pt x="3144" y="272"/>
                      <a:pt x="2439" y="1"/>
                      <a:pt x="1572" y="1"/>
                    </a:cubicBezTo>
                    <a:cubicBezTo>
                      <a:pt x="705" y="1"/>
                      <a:pt x="0" y="272"/>
                      <a:pt x="0" y="610"/>
                    </a:cubicBezTo>
                    <a:cubicBezTo>
                      <a:pt x="0" y="935"/>
                      <a:pt x="705" y="1220"/>
                      <a:pt x="1572" y="1220"/>
                    </a:cubicBezTo>
                    <a:close/>
                  </a:path>
                </a:pathLst>
              </a:custGeom>
              <a:solidFill>
                <a:srgbClr val="F58CA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324" name="Google Shape;6719;p51">
                <a:extLst>
                  <a:ext uri="{FF2B5EF4-FFF2-40B4-BE49-F238E27FC236}">
                    <a16:creationId xmlns:a16="http://schemas.microsoft.com/office/drawing/2014/main" id="{C9B0E327-E6F7-C329-BF0C-793B40E24A15}"/>
                  </a:ext>
                </a:extLst>
              </p:cNvPr>
              <p:cNvSpPr/>
              <p:nvPr/>
            </p:nvSpPr>
            <p:spPr>
              <a:xfrm>
                <a:off x="5943300" y="2570650"/>
                <a:ext cx="78625" cy="30525"/>
              </a:xfrm>
              <a:custGeom>
                <a:avLst/>
                <a:gdLst/>
                <a:ahLst/>
                <a:cxnLst/>
                <a:rect l="l" t="t" r="r" b="b"/>
                <a:pathLst>
                  <a:path w="3145" h="1221" extrusionOk="0">
                    <a:moveTo>
                      <a:pt x="1573" y="1220"/>
                    </a:moveTo>
                    <a:cubicBezTo>
                      <a:pt x="2440" y="1220"/>
                      <a:pt x="3144" y="935"/>
                      <a:pt x="3144" y="610"/>
                    </a:cubicBezTo>
                    <a:cubicBezTo>
                      <a:pt x="3144" y="272"/>
                      <a:pt x="2440" y="1"/>
                      <a:pt x="1573" y="1"/>
                    </a:cubicBezTo>
                    <a:cubicBezTo>
                      <a:pt x="706" y="1"/>
                      <a:pt x="1" y="272"/>
                      <a:pt x="1" y="610"/>
                    </a:cubicBezTo>
                    <a:cubicBezTo>
                      <a:pt x="1" y="935"/>
                      <a:pt x="706" y="1220"/>
                      <a:pt x="1573" y="1220"/>
                    </a:cubicBezTo>
                    <a:close/>
                  </a:path>
                </a:pathLst>
              </a:custGeom>
              <a:solidFill>
                <a:srgbClr val="F58CA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325" name="Google Shape;6720;p51">
                <a:extLst>
                  <a:ext uri="{FF2B5EF4-FFF2-40B4-BE49-F238E27FC236}">
                    <a16:creationId xmlns:a16="http://schemas.microsoft.com/office/drawing/2014/main" id="{0613D2CD-3973-F420-DE9B-EC51ED0A7439}"/>
                  </a:ext>
                </a:extLst>
              </p:cNvPr>
              <p:cNvSpPr/>
              <p:nvPr/>
            </p:nvSpPr>
            <p:spPr>
              <a:xfrm>
                <a:off x="5752275" y="2515775"/>
                <a:ext cx="143650" cy="43700"/>
              </a:xfrm>
              <a:custGeom>
                <a:avLst/>
                <a:gdLst/>
                <a:ahLst/>
                <a:cxnLst/>
                <a:rect l="l" t="t" r="r" b="b"/>
                <a:pathLst>
                  <a:path w="5746" h="1748" extrusionOk="0">
                    <a:moveTo>
                      <a:pt x="2670" y="203"/>
                    </a:moveTo>
                    <a:cubicBezTo>
                      <a:pt x="2670" y="95"/>
                      <a:pt x="2751" y="1"/>
                      <a:pt x="2873" y="1"/>
                    </a:cubicBezTo>
                    <a:cubicBezTo>
                      <a:pt x="2981" y="1"/>
                      <a:pt x="3076" y="95"/>
                      <a:pt x="3076" y="203"/>
                    </a:cubicBezTo>
                    <a:cubicBezTo>
                      <a:pt x="3076" y="516"/>
                      <a:pt x="3198" y="800"/>
                      <a:pt x="3402" y="1003"/>
                    </a:cubicBezTo>
                    <a:cubicBezTo>
                      <a:pt x="3618" y="1206"/>
                      <a:pt x="3889" y="1328"/>
                      <a:pt x="4200" y="1328"/>
                    </a:cubicBezTo>
                    <a:cubicBezTo>
                      <a:pt x="4513" y="1328"/>
                      <a:pt x="4797" y="1206"/>
                      <a:pt x="5000" y="1003"/>
                    </a:cubicBezTo>
                    <a:cubicBezTo>
                      <a:pt x="5203" y="800"/>
                      <a:pt x="5339" y="516"/>
                      <a:pt x="5339" y="203"/>
                    </a:cubicBezTo>
                    <a:cubicBezTo>
                      <a:pt x="5339" y="95"/>
                      <a:pt x="5420" y="1"/>
                      <a:pt x="5542" y="1"/>
                    </a:cubicBezTo>
                    <a:cubicBezTo>
                      <a:pt x="5651" y="1"/>
                      <a:pt x="5745" y="95"/>
                      <a:pt x="5745" y="203"/>
                    </a:cubicBezTo>
                    <a:cubicBezTo>
                      <a:pt x="5745" y="637"/>
                      <a:pt x="5569" y="1016"/>
                      <a:pt x="5298" y="1301"/>
                    </a:cubicBezTo>
                    <a:cubicBezTo>
                      <a:pt x="5013" y="1572"/>
                      <a:pt x="4634" y="1748"/>
                      <a:pt x="4200" y="1748"/>
                    </a:cubicBezTo>
                    <a:cubicBezTo>
                      <a:pt x="3781" y="1748"/>
                      <a:pt x="3387" y="1572"/>
                      <a:pt x="3116" y="1301"/>
                    </a:cubicBezTo>
                    <a:cubicBezTo>
                      <a:pt x="3022" y="1206"/>
                      <a:pt x="2941" y="1098"/>
                      <a:pt x="2873" y="976"/>
                    </a:cubicBezTo>
                    <a:cubicBezTo>
                      <a:pt x="2805" y="1098"/>
                      <a:pt x="2724" y="1206"/>
                      <a:pt x="2629" y="1301"/>
                    </a:cubicBezTo>
                    <a:cubicBezTo>
                      <a:pt x="2345" y="1572"/>
                      <a:pt x="1965" y="1748"/>
                      <a:pt x="1532" y="1748"/>
                    </a:cubicBezTo>
                    <a:cubicBezTo>
                      <a:pt x="1111" y="1748"/>
                      <a:pt x="732" y="1572"/>
                      <a:pt x="448" y="1301"/>
                    </a:cubicBezTo>
                    <a:cubicBezTo>
                      <a:pt x="163" y="1016"/>
                      <a:pt x="0" y="637"/>
                      <a:pt x="0" y="203"/>
                    </a:cubicBezTo>
                    <a:cubicBezTo>
                      <a:pt x="0" y="95"/>
                      <a:pt x="95" y="1"/>
                      <a:pt x="204" y="1"/>
                    </a:cubicBezTo>
                    <a:cubicBezTo>
                      <a:pt x="312" y="1"/>
                      <a:pt x="407" y="95"/>
                      <a:pt x="407" y="203"/>
                    </a:cubicBezTo>
                    <a:cubicBezTo>
                      <a:pt x="407" y="516"/>
                      <a:pt x="542" y="800"/>
                      <a:pt x="746" y="1003"/>
                    </a:cubicBezTo>
                    <a:cubicBezTo>
                      <a:pt x="949" y="1206"/>
                      <a:pt x="1220" y="1328"/>
                      <a:pt x="1532" y="1328"/>
                    </a:cubicBezTo>
                    <a:cubicBezTo>
                      <a:pt x="1843" y="1328"/>
                      <a:pt x="2128" y="1206"/>
                      <a:pt x="2331" y="1003"/>
                    </a:cubicBezTo>
                    <a:cubicBezTo>
                      <a:pt x="2534" y="800"/>
                      <a:pt x="2670" y="516"/>
                      <a:pt x="2670" y="203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7326" name="Google Shape;6540;p51">
            <a:extLst>
              <a:ext uri="{FF2B5EF4-FFF2-40B4-BE49-F238E27FC236}">
                <a16:creationId xmlns:a16="http://schemas.microsoft.com/office/drawing/2014/main" id="{09D613EE-9350-0F26-9BAF-5F07B8146022}"/>
              </a:ext>
            </a:extLst>
          </p:cNvPr>
          <p:cNvGrpSpPr/>
          <p:nvPr/>
        </p:nvGrpSpPr>
        <p:grpSpPr>
          <a:xfrm flipH="1">
            <a:off x="5458104" y="1223550"/>
            <a:ext cx="2861687" cy="2696400"/>
            <a:chOff x="6712725" y="1324325"/>
            <a:chExt cx="2861687" cy="2696400"/>
          </a:xfrm>
        </p:grpSpPr>
        <p:sp>
          <p:nvSpPr>
            <p:cNvPr id="7327" name="Google Shape;6541;p51">
              <a:extLst>
                <a:ext uri="{FF2B5EF4-FFF2-40B4-BE49-F238E27FC236}">
                  <a16:creationId xmlns:a16="http://schemas.microsoft.com/office/drawing/2014/main" id="{74778CD6-A602-235D-2729-B9F53D610345}"/>
                </a:ext>
              </a:extLst>
            </p:cNvPr>
            <p:cNvSpPr/>
            <p:nvPr/>
          </p:nvSpPr>
          <p:spPr>
            <a:xfrm rot="-412467">
              <a:off x="7940813" y="2510723"/>
              <a:ext cx="323324" cy="323324"/>
            </a:xfrm>
            <a:prstGeom prst="ellipse">
              <a:avLst/>
            </a:prstGeom>
            <a:gradFill>
              <a:gsLst>
                <a:gs pos="0">
                  <a:srgbClr val="F7A1B8"/>
                </a:gs>
                <a:gs pos="100000">
                  <a:srgbClr val="E62F60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28" name="Google Shape;6542;p51">
              <a:extLst>
                <a:ext uri="{FF2B5EF4-FFF2-40B4-BE49-F238E27FC236}">
                  <a16:creationId xmlns:a16="http://schemas.microsoft.com/office/drawing/2014/main" id="{DC921B08-FAF6-2DB0-B46A-46F93799C15F}"/>
                </a:ext>
              </a:extLst>
            </p:cNvPr>
            <p:cNvSpPr/>
            <p:nvPr/>
          </p:nvSpPr>
          <p:spPr>
            <a:xfrm>
              <a:off x="6712725" y="1324325"/>
              <a:ext cx="2696400" cy="2696400"/>
            </a:xfrm>
            <a:prstGeom prst="ellipse">
              <a:avLst/>
            </a:prstGeom>
            <a:noFill/>
            <a:ln w="2857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29" name="Google Shape;6543;p51">
              <a:extLst>
                <a:ext uri="{FF2B5EF4-FFF2-40B4-BE49-F238E27FC236}">
                  <a16:creationId xmlns:a16="http://schemas.microsoft.com/office/drawing/2014/main" id="{CFAB29A5-942E-2F1F-C064-04662EDB1DEE}"/>
                </a:ext>
              </a:extLst>
            </p:cNvPr>
            <p:cNvSpPr/>
            <p:nvPr/>
          </p:nvSpPr>
          <p:spPr>
            <a:xfrm>
              <a:off x="7041062" y="1652676"/>
              <a:ext cx="2039400" cy="2039400"/>
            </a:xfrm>
            <a:prstGeom prst="ellipse">
              <a:avLst/>
            </a:prstGeom>
            <a:noFill/>
            <a:ln w="2857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30" name="Google Shape;6544;p51">
              <a:extLst>
                <a:ext uri="{FF2B5EF4-FFF2-40B4-BE49-F238E27FC236}">
                  <a16:creationId xmlns:a16="http://schemas.microsoft.com/office/drawing/2014/main" id="{0B2CF20A-D153-174A-BD9A-D54A4EDE3D9E}"/>
                </a:ext>
              </a:extLst>
            </p:cNvPr>
            <p:cNvSpPr/>
            <p:nvPr/>
          </p:nvSpPr>
          <p:spPr>
            <a:xfrm>
              <a:off x="6890093" y="3395729"/>
              <a:ext cx="353700" cy="353700"/>
            </a:xfrm>
            <a:prstGeom prst="ellipse">
              <a:avLst/>
            </a:prstGeom>
            <a:gradFill>
              <a:gsLst>
                <a:gs pos="0">
                  <a:srgbClr val="96E7B7"/>
                </a:gs>
                <a:gs pos="100000">
                  <a:srgbClr val="37C46F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31" name="Google Shape;6545;p51">
              <a:extLst>
                <a:ext uri="{FF2B5EF4-FFF2-40B4-BE49-F238E27FC236}">
                  <a16:creationId xmlns:a16="http://schemas.microsoft.com/office/drawing/2014/main" id="{725E3070-43F0-C4A8-8B03-9C0EAB75868A}"/>
                </a:ext>
              </a:extLst>
            </p:cNvPr>
            <p:cNvSpPr/>
            <p:nvPr/>
          </p:nvSpPr>
          <p:spPr>
            <a:xfrm>
              <a:off x="9220712" y="2567403"/>
              <a:ext cx="353700" cy="353700"/>
            </a:xfrm>
            <a:prstGeom prst="ellipse">
              <a:avLst/>
            </a:prstGeom>
            <a:gradFill>
              <a:gsLst>
                <a:gs pos="0">
                  <a:srgbClr val="96E7B7"/>
                </a:gs>
                <a:gs pos="100000">
                  <a:srgbClr val="37C46F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32" name="Google Shape;6546;p51">
              <a:extLst>
                <a:ext uri="{FF2B5EF4-FFF2-40B4-BE49-F238E27FC236}">
                  <a16:creationId xmlns:a16="http://schemas.microsoft.com/office/drawing/2014/main" id="{4DAC5B6B-6485-7A8D-A0E6-ACC2CE5F69E5}"/>
                </a:ext>
              </a:extLst>
            </p:cNvPr>
            <p:cNvSpPr/>
            <p:nvPr/>
          </p:nvSpPr>
          <p:spPr>
            <a:xfrm>
              <a:off x="7257244" y="1698702"/>
              <a:ext cx="353700" cy="353700"/>
            </a:xfrm>
            <a:prstGeom prst="ellipse">
              <a:avLst/>
            </a:prstGeom>
            <a:gradFill>
              <a:gsLst>
                <a:gs pos="0">
                  <a:srgbClr val="96E7B7"/>
                </a:gs>
                <a:gs pos="100000">
                  <a:srgbClr val="37C46F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33" name="Google Shape;6547;p51">
              <a:extLst>
                <a:ext uri="{FF2B5EF4-FFF2-40B4-BE49-F238E27FC236}">
                  <a16:creationId xmlns:a16="http://schemas.microsoft.com/office/drawing/2014/main" id="{8071CD58-43A6-B6FF-1A96-94E2CED72318}"/>
                </a:ext>
              </a:extLst>
            </p:cNvPr>
            <p:cNvSpPr/>
            <p:nvPr/>
          </p:nvSpPr>
          <p:spPr>
            <a:xfrm rot="-528068">
              <a:off x="7637814" y="2351005"/>
              <a:ext cx="380379" cy="380379"/>
            </a:xfrm>
            <a:prstGeom prst="ellipse">
              <a:avLst/>
            </a:prstGeom>
            <a:gradFill>
              <a:gsLst>
                <a:gs pos="0">
                  <a:srgbClr val="F7A1B8"/>
                </a:gs>
                <a:gs pos="100000">
                  <a:srgbClr val="E62F60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34" name="Google Shape;6548;p51">
              <a:extLst>
                <a:ext uri="{FF2B5EF4-FFF2-40B4-BE49-F238E27FC236}">
                  <a16:creationId xmlns:a16="http://schemas.microsoft.com/office/drawing/2014/main" id="{D2BFE8B2-900E-6DEA-7D5B-BE51DF09D9E4}"/>
                </a:ext>
              </a:extLst>
            </p:cNvPr>
            <p:cNvSpPr/>
            <p:nvPr/>
          </p:nvSpPr>
          <p:spPr>
            <a:xfrm rot="-526072">
              <a:off x="7871270" y="2177593"/>
              <a:ext cx="301119" cy="301119"/>
            </a:xfrm>
            <a:prstGeom prst="ellipse">
              <a:avLst/>
            </a:prstGeom>
            <a:gradFill>
              <a:gsLst>
                <a:gs pos="0">
                  <a:srgbClr val="C9CBFF"/>
                </a:gs>
                <a:gs pos="100000">
                  <a:schemeClr val="lt2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35" name="Google Shape;6549;p51">
              <a:extLst>
                <a:ext uri="{FF2B5EF4-FFF2-40B4-BE49-F238E27FC236}">
                  <a16:creationId xmlns:a16="http://schemas.microsoft.com/office/drawing/2014/main" id="{A09F8D72-9CEB-6DB1-B061-E20AE53FB0D4}"/>
                </a:ext>
              </a:extLst>
            </p:cNvPr>
            <p:cNvSpPr/>
            <p:nvPr/>
          </p:nvSpPr>
          <p:spPr>
            <a:xfrm rot="-412467">
              <a:off x="8023938" y="2819873"/>
              <a:ext cx="323324" cy="323324"/>
            </a:xfrm>
            <a:prstGeom prst="ellipse">
              <a:avLst/>
            </a:prstGeom>
            <a:gradFill>
              <a:gsLst>
                <a:gs pos="0">
                  <a:srgbClr val="F7A1B8"/>
                </a:gs>
                <a:gs pos="100000">
                  <a:srgbClr val="E62F60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36" name="Google Shape;6550;p51">
              <a:extLst>
                <a:ext uri="{FF2B5EF4-FFF2-40B4-BE49-F238E27FC236}">
                  <a16:creationId xmlns:a16="http://schemas.microsoft.com/office/drawing/2014/main" id="{5E4C5D41-08C8-0DDB-937B-302F223110AA}"/>
                </a:ext>
              </a:extLst>
            </p:cNvPr>
            <p:cNvSpPr/>
            <p:nvPr/>
          </p:nvSpPr>
          <p:spPr>
            <a:xfrm rot="-412051">
              <a:off x="8173991" y="2499994"/>
              <a:ext cx="496764" cy="496764"/>
            </a:xfrm>
            <a:prstGeom prst="ellipse">
              <a:avLst/>
            </a:prstGeom>
            <a:gradFill>
              <a:gsLst>
                <a:gs pos="0">
                  <a:srgbClr val="C9CBFF"/>
                </a:gs>
                <a:gs pos="100000">
                  <a:schemeClr val="lt2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37" name="Google Shape;6551;p51">
              <a:extLst>
                <a:ext uri="{FF2B5EF4-FFF2-40B4-BE49-F238E27FC236}">
                  <a16:creationId xmlns:a16="http://schemas.microsoft.com/office/drawing/2014/main" id="{B8187C5C-D4DE-22C5-31A4-02854908AC64}"/>
                </a:ext>
              </a:extLst>
            </p:cNvPr>
            <p:cNvSpPr/>
            <p:nvPr/>
          </p:nvSpPr>
          <p:spPr>
            <a:xfrm rot="367957">
              <a:off x="7997600" y="2079012"/>
              <a:ext cx="713282" cy="713282"/>
            </a:xfrm>
            <a:prstGeom prst="ellipse">
              <a:avLst/>
            </a:prstGeom>
            <a:gradFill>
              <a:gsLst>
                <a:gs pos="0">
                  <a:srgbClr val="F7A1B8"/>
                </a:gs>
                <a:gs pos="100000">
                  <a:srgbClr val="E62F60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38" name="Google Shape;6552;p51">
              <a:extLst>
                <a:ext uri="{FF2B5EF4-FFF2-40B4-BE49-F238E27FC236}">
                  <a16:creationId xmlns:a16="http://schemas.microsoft.com/office/drawing/2014/main" id="{F7CF57A9-8AAF-538A-54D6-D41A76FC768B}"/>
                </a:ext>
              </a:extLst>
            </p:cNvPr>
            <p:cNvSpPr/>
            <p:nvPr/>
          </p:nvSpPr>
          <p:spPr>
            <a:xfrm rot="366673">
              <a:off x="7505046" y="2483082"/>
              <a:ext cx="712952" cy="712952"/>
            </a:xfrm>
            <a:prstGeom prst="ellipse">
              <a:avLst/>
            </a:prstGeom>
            <a:gradFill>
              <a:gsLst>
                <a:gs pos="0">
                  <a:srgbClr val="C9CBFF"/>
                </a:gs>
                <a:gs pos="100000">
                  <a:schemeClr val="lt2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7339" name="Google Shape;6553;p51">
              <a:extLst>
                <a:ext uri="{FF2B5EF4-FFF2-40B4-BE49-F238E27FC236}">
                  <a16:creationId xmlns:a16="http://schemas.microsoft.com/office/drawing/2014/main" id="{10CB0A36-01F8-0EC1-1ABE-69B1AF8578D3}"/>
                </a:ext>
              </a:extLst>
            </p:cNvPr>
            <p:cNvGrpSpPr/>
            <p:nvPr/>
          </p:nvGrpSpPr>
          <p:grpSpPr>
            <a:xfrm>
              <a:off x="7647938" y="2765013"/>
              <a:ext cx="427175" cy="149075"/>
              <a:chOff x="4952850" y="2127900"/>
              <a:chExt cx="427175" cy="149075"/>
            </a:xfrm>
          </p:grpSpPr>
          <p:sp>
            <p:nvSpPr>
              <p:cNvPr id="7388" name="Google Shape;6554;p51">
                <a:extLst>
                  <a:ext uri="{FF2B5EF4-FFF2-40B4-BE49-F238E27FC236}">
                    <a16:creationId xmlns:a16="http://schemas.microsoft.com/office/drawing/2014/main" id="{CCCCD609-BBFC-9DFA-7444-3B3D70EA10D4}"/>
                  </a:ext>
                </a:extLst>
              </p:cNvPr>
              <p:cNvSpPr/>
              <p:nvPr/>
            </p:nvSpPr>
            <p:spPr>
              <a:xfrm>
                <a:off x="5094800" y="2178400"/>
                <a:ext cx="143650" cy="43700"/>
              </a:xfrm>
              <a:custGeom>
                <a:avLst/>
                <a:gdLst/>
                <a:ahLst/>
                <a:cxnLst/>
                <a:rect l="l" t="t" r="r" b="b"/>
                <a:pathLst>
                  <a:path w="5746" h="1748" extrusionOk="0">
                    <a:moveTo>
                      <a:pt x="2656" y="217"/>
                    </a:moveTo>
                    <a:cubicBezTo>
                      <a:pt x="2656" y="95"/>
                      <a:pt x="2750" y="0"/>
                      <a:pt x="2873" y="0"/>
                    </a:cubicBezTo>
                    <a:cubicBezTo>
                      <a:pt x="2981" y="0"/>
                      <a:pt x="3075" y="95"/>
                      <a:pt x="3075" y="217"/>
                    </a:cubicBezTo>
                    <a:cubicBezTo>
                      <a:pt x="3075" y="528"/>
                      <a:pt x="3198" y="813"/>
                      <a:pt x="3401" y="1016"/>
                    </a:cubicBezTo>
                    <a:cubicBezTo>
                      <a:pt x="3604" y="1220"/>
                      <a:pt x="3888" y="1341"/>
                      <a:pt x="4201" y="1341"/>
                    </a:cubicBezTo>
                    <a:cubicBezTo>
                      <a:pt x="4512" y="1341"/>
                      <a:pt x="4797" y="1220"/>
                      <a:pt x="4999" y="1016"/>
                    </a:cubicBezTo>
                    <a:cubicBezTo>
                      <a:pt x="5203" y="813"/>
                      <a:pt x="5325" y="528"/>
                      <a:pt x="5325" y="217"/>
                    </a:cubicBezTo>
                    <a:cubicBezTo>
                      <a:pt x="5325" y="95"/>
                      <a:pt x="5420" y="0"/>
                      <a:pt x="5541" y="0"/>
                    </a:cubicBezTo>
                    <a:cubicBezTo>
                      <a:pt x="5650" y="0"/>
                      <a:pt x="5745" y="95"/>
                      <a:pt x="5745" y="217"/>
                    </a:cubicBezTo>
                    <a:cubicBezTo>
                      <a:pt x="5745" y="637"/>
                      <a:pt x="5569" y="1030"/>
                      <a:pt x="5298" y="1301"/>
                    </a:cubicBezTo>
                    <a:cubicBezTo>
                      <a:pt x="5014" y="1585"/>
                      <a:pt x="4634" y="1748"/>
                      <a:pt x="4201" y="1748"/>
                    </a:cubicBezTo>
                    <a:cubicBezTo>
                      <a:pt x="3780" y="1748"/>
                      <a:pt x="3388" y="1585"/>
                      <a:pt x="3117" y="1301"/>
                    </a:cubicBezTo>
                    <a:cubicBezTo>
                      <a:pt x="3021" y="1206"/>
                      <a:pt x="2940" y="1097"/>
                      <a:pt x="2873" y="989"/>
                    </a:cubicBezTo>
                    <a:cubicBezTo>
                      <a:pt x="2804" y="1097"/>
                      <a:pt x="2723" y="1206"/>
                      <a:pt x="2629" y="1301"/>
                    </a:cubicBezTo>
                    <a:cubicBezTo>
                      <a:pt x="2344" y="1585"/>
                      <a:pt x="1964" y="1748"/>
                      <a:pt x="1531" y="1748"/>
                    </a:cubicBezTo>
                    <a:cubicBezTo>
                      <a:pt x="1111" y="1748"/>
                      <a:pt x="718" y="1585"/>
                      <a:pt x="447" y="1301"/>
                    </a:cubicBezTo>
                    <a:cubicBezTo>
                      <a:pt x="163" y="1030"/>
                      <a:pt x="0" y="637"/>
                      <a:pt x="0" y="217"/>
                    </a:cubicBezTo>
                    <a:cubicBezTo>
                      <a:pt x="0" y="95"/>
                      <a:pt x="82" y="0"/>
                      <a:pt x="203" y="0"/>
                    </a:cubicBezTo>
                    <a:cubicBezTo>
                      <a:pt x="311" y="0"/>
                      <a:pt x="407" y="95"/>
                      <a:pt x="407" y="217"/>
                    </a:cubicBezTo>
                    <a:cubicBezTo>
                      <a:pt x="407" y="528"/>
                      <a:pt x="528" y="813"/>
                      <a:pt x="732" y="1016"/>
                    </a:cubicBezTo>
                    <a:cubicBezTo>
                      <a:pt x="949" y="1220"/>
                      <a:pt x="1220" y="1341"/>
                      <a:pt x="1531" y="1341"/>
                    </a:cubicBezTo>
                    <a:cubicBezTo>
                      <a:pt x="1843" y="1341"/>
                      <a:pt x="2127" y="1220"/>
                      <a:pt x="2331" y="1016"/>
                    </a:cubicBezTo>
                    <a:cubicBezTo>
                      <a:pt x="2533" y="813"/>
                      <a:pt x="2656" y="528"/>
                      <a:pt x="2656" y="217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389" name="Google Shape;6555;p51">
                <a:extLst>
                  <a:ext uri="{FF2B5EF4-FFF2-40B4-BE49-F238E27FC236}">
                    <a16:creationId xmlns:a16="http://schemas.microsoft.com/office/drawing/2014/main" id="{53F5D0EB-6583-30E6-5236-109A6C02B1E4}"/>
                  </a:ext>
                </a:extLst>
              </p:cNvPr>
              <p:cNvSpPr/>
              <p:nvPr/>
            </p:nvSpPr>
            <p:spPr>
              <a:xfrm>
                <a:off x="5279075" y="2127900"/>
                <a:ext cx="100950" cy="100975"/>
              </a:xfrm>
              <a:custGeom>
                <a:avLst/>
                <a:gdLst/>
                <a:ahLst/>
                <a:cxnLst/>
                <a:rect l="l" t="t" r="r" b="b"/>
                <a:pathLst>
                  <a:path w="4038" h="4039" extrusionOk="0">
                    <a:moveTo>
                      <a:pt x="2018" y="4039"/>
                    </a:moveTo>
                    <a:cubicBezTo>
                      <a:pt x="3129" y="4039"/>
                      <a:pt x="4038" y="3131"/>
                      <a:pt x="4038" y="2020"/>
                    </a:cubicBezTo>
                    <a:cubicBezTo>
                      <a:pt x="4038" y="909"/>
                      <a:pt x="3129" y="1"/>
                      <a:pt x="2018" y="1"/>
                    </a:cubicBezTo>
                    <a:cubicBezTo>
                      <a:pt x="907" y="1"/>
                      <a:pt x="0" y="909"/>
                      <a:pt x="0" y="2020"/>
                    </a:cubicBezTo>
                    <a:cubicBezTo>
                      <a:pt x="0" y="3131"/>
                      <a:pt x="907" y="4039"/>
                      <a:pt x="2018" y="4039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390" name="Google Shape;6556;p51">
                <a:extLst>
                  <a:ext uri="{FF2B5EF4-FFF2-40B4-BE49-F238E27FC236}">
                    <a16:creationId xmlns:a16="http://schemas.microsoft.com/office/drawing/2014/main" id="{2F033871-73F6-6903-6AB0-BDCC1BB3BA17}"/>
                  </a:ext>
                </a:extLst>
              </p:cNvPr>
              <p:cNvSpPr/>
              <p:nvPr/>
            </p:nvSpPr>
            <p:spPr>
              <a:xfrm>
                <a:off x="5301075" y="2142150"/>
                <a:ext cx="35925" cy="35600"/>
              </a:xfrm>
              <a:custGeom>
                <a:avLst/>
                <a:gdLst/>
                <a:ahLst/>
                <a:cxnLst/>
                <a:rect l="l" t="t" r="r" b="b"/>
                <a:pathLst>
                  <a:path w="1437" h="1424" extrusionOk="0">
                    <a:moveTo>
                      <a:pt x="719" y="1423"/>
                    </a:moveTo>
                    <a:cubicBezTo>
                      <a:pt x="1111" y="1423"/>
                      <a:pt x="1437" y="1111"/>
                      <a:pt x="1437" y="719"/>
                    </a:cubicBezTo>
                    <a:cubicBezTo>
                      <a:pt x="1437" y="325"/>
                      <a:pt x="1111" y="0"/>
                      <a:pt x="719" y="0"/>
                    </a:cubicBezTo>
                    <a:cubicBezTo>
                      <a:pt x="325" y="0"/>
                      <a:pt x="0" y="325"/>
                      <a:pt x="0" y="719"/>
                    </a:cubicBezTo>
                    <a:cubicBezTo>
                      <a:pt x="0" y="1111"/>
                      <a:pt x="325" y="1423"/>
                      <a:pt x="719" y="142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391" name="Google Shape;6557;p51">
                <a:extLst>
                  <a:ext uri="{FF2B5EF4-FFF2-40B4-BE49-F238E27FC236}">
                    <a16:creationId xmlns:a16="http://schemas.microsoft.com/office/drawing/2014/main" id="{4DD7111E-C341-D246-B178-4DC9A11E3572}"/>
                  </a:ext>
                </a:extLst>
              </p:cNvPr>
              <p:cNvSpPr/>
              <p:nvPr/>
            </p:nvSpPr>
            <p:spPr>
              <a:xfrm>
                <a:off x="4952850" y="2127900"/>
                <a:ext cx="100975" cy="100975"/>
              </a:xfrm>
              <a:custGeom>
                <a:avLst/>
                <a:gdLst/>
                <a:ahLst/>
                <a:cxnLst/>
                <a:rect l="l" t="t" r="r" b="b"/>
                <a:pathLst>
                  <a:path w="4039" h="4039" extrusionOk="0">
                    <a:moveTo>
                      <a:pt x="2020" y="4039"/>
                    </a:moveTo>
                    <a:cubicBezTo>
                      <a:pt x="3131" y="4039"/>
                      <a:pt x="4038" y="3131"/>
                      <a:pt x="4038" y="2020"/>
                    </a:cubicBezTo>
                    <a:cubicBezTo>
                      <a:pt x="4038" y="909"/>
                      <a:pt x="3131" y="1"/>
                      <a:pt x="2020" y="1"/>
                    </a:cubicBezTo>
                    <a:cubicBezTo>
                      <a:pt x="909" y="1"/>
                      <a:pt x="1" y="909"/>
                      <a:pt x="1" y="2020"/>
                    </a:cubicBezTo>
                    <a:cubicBezTo>
                      <a:pt x="1" y="3131"/>
                      <a:pt x="909" y="4039"/>
                      <a:pt x="2020" y="4039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392" name="Google Shape;6558;p51">
                <a:extLst>
                  <a:ext uri="{FF2B5EF4-FFF2-40B4-BE49-F238E27FC236}">
                    <a16:creationId xmlns:a16="http://schemas.microsoft.com/office/drawing/2014/main" id="{2EB18253-AD52-EF5F-C256-E3EA2920650F}"/>
                  </a:ext>
                </a:extLst>
              </p:cNvPr>
              <p:cNvSpPr/>
              <p:nvPr/>
            </p:nvSpPr>
            <p:spPr>
              <a:xfrm>
                <a:off x="4996200" y="2142150"/>
                <a:ext cx="35625" cy="35600"/>
              </a:xfrm>
              <a:custGeom>
                <a:avLst/>
                <a:gdLst/>
                <a:ahLst/>
                <a:cxnLst/>
                <a:rect l="l" t="t" r="r" b="b"/>
                <a:pathLst>
                  <a:path w="1425" h="1424" extrusionOk="0">
                    <a:moveTo>
                      <a:pt x="719" y="1423"/>
                    </a:moveTo>
                    <a:cubicBezTo>
                      <a:pt x="1112" y="1423"/>
                      <a:pt x="1424" y="1111"/>
                      <a:pt x="1424" y="719"/>
                    </a:cubicBezTo>
                    <a:cubicBezTo>
                      <a:pt x="1424" y="325"/>
                      <a:pt x="1112" y="0"/>
                      <a:pt x="719" y="0"/>
                    </a:cubicBezTo>
                    <a:cubicBezTo>
                      <a:pt x="313" y="0"/>
                      <a:pt x="1" y="325"/>
                      <a:pt x="1" y="719"/>
                    </a:cubicBezTo>
                    <a:cubicBezTo>
                      <a:pt x="1" y="1111"/>
                      <a:pt x="313" y="1423"/>
                      <a:pt x="719" y="142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393" name="Google Shape;6559;p51">
                <a:extLst>
                  <a:ext uri="{FF2B5EF4-FFF2-40B4-BE49-F238E27FC236}">
                    <a16:creationId xmlns:a16="http://schemas.microsoft.com/office/drawing/2014/main" id="{701E8EF0-7EC4-E735-59F5-AA401158A7FE}"/>
                  </a:ext>
                </a:extLst>
              </p:cNvPr>
              <p:cNvSpPr/>
              <p:nvPr/>
            </p:nvSpPr>
            <p:spPr>
              <a:xfrm>
                <a:off x="4969775" y="2246475"/>
                <a:ext cx="78625" cy="30500"/>
              </a:xfrm>
              <a:custGeom>
                <a:avLst/>
                <a:gdLst/>
                <a:ahLst/>
                <a:cxnLst/>
                <a:rect l="l" t="t" r="r" b="b"/>
                <a:pathLst>
                  <a:path w="3145" h="1220" extrusionOk="0">
                    <a:moveTo>
                      <a:pt x="1573" y="1220"/>
                    </a:moveTo>
                    <a:cubicBezTo>
                      <a:pt x="2440" y="1220"/>
                      <a:pt x="3144" y="949"/>
                      <a:pt x="3144" y="611"/>
                    </a:cubicBezTo>
                    <a:cubicBezTo>
                      <a:pt x="3144" y="271"/>
                      <a:pt x="2440" y="0"/>
                      <a:pt x="1573" y="0"/>
                    </a:cubicBezTo>
                    <a:cubicBezTo>
                      <a:pt x="706" y="0"/>
                      <a:pt x="1" y="271"/>
                      <a:pt x="1" y="611"/>
                    </a:cubicBezTo>
                    <a:cubicBezTo>
                      <a:pt x="1" y="949"/>
                      <a:pt x="706" y="1220"/>
                      <a:pt x="1573" y="1220"/>
                    </a:cubicBezTo>
                    <a:close/>
                  </a:path>
                </a:pathLst>
              </a:custGeom>
              <a:solidFill>
                <a:srgbClr val="F58CA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394" name="Google Shape;6560;p51">
                <a:extLst>
                  <a:ext uri="{FF2B5EF4-FFF2-40B4-BE49-F238E27FC236}">
                    <a16:creationId xmlns:a16="http://schemas.microsoft.com/office/drawing/2014/main" id="{AB200A78-64F9-047C-DBF8-8A9166DAF886}"/>
                  </a:ext>
                </a:extLst>
              </p:cNvPr>
              <p:cNvSpPr/>
              <p:nvPr/>
            </p:nvSpPr>
            <p:spPr>
              <a:xfrm>
                <a:off x="5284475" y="2246475"/>
                <a:ext cx="78625" cy="30500"/>
              </a:xfrm>
              <a:custGeom>
                <a:avLst/>
                <a:gdLst/>
                <a:ahLst/>
                <a:cxnLst/>
                <a:rect l="l" t="t" r="r" b="b"/>
                <a:pathLst>
                  <a:path w="3145" h="1220" extrusionOk="0">
                    <a:moveTo>
                      <a:pt x="1573" y="1220"/>
                    </a:moveTo>
                    <a:cubicBezTo>
                      <a:pt x="2440" y="1220"/>
                      <a:pt x="3144" y="949"/>
                      <a:pt x="3144" y="611"/>
                    </a:cubicBezTo>
                    <a:cubicBezTo>
                      <a:pt x="3144" y="271"/>
                      <a:pt x="2440" y="0"/>
                      <a:pt x="1573" y="0"/>
                    </a:cubicBezTo>
                    <a:cubicBezTo>
                      <a:pt x="705" y="0"/>
                      <a:pt x="1" y="271"/>
                      <a:pt x="1" y="611"/>
                    </a:cubicBezTo>
                    <a:cubicBezTo>
                      <a:pt x="1" y="949"/>
                      <a:pt x="705" y="1220"/>
                      <a:pt x="1573" y="1220"/>
                    </a:cubicBezTo>
                    <a:close/>
                  </a:path>
                </a:pathLst>
              </a:custGeom>
              <a:solidFill>
                <a:srgbClr val="F58CA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7340" name="Google Shape;6561;p51">
              <a:extLst>
                <a:ext uri="{FF2B5EF4-FFF2-40B4-BE49-F238E27FC236}">
                  <a16:creationId xmlns:a16="http://schemas.microsoft.com/office/drawing/2014/main" id="{9D4395DD-C954-B2E3-4BCF-8E38C010F4E2}"/>
                </a:ext>
              </a:extLst>
            </p:cNvPr>
            <p:cNvGrpSpPr/>
            <p:nvPr/>
          </p:nvGrpSpPr>
          <p:grpSpPr>
            <a:xfrm>
              <a:off x="8157775" y="2365025"/>
              <a:ext cx="392950" cy="141250"/>
              <a:chOff x="6253275" y="1773275"/>
              <a:chExt cx="392950" cy="141250"/>
            </a:xfrm>
          </p:grpSpPr>
          <p:sp>
            <p:nvSpPr>
              <p:cNvPr id="7383" name="Google Shape;6562;p51">
                <a:extLst>
                  <a:ext uri="{FF2B5EF4-FFF2-40B4-BE49-F238E27FC236}">
                    <a16:creationId xmlns:a16="http://schemas.microsoft.com/office/drawing/2014/main" id="{78DBAF14-7383-24D3-1B6B-D367597CB40C}"/>
                  </a:ext>
                </a:extLst>
              </p:cNvPr>
              <p:cNvSpPr/>
              <p:nvPr/>
            </p:nvSpPr>
            <p:spPr>
              <a:xfrm>
                <a:off x="6395525" y="1847125"/>
                <a:ext cx="108425" cy="57250"/>
              </a:xfrm>
              <a:custGeom>
                <a:avLst/>
                <a:gdLst/>
                <a:ahLst/>
                <a:cxnLst/>
                <a:rect l="l" t="t" r="r" b="b"/>
                <a:pathLst>
                  <a:path w="4337" h="2290" extrusionOk="0">
                    <a:moveTo>
                      <a:pt x="1247" y="392"/>
                    </a:moveTo>
                    <a:cubicBezTo>
                      <a:pt x="1017" y="257"/>
                      <a:pt x="814" y="108"/>
                      <a:pt x="597" y="81"/>
                    </a:cubicBezTo>
                    <a:cubicBezTo>
                      <a:pt x="1" y="0"/>
                      <a:pt x="41" y="813"/>
                      <a:pt x="245" y="1192"/>
                    </a:cubicBezTo>
                    <a:cubicBezTo>
                      <a:pt x="664" y="1924"/>
                      <a:pt x="1423" y="2289"/>
                      <a:pt x="2169" y="2276"/>
                    </a:cubicBezTo>
                    <a:cubicBezTo>
                      <a:pt x="2928" y="2289"/>
                      <a:pt x="3686" y="1924"/>
                      <a:pt x="4093" y="1192"/>
                    </a:cubicBezTo>
                    <a:cubicBezTo>
                      <a:pt x="4296" y="813"/>
                      <a:pt x="4337" y="0"/>
                      <a:pt x="3741" y="81"/>
                    </a:cubicBezTo>
                    <a:cubicBezTo>
                      <a:pt x="3524" y="108"/>
                      <a:pt x="3320" y="257"/>
                      <a:pt x="3090" y="392"/>
                    </a:cubicBezTo>
                    <a:cubicBezTo>
                      <a:pt x="2805" y="555"/>
                      <a:pt x="2480" y="623"/>
                      <a:pt x="2169" y="609"/>
                    </a:cubicBezTo>
                    <a:cubicBezTo>
                      <a:pt x="1857" y="623"/>
                      <a:pt x="1546" y="555"/>
                      <a:pt x="1247" y="392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384" name="Google Shape;6563;p51">
                <a:extLst>
                  <a:ext uri="{FF2B5EF4-FFF2-40B4-BE49-F238E27FC236}">
                    <a16:creationId xmlns:a16="http://schemas.microsoft.com/office/drawing/2014/main" id="{9BED1F25-35A9-E62C-B516-EBFA6A8A05CC}"/>
                  </a:ext>
                </a:extLst>
              </p:cNvPr>
              <p:cNvSpPr/>
              <p:nvPr/>
            </p:nvSpPr>
            <p:spPr>
              <a:xfrm>
                <a:off x="6267500" y="1773275"/>
                <a:ext cx="72825" cy="94875"/>
              </a:xfrm>
              <a:custGeom>
                <a:avLst/>
                <a:gdLst/>
                <a:ahLst/>
                <a:cxnLst/>
                <a:rect l="l" t="t" r="r" b="b"/>
                <a:pathLst>
                  <a:path w="2913" h="3795" extrusionOk="0">
                    <a:moveTo>
                      <a:pt x="284" y="691"/>
                    </a:moveTo>
                    <a:cubicBezTo>
                      <a:pt x="122" y="582"/>
                      <a:pt x="67" y="380"/>
                      <a:pt x="176" y="217"/>
                    </a:cubicBezTo>
                    <a:cubicBezTo>
                      <a:pt x="271" y="54"/>
                      <a:pt x="488" y="0"/>
                      <a:pt x="651" y="109"/>
                    </a:cubicBezTo>
                    <a:cubicBezTo>
                      <a:pt x="651" y="109"/>
                      <a:pt x="2819" y="1464"/>
                      <a:pt x="2859" y="2154"/>
                    </a:cubicBezTo>
                    <a:cubicBezTo>
                      <a:pt x="2913" y="2927"/>
                      <a:pt x="501" y="3740"/>
                      <a:pt x="488" y="3740"/>
                    </a:cubicBezTo>
                    <a:cubicBezTo>
                      <a:pt x="311" y="3794"/>
                      <a:pt x="122" y="3699"/>
                      <a:pt x="54" y="3523"/>
                    </a:cubicBezTo>
                    <a:cubicBezTo>
                      <a:pt x="0" y="3346"/>
                      <a:pt x="95" y="3144"/>
                      <a:pt x="271" y="3090"/>
                    </a:cubicBezTo>
                    <a:cubicBezTo>
                      <a:pt x="284" y="3090"/>
                      <a:pt x="2195" y="2439"/>
                      <a:pt x="2181" y="2195"/>
                    </a:cubicBezTo>
                    <a:cubicBezTo>
                      <a:pt x="2154" y="1856"/>
                      <a:pt x="284" y="691"/>
                      <a:pt x="284" y="69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385" name="Google Shape;6564;p51">
                <a:extLst>
                  <a:ext uri="{FF2B5EF4-FFF2-40B4-BE49-F238E27FC236}">
                    <a16:creationId xmlns:a16="http://schemas.microsoft.com/office/drawing/2014/main" id="{B8F386FB-AD90-D5D6-36A2-EA8DFD4055C3}"/>
                  </a:ext>
                </a:extLst>
              </p:cNvPr>
              <p:cNvSpPr/>
              <p:nvPr/>
            </p:nvSpPr>
            <p:spPr>
              <a:xfrm>
                <a:off x="6559125" y="1773275"/>
                <a:ext cx="72875" cy="94875"/>
              </a:xfrm>
              <a:custGeom>
                <a:avLst/>
                <a:gdLst/>
                <a:ahLst/>
                <a:cxnLst/>
                <a:rect l="l" t="t" r="r" b="b"/>
                <a:pathLst>
                  <a:path w="2915" h="3795" extrusionOk="0">
                    <a:moveTo>
                      <a:pt x="2264" y="109"/>
                    </a:moveTo>
                    <a:cubicBezTo>
                      <a:pt x="2427" y="0"/>
                      <a:pt x="2643" y="54"/>
                      <a:pt x="2738" y="217"/>
                    </a:cubicBezTo>
                    <a:cubicBezTo>
                      <a:pt x="2846" y="380"/>
                      <a:pt x="2792" y="582"/>
                      <a:pt x="2629" y="691"/>
                    </a:cubicBezTo>
                    <a:cubicBezTo>
                      <a:pt x="2629" y="691"/>
                      <a:pt x="760" y="1856"/>
                      <a:pt x="747" y="2195"/>
                    </a:cubicBezTo>
                    <a:cubicBezTo>
                      <a:pt x="719" y="2439"/>
                      <a:pt x="2629" y="3090"/>
                      <a:pt x="2643" y="3090"/>
                    </a:cubicBezTo>
                    <a:cubicBezTo>
                      <a:pt x="2819" y="3144"/>
                      <a:pt x="2914" y="3346"/>
                      <a:pt x="2860" y="3523"/>
                    </a:cubicBezTo>
                    <a:cubicBezTo>
                      <a:pt x="2792" y="3699"/>
                      <a:pt x="2602" y="3794"/>
                      <a:pt x="2427" y="3740"/>
                    </a:cubicBezTo>
                    <a:cubicBezTo>
                      <a:pt x="2413" y="3740"/>
                      <a:pt x="1" y="2927"/>
                      <a:pt x="55" y="2154"/>
                    </a:cubicBezTo>
                    <a:cubicBezTo>
                      <a:pt x="96" y="1464"/>
                      <a:pt x="2264" y="109"/>
                      <a:pt x="2264" y="109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386" name="Google Shape;6565;p51">
                <a:extLst>
                  <a:ext uri="{FF2B5EF4-FFF2-40B4-BE49-F238E27FC236}">
                    <a16:creationId xmlns:a16="http://schemas.microsoft.com/office/drawing/2014/main" id="{1B02C217-BB9A-4B51-51B5-3685C44814B3}"/>
                  </a:ext>
                </a:extLst>
              </p:cNvPr>
              <p:cNvSpPr/>
              <p:nvPr/>
            </p:nvSpPr>
            <p:spPr>
              <a:xfrm>
                <a:off x="6253275" y="1884375"/>
                <a:ext cx="78250" cy="30150"/>
              </a:xfrm>
              <a:custGeom>
                <a:avLst/>
                <a:gdLst/>
                <a:ahLst/>
                <a:cxnLst/>
                <a:rect l="l" t="t" r="r" b="b"/>
                <a:pathLst>
                  <a:path w="3130" h="1206" extrusionOk="0">
                    <a:moveTo>
                      <a:pt x="1572" y="1206"/>
                    </a:moveTo>
                    <a:cubicBezTo>
                      <a:pt x="2425" y="1206"/>
                      <a:pt x="3130" y="935"/>
                      <a:pt x="3130" y="597"/>
                    </a:cubicBezTo>
                    <a:cubicBezTo>
                      <a:pt x="3130" y="271"/>
                      <a:pt x="2425" y="1"/>
                      <a:pt x="1572" y="1"/>
                    </a:cubicBezTo>
                    <a:cubicBezTo>
                      <a:pt x="705" y="1"/>
                      <a:pt x="0" y="271"/>
                      <a:pt x="0" y="597"/>
                    </a:cubicBezTo>
                    <a:cubicBezTo>
                      <a:pt x="0" y="935"/>
                      <a:pt x="705" y="1206"/>
                      <a:pt x="1572" y="1206"/>
                    </a:cubicBezTo>
                    <a:close/>
                  </a:path>
                </a:pathLst>
              </a:custGeom>
              <a:solidFill>
                <a:srgbClr val="F58CA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387" name="Google Shape;6566;p51">
                <a:extLst>
                  <a:ext uri="{FF2B5EF4-FFF2-40B4-BE49-F238E27FC236}">
                    <a16:creationId xmlns:a16="http://schemas.microsoft.com/office/drawing/2014/main" id="{93DB4391-E4EC-7FAD-49BF-2C494E4E3F9A}"/>
                  </a:ext>
                </a:extLst>
              </p:cNvPr>
              <p:cNvSpPr/>
              <p:nvPr/>
            </p:nvSpPr>
            <p:spPr>
              <a:xfrm>
                <a:off x="6567950" y="1884375"/>
                <a:ext cx="78275" cy="30150"/>
              </a:xfrm>
              <a:custGeom>
                <a:avLst/>
                <a:gdLst/>
                <a:ahLst/>
                <a:cxnLst/>
                <a:rect l="l" t="t" r="r" b="b"/>
                <a:pathLst>
                  <a:path w="3131" h="1206" extrusionOk="0">
                    <a:moveTo>
                      <a:pt x="1572" y="1206"/>
                    </a:moveTo>
                    <a:cubicBezTo>
                      <a:pt x="2426" y="1206"/>
                      <a:pt x="3130" y="935"/>
                      <a:pt x="3130" y="597"/>
                    </a:cubicBezTo>
                    <a:cubicBezTo>
                      <a:pt x="3130" y="271"/>
                      <a:pt x="2426" y="1"/>
                      <a:pt x="1572" y="1"/>
                    </a:cubicBezTo>
                    <a:cubicBezTo>
                      <a:pt x="705" y="1"/>
                      <a:pt x="0" y="271"/>
                      <a:pt x="0" y="597"/>
                    </a:cubicBezTo>
                    <a:cubicBezTo>
                      <a:pt x="0" y="935"/>
                      <a:pt x="705" y="1206"/>
                      <a:pt x="1572" y="1206"/>
                    </a:cubicBezTo>
                    <a:close/>
                  </a:path>
                </a:pathLst>
              </a:custGeom>
              <a:solidFill>
                <a:srgbClr val="F58CA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7341" name="Google Shape;6567;p51">
              <a:extLst>
                <a:ext uri="{FF2B5EF4-FFF2-40B4-BE49-F238E27FC236}">
                  <a16:creationId xmlns:a16="http://schemas.microsoft.com/office/drawing/2014/main" id="{EABC3AA0-BE40-35B2-42CF-B776DCADBBCE}"/>
                </a:ext>
              </a:extLst>
            </p:cNvPr>
            <p:cNvGrpSpPr/>
            <p:nvPr/>
          </p:nvGrpSpPr>
          <p:grpSpPr>
            <a:xfrm>
              <a:off x="7283528" y="1827591"/>
              <a:ext cx="301143" cy="95916"/>
              <a:chOff x="5581225" y="1820025"/>
              <a:chExt cx="463725" cy="147700"/>
            </a:xfrm>
          </p:grpSpPr>
          <p:sp>
            <p:nvSpPr>
              <p:cNvPr id="7370" name="Google Shape;6568;p51">
                <a:extLst>
                  <a:ext uri="{FF2B5EF4-FFF2-40B4-BE49-F238E27FC236}">
                    <a16:creationId xmlns:a16="http://schemas.microsoft.com/office/drawing/2014/main" id="{EA7CA734-D614-F6C9-2AE5-8CECA6839996}"/>
                  </a:ext>
                </a:extLst>
              </p:cNvPr>
              <p:cNvSpPr/>
              <p:nvPr/>
            </p:nvSpPr>
            <p:spPr>
              <a:xfrm>
                <a:off x="5605250" y="1825075"/>
                <a:ext cx="100975" cy="100975"/>
              </a:xfrm>
              <a:custGeom>
                <a:avLst/>
                <a:gdLst/>
                <a:ahLst/>
                <a:cxnLst/>
                <a:rect l="l" t="t" r="r" b="b"/>
                <a:pathLst>
                  <a:path w="4039" h="4039" extrusionOk="0">
                    <a:moveTo>
                      <a:pt x="2020" y="4039"/>
                    </a:moveTo>
                    <a:cubicBezTo>
                      <a:pt x="3131" y="4039"/>
                      <a:pt x="4038" y="3144"/>
                      <a:pt x="4038" y="2020"/>
                    </a:cubicBezTo>
                    <a:cubicBezTo>
                      <a:pt x="4038" y="909"/>
                      <a:pt x="3131" y="1"/>
                      <a:pt x="2020" y="1"/>
                    </a:cubicBezTo>
                    <a:cubicBezTo>
                      <a:pt x="909" y="1"/>
                      <a:pt x="1" y="909"/>
                      <a:pt x="1" y="2020"/>
                    </a:cubicBezTo>
                    <a:cubicBezTo>
                      <a:pt x="1" y="3144"/>
                      <a:pt x="909" y="4039"/>
                      <a:pt x="2020" y="4039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371" name="Google Shape;6569;p51">
                <a:extLst>
                  <a:ext uri="{FF2B5EF4-FFF2-40B4-BE49-F238E27FC236}">
                    <a16:creationId xmlns:a16="http://schemas.microsoft.com/office/drawing/2014/main" id="{6FF8351F-E5BD-106B-5103-9D6363C4E106}"/>
                  </a:ext>
                </a:extLst>
              </p:cNvPr>
              <p:cNvSpPr/>
              <p:nvPr/>
            </p:nvSpPr>
            <p:spPr>
              <a:xfrm>
                <a:off x="5594100" y="1820025"/>
                <a:ext cx="48450" cy="25400"/>
              </a:xfrm>
              <a:custGeom>
                <a:avLst/>
                <a:gdLst/>
                <a:ahLst/>
                <a:cxnLst/>
                <a:rect l="l" t="t" r="r" b="b"/>
                <a:pathLst>
                  <a:path w="1938" h="1016" extrusionOk="0">
                    <a:moveTo>
                      <a:pt x="190" y="407"/>
                    </a:moveTo>
                    <a:cubicBezTo>
                      <a:pt x="244" y="488"/>
                      <a:pt x="298" y="555"/>
                      <a:pt x="365" y="623"/>
                    </a:cubicBezTo>
                    <a:cubicBezTo>
                      <a:pt x="488" y="759"/>
                      <a:pt x="623" y="867"/>
                      <a:pt x="799" y="934"/>
                    </a:cubicBezTo>
                    <a:lnTo>
                      <a:pt x="799" y="934"/>
                    </a:lnTo>
                    <a:lnTo>
                      <a:pt x="813" y="934"/>
                    </a:lnTo>
                    <a:lnTo>
                      <a:pt x="840" y="949"/>
                    </a:lnTo>
                    <a:cubicBezTo>
                      <a:pt x="1030" y="1016"/>
                      <a:pt x="1192" y="1016"/>
                      <a:pt x="1395" y="962"/>
                    </a:cubicBezTo>
                    <a:cubicBezTo>
                      <a:pt x="1476" y="934"/>
                      <a:pt x="1545" y="907"/>
                      <a:pt x="1612" y="867"/>
                    </a:cubicBezTo>
                    <a:cubicBezTo>
                      <a:pt x="1666" y="840"/>
                      <a:pt x="1937" y="636"/>
                      <a:pt x="1856" y="555"/>
                    </a:cubicBezTo>
                    <a:cubicBezTo>
                      <a:pt x="1789" y="488"/>
                      <a:pt x="1585" y="623"/>
                      <a:pt x="1503" y="663"/>
                    </a:cubicBezTo>
                    <a:cubicBezTo>
                      <a:pt x="1449" y="691"/>
                      <a:pt x="1395" y="705"/>
                      <a:pt x="1328" y="718"/>
                    </a:cubicBezTo>
                    <a:cubicBezTo>
                      <a:pt x="1192" y="745"/>
                      <a:pt x="1070" y="732"/>
                      <a:pt x="934" y="691"/>
                    </a:cubicBezTo>
                    <a:lnTo>
                      <a:pt x="907" y="678"/>
                    </a:lnTo>
                    <a:lnTo>
                      <a:pt x="907" y="678"/>
                    </a:lnTo>
                    <a:lnTo>
                      <a:pt x="894" y="678"/>
                    </a:lnTo>
                    <a:cubicBezTo>
                      <a:pt x="759" y="623"/>
                      <a:pt x="650" y="542"/>
                      <a:pt x="542" y="447"/>
                    </a:cubicBezTo>
                    <a:cubicBezTo>
                      <a:pt x="515" y="434"/>
                      <a:pt x="407" y="311"/>
                      <a:pt x="379" y="271"/>
                    </a:cubicBezTo>
                    <a:cubicBezTo>
                      <a:pt x="325" y="217"/>
                      <a:pt x="176" y="0"/>
                      <a:pt x="94" y="27"/>
                    </a:cubicBezTo>
                    <a:cubicBezTo>
                      <a:pt x="0" y="81"/>
                      <a:pt x="163" y="365"/>
                      <a:pt x="190" y="407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372" name="Google Shape;6570;p51">
                <a:extLst>
                  <a:ext uri="{FF2B5EF4-FFF2-40B4-BE49-F238E27FC236}">
                    <a16:creationId xmlns:a16="http://schemas.microsoft.com/office/drawing/2014/main" id="{28A57F14-EB4B-B3E6-7E56-1AAD1E5AD220}"/>
                  </a:ext>
                </a:extLst>
              </p:cNvPr>
              <p:cNvSpPr/>
              <p:nvPr/>
            </p:nvSpPr>
            <p:spPr>
              <a:xfrm>
                <a:off x="5583250" y="1835250"/>
                <a:ext cx="58975" cy="19000"/>
              </a:xfrm>
              <a:custGeom>
                <a:avLst/>
                <a:gdLst/>
                <a:ahLst/>
                <a:cxnLst/>
                <a:rect l="l" t="t" r="r" b="b"/>
                <a:pathLst>
                  <a:path w="2359" h="760" extrusionOk="0">
                    <a:moveTo>
                      <a:pt x="326" y="475"/>
                    </a:moveTo>
                    <a:cubicBezTo>
                      <a:pt x="420" y="542"/>
                      <a:pt x="501" y="596"/>
                      <a:pt x="610" y="651"/>
                    </a:cubicBezTo>
                    <a:cubicBezTo>
                      <a:pt x="799" y="719"/>
                      <a:pt x="976" y="759"/>
                      <a:pt x="1179" y="759"/>
                    </a:cubicBezTo>
                    <a:lnTo>
                      <a:pt x="1179" y="759"/>
                    </a:lnTo>
                    <a:lnTo>
                      <a:pt x="1193" y="759"/>
                    </a:lnTo>
                    <a:cubicBezTo>
                      <a:pt x="1206" y="759"/>
                      <a:pt x="1260" y="746"/>
                      <a:pt x="1260" y="746"/>
                    </a:cubicBezTo>
                    <a:cubicBezTo>
                      <a:pt x="1491" y="719"/>
                      <a:pt x="1667" y="651"/>
                      <a:pt x="1870" y="542"/>
                    </a:cubicBezTo>
                    <a:cubicBezTo>
                      <a:pt x="1897" y="529"/>
                      <a:pt x="2006" y="448"/>
                      <a:pt x="2033" y="421"/>
                    </a:cubicBezTo>
                    <a:cubicBezTo>
                      <a:pt x="2087" y="380"/>
                      <a:pt x="2358" y="150"/>
                      <a:pt x="2263" y="69"/>
                    </a:cubicBezTo>
                    <a:cubicBezTo>
                      <a:pt x="2195" y="0"/>
                      <a:pt x="1979" y="190"/>
                      <a:pt x="1897" y="231"/>
                    </a:cubicBezTo>
                    <a:cubicBezTo>
                      <a:pt x="1856" y="271"/>
                      <a:pt x="1802" y="298"/>
                      <a:pt x="1748" y="325"/>
                    </a:cubicBezTo>
                    <a:cubicBezTo>
                      <a:pt x="1572" y="407"/>
                      <a:pt x="1423" y="461"/>
                      <a:pt x="1233" y="475"/>
                    </a:cubicBezTo>
                    <a:lnTo>
                      <a:pt x="1179" y="475"/>
                    </a:lnTo>
                    <a:lnTo>
                      <a:pt x="1166" y="488"/>
                    </a:lnTo>
                    <a:lnTo>
                      <a:pt x="1166" y="475"/>
                    </a:lnTo>
                    <a:cubicBezTo>
                      <a:pt x="1003" y="488"/>
                      <a:pt x="868" y="461"/>
                      <a:pt x="705" y="407"/>
                    </a:cubicBezTo>
                    <a:cubicBezTo>
                      <a:pt x="624" y="367"/>
                      <a:pt x="555" y="340"/>
                      <a:pt x="474" y="285"/>
                    </a:cubicBezTo>
                    <a:cubicBezTo>
                      <a:pt x="393" y="231"/>
                      <a:pt x="163" y="27"/>
                      <a:pt x="95" y="82"/>
                    </a:cubicBezTo>
                    <a:cubicBezTo>
                      <a:pt x="0" y="163"/>
                      <a:pt x="284" y="434"/>
                      <a:pt x="326" y="475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373" name="Google Shape;6571;p51">
                <a:extLst>
                  <a:ext uri="{FF2B5EF4-FFF2-40B4-BE49-F238E27FC236}">
                    <a16:creationId xmlns:a16="http://schemas.microsoft.com/office/drawing/2014/main" id="{2BDE7048-8AC8-41F4-CDA7-AE77D15D7196}"/>
                  </a:ext>
                </a:extLst>
              </p:cNvPr>
              <p:cNvSpPr/>
              <p:nvPr/>
            </p:nvSpPr>
            <p:spPr>
              <a:xfrm>
                <a:off x="5736675" y="1887075"/>
                <a:ext cx="152825" cy="57950"/>
              </a:xfrm>
              <a:custGeom>
                <a:avLst/>
                <a:gdLst/>
                <a:ahLst/>
                <a:cxnLst/>
                <a:rect l="l" t="t" r="r" b="b"/>
                <a:pathLst>
                  <a:path w="6113" h="2318" extrusionOk="0">
                    <a:moveTo>
                      <a:pt x="4770" y="177"/>
                    </a:moveTo>
                    <a:cubicBezTo>
                      <a:pt x="4797" y="68"/>
                      <a:pt x="4906" y="1"/>
                      <a:pt x="5014" y="28"/>
                    </a:cubicBezTo>
                    <a:cubicBezTo>
                      <a:pt x="5122" y="55"/>
                      <a:pt x="5191" y="163"/>
                      <a:pt x="5164" y="272"/>
                    </a:cubicBezTo>
                    <a:cubicBezTo>
                      <a:pt x="5164" y="285"/>
                      <a:pt x="4933" y="1206"/>
                      <a:pt x="5922" y="1437"/>
                    </a:cubicBezTo>
                    <a:cubicBezTo>
                      <a:pt x="6031" y="1464"/>
                      <a:pt x="6112" y="1573"/>
                      <a:pt x="6085" y="1681"/>
                    </a:cubicBezTo>
                    <a:cubicBezTo>
                      <a:pt x="6058" y="1789"/>
                      <a:pt x="5950" y="1871"/>
                      <a:pt x="5827" y="1844"/>
                    </a:cubicBezTo>
                    <a:cubicBezTo>
                      <a:pt x="5462" y="1748"/>
                      <a:pt x="5204" y="1586"/>
                      <a:pt x="5041" y="1410"/>
                    </a:cubicBezTo>
                    <a:cubicBezTo>
                      <a:pt x="4784" y="1789"/>
                      <a:pt x="4215" y="2317"/>
                      <a:pt x="3050" y="2317"/>
                    </a:cubicBezTo>
                    <a:lnTo>
                      <a:pt x="3050" y="2317"/>
                    </a:lnTo>
                    <a:cubicBezTo>
                      <a:pt x="1885" y="2317"/>
                      <a:pt x="1316" y="1789"/>
                      <a:pt x="1072" y="1410"/>
                    </a:cubicBezTo>
                    <a:cubicBezTo>
                      <a:pt x="909" y="1586"/>
                      <a:pt x="651" y="1748"/>
                      <a:pt x="272" y="1844"/>
                    </a:cubicBezTo>
                    <a:cubicBezTo>
                      <a:pt x="163" y="1871"/>
                      <a:pt x="55" y="1789"/>
                      <a:pt x="28" y="1681"/>
                    </a:cubicBezTo>
                    <a:cubicBezTo>
                      <a:pt x="1" y="1573"/>
                      <a:pt x="69" y="1464"/>
                      <a:pt x="177" y="1437"/>
                    </a:cubicBezTo>
                    <a:cubicBezTo>
                      <a:pt x="1180" y="1206"/>
                      <a:pt x="936" y="285"/>
                      <a:pt x="936" y="272"/>
                    </a:cubicBezTo>
                    <a:cubicBezTo>
                      <a:pt x="909" y="163"/>
                      <a:pt x="976" y="55"/>
                      <a:pt x="1085" y="28"/>
                    </a:cubicBezTo>
                    <a:cubicBezTo>
                      <a:pt x="1193" y="1"/>
                      <a:pt x="1316" y="68"/>
                      <a:pt x="1343" y="177"/>
                    </a:cubicBezTo>
                    <a:cubicBezTo>
                      <a:pt x="1343" y="177"/>
                      <a:pt x="1437" y="570"/>
                      <a:pt x="1302" y="989"/>
                    </a:cubicBezTo>
                    <a:cubicBezTo>
                      <a:pt x="1397" y="1206"/>
                      <a:pt x="1803" y="1911"/>
                      <a:pt x="3050" y="1911"/>
                    </a:cubicBezTo>
                    <a:cubicBezTo>
                      <a:pt x="4310" y="1911"/>
                      <a:pt x="4703" y="1206"/>
                      <a:pt x="4797" y="989"/>
                    </a:cubicBezTo>
                    <a:cubicBezTo>
                      <a:pt x="4662" y="570"/>
                      <a:pt x="4770" y="177"/>
                      <a:pt x="4770" y="177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374" name="Google Shape;6572;p51">
                <a:extLst>
                  <a:ext uri="{FF2B5EF4-FFF2-40B4-BE49-F238E27FC236}">
                    <a16:creationId xmlns:a16="http://schemas.microsoft.com/office/drawing/2014/main" id="{07A9F678-4E5D-FB47-233F-B43DF9E211C6}"/>
                  </a:ext>
                </a:extLst>
              </p:cNvPr>
              <p:cNvSpPr/>
              <p:nvPr/>
            </p:nvSpPr>
            <p:spPr>
              <a:xfrm>
                <a:off x="5581225" y="1835925"/>
                <a:ext cx="56250" cy="27475"/>
              </a:xfrm>
              <a:custGeom>
                <a:avLst/>
                <a:gdLst/>
                <a:ahLst/>
                <a:cxnLst/>
                <a:rect l="l" t="t" r="r" b="b"/>
                <a:pathLst>
                  <a:path w="2250" h="1099" extrusionOk="0">
                    <a:moveTo>
                      <a:pt x="407" y="990"/>
                    </a:moveTo>
                    <a:cubicBezTo>
                      <a:pt x="515" y="1030"/>
                      <a:pt x="609" y="1057"/>
                      <a:pt x="718" y="1071"/>
                    </a:cubicBezTo>
                    <a:cubicBezTo>
                      <a:pt x="935" y="1098"/>
                      <a:pt x="1097" y="1084"/>
                      <a:pt x="1301" y="1017"/>
                    </a:cubicBezTo>
                    <a:lnTo>
                      <a:pt x="1314" y="1003"/>
                    </a:lnTo>
                    <a:lnTo>
                      <a:pt x="1314" y="1003"/>
                    </a:lnTo>
                    <a:cubicBezTo>
                      <a:pt x="1328" y="1003"/>
                      <a:pt x="1382" y="976"/>
                      <a:pt x="1382" y="976"/>
                    </a:cubicBezTo>
                    <a:cubicBezTo>
                      <a:pt x="1599" y="882"/>
                      <a:pt x="1748" y="773"/>
                      <a:pt x="1897" y="597"/>
                    </a:cubicBezTo>
                    <a:cubicBezTo>
                      <a:pt x="1924" y="584"/>
                      <a:pt x="2005" y="475"/>
                      <a:pt x="2018" y="434"/>
                    </a:cubicBezTo>
                    <a:cubicBezTo>
                      <a:pt x="2060" y="394"/>
                      <a:pt x="2249" y="82"/>
                      <a:pt x="2141" y="27"/>
                    </a:cubicBezTo>
                    <a:cubicBezTo>
                      <a:pt x="2046" y="0"/>
                      <a:pt x="1897" y="231"/>
                      <a:pt x="1843" y="298"/>
                    </a:cubicBezTo>
                    <a:lnTo>
                      <a:pt x="1720" y="421"/>
                    </a:lnTo>
                    <a:cubicBezTo>
                      <a:pt x="1585" y="556"/>
                      <a:pt x="1449" y="651"/>
                      <a:pt x="1274" y="732"/>
                    </a:cubicBezTo>
                    <a:cubicBezTo>
                      <a:pt x="1274" y="732"/>
                      <a:pt x="1233" y="746"/>
                      <a:pt x="1220" y="746"/>
                    </a:cubicBezTo>
                    <a:lnTo>
                      <a:pt x="1220" y="746"/>
                    </a:lnTo>
                    <a:cubicBezTo>
                      <a:pt x="1206" y="746"/>
                      <a:pt x="1206" y="759"/>
                      <a:pt x="1206" y="759"/>
                    </a:cubicBezTo>
                    <a:cubicBezTo>
                      <a:pt x="1043" y="813"/>
                      <a:pt x="922" y="827"/>
                      <a:pt x="745" y="813"/>
                    </a:cubicBezTo>
                    <a:cubicBezTo>
                      <a:pt x="651" y="813"/>
                      <a:pt x="582" y="800"/>
                      <a:pt x="488" y="773"/>
                    </a:cubicBezTo>
                    <a:cubicBezTo>
                      <a:pt x="407" y="746"/>
                      <a:pt x="122" y="624"/>
                      <a:pt x="67" y="678"/>
                    </a:cubicBezTo>
                    <a:cubicBezTo>
                      <a:pt x="0" y="786"/>
                      <a:pt x="352" y="963"/>
                      <a:pt x="407" y="99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375" name="Google Shape;6573;p51">
                <a:extLst>
                  <a:ext uri="{FF2B5EF4-FFF2-40B4-BE49-F238E27FC236}">
                    <a16:creationId xmlns:a16="http://schemas.microsoft.com/office/drawing/2014/main" id="{1FABA74D-8C37-F19C-DCE7-67AC0101DEFC}"/>
                  </a:ext>
                </a:extLst>
              </p:cNvPr>
              <p:cNvSpPr/>
              <p:nvPr/>
            </p:nvSpPr>
            <p:spPr>
              <a:xfrm>
                <a:off x="5633375" y="1837625"/>
                <a:ext cx="35950" cy="35925"/>
              </a:xfrm>
              <a:custGeom>
                <a:avLst/>
                <a:gdLst/>
                <a:ahLst/>
                <a:cxnLst/>
                <a:rect l="l" t="t" r="r" b="b"/>
                <a:pathLst>
                  <a:path w="1438" h="1437" extrusionOk="0">
                    <a:moveTo>
                      <a:pt x="718" y="1437"/>
                    </a:moveTo>
                    <a:cubicBezTo>
                      <a:pt x="1112" y="1437"/>
                      <a:pt x="1437" y="1112"/>
                      <a:pt x="1437" y="718"/>
                    </a:cubicBezTo>
                    <a:cubicBezTo>
                      <a:pt x="1437" y="326"/>
                      <a:pt x="1112" y="1"/>
                      <a:pt x="718" y="1"/>
                    </a:cubicBezTo>
                    <a:cubicBezTo>
                      <a:pt x="326" y="1"/>
                      <a:pt x="1" y="326"/>
                      <a:pt x="1" y="718"/>
                    </a:cubicBezTo>
                    <a:cubicBezTo>
                      <a:pt x="1" y="1112"/>
                      <a:pt x="326" y="1437"/>
                      <a:pt x="718" y="143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376" name="Google Shape;6574;p51">
                <a:extLst>
                  <a:ext uri="{FF2B5EF4-FFF2-40B4-BE49-F238E27FC236}">
                    <a16:creationId xmlns:a16="http://schemas.microsoft.com/office/drawing/2014/main" id="{603F12BA-3BB2-0B22-9E9C-21DEF9F59CCC}"/>
                  </a:ext>
                </a:extLst>
              </p:cNvPr>
              <p:cNvSpPr/>
              <p:nvPr/>
            </p:nvSpPr>
            <p:spPr>
              <a:xfrm>
                <a:off x="5919950" y="1825075"/>
                <a:ext cx="100975" cy="100975"/>
              </a:xfrm>
              <a:custGeom>
                <a:avLst/>
                <a:gdLst/>
                <a:ahLst/>
                <a:cxnLst/>
                <a:rect l="l" t="t" r="r" b="b"/>
                <a:pathLst>
                  <a:path w="4039" h="4039" extrusionOk="0">
                    <a:moveTo>
                      <a:pt x="2019" y="4039"/>
                    </a:moveTo>
                    <a:cubicBezTo>
                      <a:pt x="3130" y="4039"/>
                      <a:pt x="4038" y="3144"/>
                      <a:pt x="4038" y="2020"/>
                    </a:cubicBezTo>
                    <a:cubicBezTo>
                      <a:pt x="4038" y="909"/>
                      <a:pt x="3130" y="1"/>
                      <a:pt x="2019" y="1"/>
                    </a:cubicBezTo>
                    <a:cubicBezTo>
                      <a:pt x="908" y="1"/>
                      <a:pt x="1" y="909"/>
                      <a:pt x="1" y="2020"/>
                    </a:cubicBezTo>
                    <a:cubicBezTo>
                      <a:pt x="1" y="3144"/>
                      <a:pt x="908" y="4039"/>
                      <a:pt x="2019" y="4039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377" name="Google Shape;6575;p51">
                <a:extLst>
                  <a:ext uri="{FF2B5EF4-FFF2-40B4-BE49-F238E27FC236}">
                    <a16:creationId xmlns:a16="http://schemas.microsoft.com/office/drawing/2014/main" id="{5C597A9F-8FA2-B4F9-44A8-CB4207620B00}"/>
                  </a:ext>
                </a:extLst>
              </p:cNvPr>
              <p:cNvSpPr/>
              <p:nvPr/>
            </p:nvSpPr>
            <p:spPr>
              <a:xfrm>
                <a:off x="5983275" y="1820025"/>
                <a:ext cx="48800" cy="25400"/>
              </a:xfrm>
              <a:custGeom>
                <a:avLst/>
                <a:gdLst/>
                <a:ahLst/>
                <a:cxnLst/>
                <a:rect l="l" t="t" r="r" b="b"/>
                <a:pathLst>
                  <a:path w="1952" h="1016" extrusionOk="0">
                    <a:moveTo>
                      <a:pt x="1749" y="407"/>
                    </a:moveTo>
                    <a:cubicBezTo>
                      <a:pt x="1695" y="488"/>
                      <a:pt x="1641" y="555"/>
                      <a:pt x="1587" y="623"/>
                    </a:cubicBezTo>
                    <a:cubicBezTo>
                      <a:pt x="1451" y="759"/>
                      <a:pt x="1316" y="867"/>
                      <a:pt x="1153" y="934"/>
                    </a:cubicBezTo>
                    <a:lnTo>
                      <a:pt x="1139" y="934"/>
                    </a:lnTo>
                    <a:lnTo>
                      <a:pt x="1139" y="934"/>
                    </a:lnTo>
                    <a:cubicBezTo>
                      <a:pt x="1126" y="934"/>
                      <a:pt x="1112" y="949"/>
                      <a:pt x="1099" y="949"/>
                    </a:cubicBezTo>
                    <a:cubicBezTo>
                      <a:pt x="909" y="1016"/>
                      <a:pt x="747" y="1016"/>
                      <a:pt x="557" y="962"/>
                    </a:cubicBezTo>
                    <a:cubicBezTo>
                      <a:pt x="476" y="934"/>
                      <a:pt x="407" y="907"/>
                      <a:pt x="340" y="867"/>
                    </a:cubicBezTo>
                    <a:cubicBezTo>
                      <a:pt x="286" y="840"/>
                      <a:pt x="1" y="636"/>
                      <a:pt x="96" y="555"/>
                    </a:cubicBezTo>
                    <a:cubicBezTo>
                      <a:pt x="150" y="488"/>
                      <a:pt x="367" y="623"/>
                      <a:pt x="448" y="663"/>
                    </a:cubicBezTo>
                    <a:cubicBezTo>
                      <a:pt x="503" y="691"/>
                      <a:pt x="557" y="705"/>
                      <a:pt x="611" y="718"/>
                    </a:cubicBezTo>
                    <a:cubicBezTo>
                      <a:pt x="760" y="745"/>
                      <a:pt x="868" y="732"/>
                      <a:pt x="1018" y="691"/>
                    </a:cubicBezTo>
                    <a:cubicBezTo>
                      <a:pt x="1018" y="691"/>
                      <a:pt x="1031" y="678"/>
                      <a:pt x="1045" y="678"/>
                    </a:cubicBezTo>
                    <a:lnTo>
                      <a:pt x="1045" y="678"/>
                    </a:lnTo>
                    <a:lnTo>
                      <a:pt x="1045" y="678"/>
                    </a:lnTo>
                    <a:cubicBezTo>
                      <a:pt x="1193" y="623"/>
                      <a:pt x="1289" y="542"/>
                      <a:pt x="1397" y="447"/>
                    </a:cubicBezTo>
                    <a:cubicBezTo>
                      <a:pt x="1424" y="434"/>
                      <a:pt x="1532" y="311"/>
                      <a:pt x="1559" y="271"/>
                    </a:cubicBezTo>
                    <a:cubicBezTo>
                      <a:pt x="1614" y="217"/>
                      <a:pt x="1762" y="0"/>
                      <a:pt x="1843" y="27"/>
                    </a:cubicBezTo>
                    <a:cubicBezTo>
                      <a:pt x="1952" y="81"/>
                      <a:pt x="1789" y="365"/>
                      <a:pt x="1749" y="407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378" name="Google Shape;6576;p51">
                <a:extLst>
                  <a:ext uri="{FF2B5EF4-FFF2-40B4-BE49-F238E27FC236}">
                    <a16:creationId xmlns:a16="http://schemas.microsoft.com/office/drawing/2014/main" id="{BC774CD6-642E-921A-44F6-9884D7BBBBE3}"/>
                  </a:ext>
                </a:extLst>
              </p:cNvPr>
              <p:cNvSpPr/>
              <p:nvPr/>
            </p:nvSpPr>
            <p:spPr>
              <a:xfrm>
                <a:off x="5983950" y="1835250"/>
                <a:ext cx="58975" cy="19000"/>
              </a:xfrm>
              <a:custGeom>
                <a:avLst/>
                <a:gdLst/>
                <a:ahLst/>
                <a:cxnLst/>
                <a:rect l="l" t="t" r="r" b="b"/>
                <a:pathLst>
                  <a:path w="2359" h="760" extrusionOk="0">
                    <a:moveTo>
                      <a:pt x="2020" y="475"/>
                    </a:moveTo>
                    <a:cubicBezTo>
                      <a:pt x="1939" y="542"/>
                      <a:pt x="1844" y="596"/>
                      <a:pt x="1749" y="651"/>
                    </a:cubicBezTo>
                    <a:cubicBezTo>
                      <a:pt x="1560" y="719"/>
                      <a:pt x="1383" y="759"/>
                      <a:pt x="1180" y="759"/>
                    </a:cubicBezTo>
                    <a:lnTo>
                      <a:pt x="1166" y="759"/>
                    </a:lnTo>
                    <a:lnTo>
                      <a:pt x="1153" y="759"/>
                    </a:lnTo>
                    <a:cubicBezTo>
                      <a:pt x="1139" y="759"/>
                      <a:pt x="1099" y="746"/>
                      <a:pt x="1085" y="746"/>
                    </a:cubicBezTo>
                    <a:cubicBezTo>
                      <a:pt x="855" y="719"/>
                      <a:pt x="678" y="651"/>
                      <a:pt x="476" y="542"/>
                    </a:cubicBezTo>
                    <a:cubicBezTo>
                      <a:pt x="449" y="529"/>
                      <a:pt x="340" y="448"/>
                      <a:pt x="313" y="421"/>
                    </a:cubicBezTo>
                    <a:cubicBezTo>
                      <a:pt x="272" y="380"/>
                      <a:pt x="1" y="150"/>
                      <a:pt x="82" y="69"/>
                    </a:cubicBezTo>
                    <a:cubicBezTo>
                      <a:pt x="163" y="0"/>
                      <a:pt x="380" y="190"/>
                      <a:pt x="449" y="231"/>
                    </a:cubicBezTo>
                    <a:cubicBezTo>
                      <a:pt x="503" y="271"/>
                      <a:pt x="543" y="298"/>
                      <a:pt x="597" y="325"/>
                    </a:cubicBezTo>
                    <a:cubicBezTo>
                      <a:pt x="774" y="407"/>
                      <a:pt x="922" y="461"/>
                      <a:pt x="1112" y="475"/>
                    </a:cubicBezTo>
                    <a:lnTo>
                      <a:pt x="1180" y="475"/>
                    </a:lnTo>
                    <a:lnTo>
                      <a:pt x="1180" y="488"/>
                    </a:lnTo>
                    <a:cubicBezTo>
                      <a:pt x="1180" y="488"/>
                      <a:pt x="1180" y="475"/>
                      <a:pt x="1193" y="475"/>
                    </a:cubicBezTo>
                    <a:cubicBezTo>
                      <a:pt x="1356" y="488"/>
                      <a:pt x="1478" y="461"/>
                      <a:pt x="1641" y="407"/>
                    </a:cubicBezTo>
                    <a:cubicBezTo>
                      <a:pt x="1735" y="367"/>
                      <a:pt x="1803" y="340"/>
                      <a:pt x="1885" y="285"/>
                    </a:cubicBezTo>
                    <a:cubicBezTo>
                      <a:pt x="1952" y="231"/>
                      <a:pt x="2183" y="27"/>
                      <a:pt x="2250" y="82"/>
                    </a:cubicBezTo>
                    <a:cubicBezTo>
                      <a:pt x="2358" y="163"/>
                      <a:pt x="2060" y="434"/>
                      <a:pt x="2020" y="475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379" name="Google Shape;6577;p51">
                <a:extLst>
                  <a:ext uri="{FF2B5EF4-FFF2-40B4-BE49-F238E27FC236}">
                    <a16:creationId xmlns:a16="http://schemas.microsoft.com/office/drawing/2014/main" id="{4C49A32C-3B4C-D168-3715-DF044E24468C}"/>
                  </a:ext>
                </a:extLst>
              </p:cNvPr>
              <p:cNvSpPr/>
              <p:nvPr/>
            </p:nvSpPr>
            <p:spPr>
              <a:xfrm>
                <a:off x="5988700" y="1835925"/>
                <a:ext cx="56250" cy="27475"/>
              </a:xfrm>
              <a:custGeom>
                <a:avLst/>
                <a:gdLst/>
                <a:ahLst/>
                <a:cxnLst/>
                <a:rect l="l" t="t" r="r" b="b"/>
                <a:pathLst>
                  <a:path w="2250" h="1099" extrusionOk="0">
                    <a:moveTo>
                      <a:pt x="1830" y="990"/>
                    </a:moveTo>
                    <a:cubicBezTo>
                      <a:pt x="1735" y="1030"/>
                      <a:pt x="1641" y="1057"/>
                      <a:pt x="1518" y="1071"/>
                    </a:cubicBezTo>
                    <a:cubicBezTo>
                      <a:pt x="1315" y="1098"/>
                      <a:pt x="1139" y="1084"/>
                      <a:pt x="949" y="1017"/>
                    </a:cubicBezTo>
                    <a:cubicBezTo>
                      <a:pt x="936" y="1017"/>
                      <a:pt x="936" y="1017"/>
                      <a:pt x="936" y="1003"/>
                    </a:cubicBezTo>
                    <a:lnTo>
                      <a:pt x="922" y="1003"/>
                    </a:lnTo>
                    <a:cubicBezTo>
                      <a:pt x="909" y="1003"/>
                      <a:pt x="868" y="976"/>
                      <a:pt x="855" y="976"/>
                    </a:cubicBezTo>
                    <a:cubicBezTo>
                      <a:pt x="651" y="882"/>
                      <a:pt x="502" y="773"/>
                      <a:pt x="340" y="597"/>
                    </a:cubicBezTo>
                    <a:cubicBezTo>
                      <a:pt x="326" y="584"/>
                      <a:pt x="244" y="475"/>
                      <a:pt x="217" y="434"/>
                    </a:cubicBezTo>
                    <a:cubicBezTo>
                      <a:pt x="190" y="394"/>
                      <a:pt x="1" y="82"/>
                      <a:pt x="109" y="27"/>
                    </a:cubicBezTo>
                    <a:cubicBezTo>
                      <a:pt x="190" y="0"/>
                      <a:pt x="353" y="231"/>
                      <a:pt x="407" y="298"/>
                    </a:cubicBezTo>
                    <a:lnTo>
                      <a:pt x="530" y="421"/>
                    </a:lnTo>
                    <a:cubicBezTo>
                      <a:pt x="665" y="556"/>
                      <a:pt x="786" y="651"/>
                      <a:pt x="963" y="732"/>
                    </a:cubicBezTo>
                    <a:cubicBezTo>
                      <a:pt x="976" y="732"/>
                      <a:pt x="1017" y="746"/>
                      <a:pt x="1017" y="746"/>
                    </a:cubicBezTo>
                    <a:lnTo>
                      <a:pt x="1030" y="746"/>
                    </a:lnTo>
                    <a:lnTo>
                      <a:pt x="1030" y="759"/>
                    </a:lnTo>
                    <a:cubicBezTo>
                      <a:pt x="1193" y="813"/>
                      <a:pt x="1328" y="827"/>
                      <a:pt x="1491" y="813"/>
                    </a:cubicBezTo>
                    <a:cubicBezTo>
                      <a:pt x="1586" y="813"/>
                      <a:pt x="1668" y="800"/>
                      <a:pt x="1762" y="773"/>
                    </a:cubicBezTo>
                    <a:cubicBezTo>
                      <a:pt x="1843" y="746"/>
                      <a:pt x="2114" y="624"/>
                      <a:pt x="2168" y="678"/>
                    </a:cubicBezTo>
                    <a:cubicBezTo>
                      <a:pt x="2250" y="786"/>
                      <a:pt x="1884" y="963"/>
                      <a:pt x="1830" y="99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380" name="Google Shape;6578;p51">
                <a:extLst>
                  <a:ext uri="{FF2B5EF4-FFF2-40B4-BE49-F238E27FC236}">
                    <a16:creationId xmlns:a16="http://schemas.microsoft.com/office/drawing/2014/main" id="{2CEBC891-74E8-E633-670A-0969F36DBFB6}"/>
                  </a:ext>
                </a:extLst>
              </p:cNvPr>
              <p:cNvSpPr/>
              <p:nvPr/>
            </p:nvSpPr>
            <p:spPr>
              <a:xfrm>
                <a:off x="5956525" y="1837625"/>
                <a:ext cx="35950" cy="35925"/>
              </a:xfrm>
              <a:custGeom>
                <a:avLst/>
                <a:gdLst/>
                <a:ahLst/>
                <a:cxnLst/>
                <a:rect l="l" t="t" r="r" b="b"/>
                <a:pathLst>
                  <a:path w="1438" h="1437" extrusionOk="0">
                    <a:moveTo>
                      <a:pt x="718" y="1437"/>
                    </a:moveTo>
                    <a:cubicBezTo>
                      <a:pt x="1112" y="1437"/>
                      <a:pt x="1437" y="1112"/>
                      <a:pt x="1437" y="718"/>
                    </a:cubicBezTo>
                    <a:cubicBezTo>
                      <a:pt x="1437" y="326"/>
                      <a:pt x="1112" y="1"/>
                      <a:pt x="718" y="1"/>
                    </a:cubicBezTo>
                    <a:cubicBezTo>
                      <a:pt x="326" y="1"/>
                      <a:pt x="1" y="326"/>
                      <a:pt x="1" y="718"/>
                    </a:cubicBezTo>
                    <a:cubicBezTo>
                      <a:pt x="1" y="1112"/>
                      <a:pt x="326" y="1437"/>
                      <a:pt x="718" y="143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381" name="Google Shape;6579;p51">
                <a:extLst>
                  <a:ext uri="{FF2B5EF4-FFF2-40B4-BE49-F238E27FC236}">
                    <a16:creationId xmlns:a16="http://schemas.microsoft.com/office/drawing/2014/main" id="{2889A113-E6EA-5D7C-B77A-B647ABD307AA}"/>
                  </a:ext>
                </a:extLst>
              </p:cNvPr>
              <p:cNvSpPr/>
              <p:nvPr/>
            </p:nvSpPr>
            <p:spPr>
              <a:xfrm>
                <a:off x="5616450" y="1937225"/>
                <a:ext cx="78600" cy="30500"/>
              </a:xfrm>
              <a:custGeom>
                <a:avLst/>
                <a:gdLst/>
                <a:ahLst/>
                <a:cxnLst/>
                <a:rect l="l" t="t" r="r" b="b"/>
                <a:pathLst>
                  <a:path w="3144" h="1220" extrusionOk="0">
                    <a:moveTo>
                      <a:pt x="1572" y="1220"/>
                    </a:moveTo>
                    <a:cubicBezTo>
                      <a:pt x="2439" y="1220"/>
                      <a:pt x="3144" y="949"/>
                      <a:pt x="3144" y="609"/>
                    </a:cubicBezTo>
                    <a:cubicBezTo>
                      <a:pt x="3144" y="271"/>
                      <a:pt x="2439" y="0"/>
                      <a:pt x="1572" y="0"/>
                    </a:cubicBezTo>
                    <a:cubicBezTo>
                      <a:pt x="705" y="0"/>
                      <a:pt x="0" y="271"/>
                      <a:pt x="0" y="609"/>
                    </a:cubicBezTo>
                    <a:cubicBezTo>
                      <a:pt x="0" y="949"/>
                      <a:pt x="705" y="1220"/>
                      <a:pt x="1572" y="1220"/>
                    </a:cubicBezTo>
                    <a:close/>
                  </a:path>
                </a:pathLst>
              </a:custGeom>
              <a:solidFill>
                <a:srgbClr val="F58CA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382" name="Google Shape;6580;p51">
                <a:extLst>
                  <a:ext uri="{FF2B5EF4-FFF2-40B4-BE49-F238E27FC236}">
                    <a16:creationId xmlns:a16="http://schemas.microsoft.com/office/drawing/2014/main" id="{AE436D0C-2B08-C843-0577-66F69BC5A1F4}"/>
                  </a:ext>
                </a:extLst>
              </p:cNvPr>
              <p:cNvSpPr/>
              <p:nvPr/>
            </p:nvSpPr>
            <p:spPr>
              <a:xfrm>
                <a:off x="5931125" y="1937225"/>
                <a:ext cx="78600" cy="30500"/>
              </a:xfrm>
              <a:custGeom>
                <a:avLst/>
                <a:gdLst/>
                <a:ahLst/>
                <a:cxnLst/>
                <a:rect l="l" t="t" r="r" b="b"/>
                <a:pathLst>
                  <a:path w="3144" h="1220" extrusionOk="0">
                    <a:moveTo>
                      <a:pt x="1572" y="1220"/>
                    </a:moveTo>
                    <a:cubicBezTo>
                      <a:pt x="2439" y="1220"/>
                      <a:pt x="3144" y="949"/>
                      <a:pt x="3144" y="609"/>
                    </a:cubicBezTo>
                    <a:cubicBezTo>
                      <a:pt x="3144" y="271"/>
                      <a:pt x="2439" y="0"/>
                      <a:pt x="1572" y="0"/>
                    </a:cubicBezTo>
                    <a:cubicBezTo>
                      <a:pt x="705" y="0"/>
                      <a:pt x="0" y="271"/>
                      <a:pt x="0" y="609"/>
                    </a:cubicBezTo>
                    <a:cubicBezTo>
                      <a:pt x="0" y="949"/>
                      <a:pt x="705" y="1220"/>
                      <a:pt x="1572" y="1220"/>
                    </a:cubicBezTo>
                    <a:close/>
                  </a:path>
                </a:pathLst>
              </a:custGeom>
              <a:solidFill>
                <a:srgbClr val="F58CA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7342" name="Google Shape;6581;p51">
              <a:extLst>
                <a:ext uri="{FF2B5EF4-FFF2-40B4-BE49-F238E27FC236}">
                  <a16:creationId xmlns:a16="http://schemas.microsoft.com/office/drawing/2014/main" id="{EA80CD76-64F5-3C51-0562-52382E529F98}"/>
                </a:ext>
              </a:extLst>
            </p:cNvPr>
            <p:cNvGrpSpPr/>
            <p:nvPr/>
          </p:nvGrpSpPr>
          <p:grpSpPr>
            <a:xfrm>
              <a:off x="9246978" y="2696291"/>
              <a:ext cx="301143" cy="95916"/>
              <a:chOff x="5581225" y="1820025"/>
              <a:chExt cx="463725" cy="147700"/>
            </a:xfrm>
          </p:grpSpPr>
          <p:sp>
            <p:nvSpPr>
              <p:cNvPr id="7357" name="Google Shape;6582;p51">
                <a:extLst>
                  <a:ext uri="{FF2B5EF4-FFF2-40B4-BE49-F238E27FC236}">
                    <a16:creationId xmlns:a16="http://schemas.microsoft.com/office/drawing/2014/main" id="{5565785B-78D7-E50D-E094-3CBA4098883F}"/>
                  </a:ext>
                </a:extLst>
              </p:cNvPr>
              <p:cNvSpPr/>
              <p:nvPr/>
            </p:nvSpPr>
            <p:spPr>
              <a:xfrm>
                <a:off x="5605250" y="1825075"/>
                <a:ext cx="100975" cy="100975"/>
              </a:xfrm>
              <a:custGeom>
                <a:avLst/>
                <a:gdLst/>
                <a:ahLst/>
                <a:cxnLst/>
                <a:rect l="l" t="t" r="r" b="b"/>
                <a:pathLst>
                  <a:path w="4039" h="4039" extrusionOk="0">
                    <a:moveTo>
                      <a:pt x="2020" y="4039"/>
                    </a:moveTo>
                    <a:cubicBezTo>
                      <a:pt x="3131" y="4039"/>
                      <a:pt x="4038" y="3144"/>
                      <a:pt x="4038" y="2020"/>
                    </a:cubicBezTo>
                    <a:cubicBezTo>
                      <a:pt x="4038" y="909"/>
                      <a:pt x="3131" y="1"/>
                      <a:pt x="2020" y="1"/>
                    </a:cubicBezTo>
                    <a:cubicBezTo>
                      <a:pt x="909" y="1"/>
                      <a:pt x="1" y="909"/>
                      <a:pt x="1" y="2020"/>
                    </a:cubicBezTo>
                    <a:cubicBezTo>
                      <a:pt x="1" y="3144"/>
                      <a:pt x="909" y="4039"/>
                      <a:pt x="2020" y="4039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358" name="Google Shape;6583;p51">
                <a:extLst>
                  <a:ext uri="{FF2B5EF4-FFF2-40B4-BE49-F238E27FC236}">
                    <a16:creationId xmlns:a16="http://schemas.microsoft.com/office/drawing/2014/main" id="{8CA8190E-5FE3-6300-9764-D4712EA752DF}"/>
                  </a:ext>
                </a:extLst>
              </p:cNvPr>
              <p:cNvSpPr/>
              <p:nvPr/>
            </p:nvSpPr>
            <p:spPr>
              <a:xfrm>
                <a:off x="5594100" y="1820025"/>
                <a:ext cx="48450" cy="25400"/>
              </a:xfrm>
              <a:custGeom>
                <a:avLst/>
                <a:gdLst/>
                <a:ahLst/>
                <a:cxnLst/>
                <a:rect l="l" t="t" r="r" b="b"/>
                <a:pathLst>
                  <a:path w="1938" h="1016" extrusionOk="0">
                    <a:moveTo>
                      <a:pt x="190" y="407"/>
                    </a:moveTo>
                    <a:cubicBezTo>
                      <a:pt x="244" y="488"/>
                      <a:pt x="298" y="555"/>
                      <a:pt x="365" y="623"/>
                    </a:cubicBezTo>
                    <a:cubicBezTo>
                      <a:pt x="488" y="759"/>
                      <a:pt x="623" y="867"/>
                      <a:pt x="799" y="934"/>
                    </a:cubicBezTo>
                    <a:lnTo>
                      <a:pt x="799" y="934"/>
                    </a:lnTo>
                    <a:lnTo>
                      <a:pt x="813" y="934"/>
                    </a:lnTo>
                    <a:lnTo>
                      <a:pt x="840" y="949"/>
                    </a:lnTo>
                    <a:cubicBezTo>
                      <a:pt x="1030" y="1016"/>
                      <a:pt x="1192" y="1016"/>
                      <a:pt x="1395" y="962"/>
                    </a:cubicBezTo>
                    <a:cubicBezTo>
                      <a:pt x="1476" y="934"/>
                      <a:pt x="1545" y="907"/>
                      <a:pt x="1612" y="867"/>
                    </a:cubicBezTo>
                    <a:cubicBezTo>
                      <a:pt x="1666" y="840"/>
                      <a:pt x="1937" y="636"/>
                      <a:pt x="1856" y="555"/>
                    </a:cubicBezTo>
                    <a:cubicBezTo>
                      <a:pt x="1789" y="488"/>
                      <a:pt x="1585" y="623"/>
                      <a:pt x="1503" y="663"/>
                    </a:cubicBezTo>
                    <a:cubicBezTo>
                      <a:pt x="1449" y="691"/>
                      <a:pt x="1395" y="705"/>
                      <a:pt x="1328" y="718"/>
                    </a:cubicBezTo>
                    <a:cubicBezTo>
                      <a:pt x="1192" y="745"/>
                      <a:pt x="1070" y="732"/>
                      <a:pt x="934" y="691"/>
                    </a:cubicBezTo>
                    <a:lnTo>
                      <a:pt x="907" y="678"/>
                    </a:lnTo>
                    <a:lnTo>
                      <a:pt x="907" y="678"/>
                    </a:lnTo>
                    <a:lnTo>
                      <a:pt x="894" y="678"/>
                    </a:lnTo>
                    <a:cubicBezTo>
                      <a:pt x="759" y="623"/>
                      <a:pt x="650" y="542"/>
                      <a:pt x="542" y="447"/>
                    </a:cubicBezTo>
                    <a:cubicBezTo>
                      <a:pt x="515" y="434"/>
                      <a:pt x="407" y="311"/>
                      <a:pt x="379" y="271"/>
                    </a:cubicBezTo>
                    <a:cubicBezTo>
                      <a:pt x="325" y="217"/>
                      <a:pt x="176" y="0"/>
                      <a:pt x="94" y="27"/>
                    </a:cubicBezTo>
                    <a:cubicBezTo>
                      <a:pt x="0" y="81"/>
                      <a:pt x="163" y="365"/>
                      <a:pt x="190" y="407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359" name="Google Shape;6584;p51">
                <a:extLst>
                  <a:ext uri="{FF2B5EF4-FFF2-40B4-BE49-F238E27FC236}">
                    <a16:creationId xmlns:a16="http://schemas.microsoft.com/office/drawing/2014/main" id="{11FABBFE-7C11-57B0-3643-04F973E0E6F2}"/>
                  </a:ext>
                </a:extLst>
              </p:cNvPr>
              <p:cNvSpPr/>
              <p:nvPr/>
            </p:nvSpPr>
            <p:spPr>
              <a:xfrm>
                <a:off x="5583250" y="1835250"/>
                <a:ext cx="58975" cy="19000"/>
              </a:xfrm>
              <a:custGeom>
                <a:avLst/>
                <a:gdLst/>
                <a:ahLst/>
                <a:cxnLst/>
                <a:rect l="l" t="t" r="r" b="b"/>
                <a:pathLst>
                  <a:path w="2359" h="760" extrusionOk="0">
                    <a:moveTo>
                      <a:pt x="326" y="475"/>
                    </a:moveTo>
                    <a:cubicBezTo>
                      <a:pt x="420" y="542"/>
                      <a:pt x="501" y="596"/>
                      <a:pt x="610" y="651"/>
                    </a:cubicBezTo>
                    <a:cubicBezTo>
                      <a:pt x="799" y="719"/>
                      <a:pt x="976" y="759"/>
                      <a:pt x="1179" y="759"/>
                    </a:cubicBezTo>
                    <a:lnTo>
                      <a:pt x="1179" y="759"/>
                    </a:lnTo>
                    <a:lnTo>
                      <a:pt x="1193" y="759"/>
                    </a:lnTo>
                    <a:cubicBezTo>
                      <a:pt x="1206" y="759"/>
                      <a:pt x="1260" y="746"/>
                      <a:pt x="1260" y="746"/>
                    </a:cubicBezTo>
                    <a:cubicBezTo>
                      <a:pt x="1491" y="719"/>
                      <a:pt x="1667" y="651"/>
                      <a:pt x="1870" y="542"/>
                    </a:cubicBezTo>
                    <a:cubicBezTo>
                      <a:pt x="1897" y="529"/>
                      <a:pt x="2006" y="448"/>
                      <a:pt x="2033" y="421"/>
                    </a:cubicBezTo>
                    <a:cubicBezTo>
                      <a:pt x="2087" y="380"/>
                      <a:pt x="2358" y="150"/>
                      <a:pt x="2263" y="69"/>
                    </a:cubicBezTo>
                    <a:cubicBezTo>
                      <a:pt x="2195" y="0"/>
                      <a:pt x="1979" y="190"/>
                      <a:pt x="1897" y="231"/>
                    </a:cubicBezTo>
                    <a:cubicBezTo>
                      <a:pt x="1856" y="271"/>
                      <a:pt x="1802" y="298"/>
                      <a:pt x="1748" y="325"/>
                    </a:cubicBezTo>
                    <a:cubicBezTo>
                      <a:pt x="1572" y="407"/>
                      <a:pt x="1423" y="461"/>
                      <a:pt x="1233" y="475"/>
                    </a:cubicBezTo>
                    <a:lnTo>
                      <a:pt x="1179" y="475"/>
                    </a:lnTo>
                    <a:lnTo>
                      <a:pt x="1166" y="488"/>
                    </a:lnTo>
                    <a:lnTo>
                      <a:pt x="1166" y="475"/>
                    </a:lnTo>
                    <a:cubicBezTo>
                      <a:pt x="1003" y="488"/>
                      <a:pt x="868" y="461"/>
                      <a:pt x="705" y="407"/>
                    </a:cubicBezTo>
                    <a:cubicBezTo>
                      <a:pt x="624" y="367"/>
                      <a:pt x="555" y="340"/>
                      <a:pt x="474" y="285"/>
                    </a:cubicBezTo>
                    <a:cubicBezTo>
                      <a:pt x="393" y="231"/>
                      <a:pt x="163" y="27"/>
                      <a:pt x="95" y="82"/>
                    </a:cubicBezTo>
                    <a:cubicBezTo>
                      <a:pt x="0" y="163"/>
                      <a:pt x="284" y="434"/>
                      <a:pt x="326" y="475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360" name="Google Shape;6585;p51">
                <a:extLst>
                  <a:ext uri="{FF2B5EF4-FFF2-40B4-BE49-F238E27FC236}">
                    <a16:creationId xmlns:a16="http://schemas.microsoft.com/office/drawing/2014/main" id="{1ABF1103-AAB2-B045-5B5E-840E6158CB1D}"/>
                  </a:ext>
                </a:extLst>
              </p:cNvPr>
              <p:cNvSpPr/>
              <p:nvPr/>
            </p:nvSpPr>
            <p:spPr>
              <a:xfrm>
                <a:off x="5736675" y="1887075"/>
                <a:ext cx="152825" cy="57950"/>
              </a:xfrm>
              <a:custGeom>
                <a:avLst/>
                <a:gdLst/>
                <a:ahLst/>
                <a:cxnLst/>
                <a:rect l="l" t="t" r="r" b="b"/>
                <a:pathLst>
                  <a:path w="6113" h="2318" extrusionOk="0">
                    <a:moveTo>
                      <a:pt x="4770" y="177"/>
                    </a:moveTo>
                    <a:cubicBezTo>
                      <a:pt x="4797" y="68"/>
                      <a:pt x="4906" y="1"/>
                      <a:pt x="5014" y="28"/>
                    </a:cubicBezTo>
                    <a:cubicBezTo>
                      <a:pt x="5122" y="55"/>
                      <a:pt x="5191" y="163"/>
                      <a:pt x="5164" y="272"/>
                    </a:cubicBezTo>
                    <a:cubicBezTo>
                      <a:pt x="5164" y="285"/>
                      <a:pt x="4933" y="1206"/>
                      <a:pt x="5922" y="1437"/>
                    </a:cubicBezTo>
                    <a:cubicBezTo>
                      <a:pt x="6031" y="1464"/>
                      <a:pt x="6112" y="1573"/>
                      <a:pt x="6085" y="1681"/>
                    </a:cubicBezTo>
                    <a:cubicBezTo>
                      <a:pt x="6058" y="1789"/>
                      <a:pt x="5950" y="1871"/>
                      <a:pt x="5827" y="1844"/>
                    </a:cubicBezTo>
                    <a:cubicBezTo>
                      <a:pt x="5462" y="1748"/>
                      <a:pt x="5204" y="1586"/>
                      <a:pt x="5041" y="1410"/>
                    </a:cubicBezTo>
                    <a:cubicBezTo>
                      <a:pt x="4784" y="1789"/>
                      <a:pt x="4215" y="2317"/>
                      <a:pt x="3050" y="2317"/>
                    </a:cubicBezTo>
                    <a:lnTo>
                      <a:pt x="3050" y="2317"/>
                    </a:lnTo>
                    <a:cubicBezTo>
                      <a:pt x="1885" y="2317"/>
                      <a:pt x="1316" y="1789"/>
                      <a:pt x="1072" y="1410"/>
                    </a:cubicBezTo>
                    <a:cubicBezTo>
                      <a:pt x="909" y="1586"/>
                      <a:pt x="651" y="1748"/>
                      <a:pt x="272" y="1844"/>
                    </a:cubicBezTo>
                    <a:cubicBezTo>
                      <a:pt x="163" y="1871"/>
                      <a:pt x="55" y="1789"/>
                      <a:pt x="28" y="1681"/>
                    </a:cubicBezTo>
                    <a:cubicBezTo>
                      <a:pt x="1" y="1573"/>
                      <a:pt x="69" y="1464"/>
                      <a:pt x="177" y="1437"/>
                    </a:cubicBezTo>
                    <a:cubicBezTo>
                      <a:pt x="1180" y="1206"/>
                      <a:pt x="936" y="285"/>
                      <a:pt x="936" y="272"/>
                    </a:cubicBezTo>
                    <a:cubicBezTo>
                      <a:pt x="909" y="163"/>
                      <a:pt x="976" y="55"/>
                      <a:pt x="1085" y="28"/>
                    </a:cubicBezTo>
                    <a:cubicBezTo>
                      <a:pt x="1193" y="1"/>
                      <a:pt x="1316" y="68"/>
                      <a:pt x="1343" y="177"/>
                    </a:cubicBezTo>
                    <a:cubicBezTo>
                      <a:pt x="1343" y="177"/>
                      <a:pt x="1437" y="570"/>
                      <a:pt x="1302" y="989"/>
                    </a:cubicBezTo>
                    <a:cubicBezTo>
                      <a:pt x="1397" y="1206"/>
                      <a:pt x="1803" y="1911"/>
                      <a:pt x="3050" y="1911"/>
                    </a:cubicBezTo>
                    <a:cubicBezTo>
                      <a:pt x="4310" y="1911"/>
                      <a:pt x="4703" y="1206"/>
                      <a:pt x="4797" y="989"/>
                    </a:cubicBezTo>
                    <a:cubicBezTo>
                      <a:pt x="4662" y="570"/>
                      <a:pt x="4770" y="177"/>
                      <a:pt x="4770" y="177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361" name="Google Shape;6586;p51">
                <a:extLst>
                  <a:ext uri="{FF2B5EF4-FFF2-40B4-BE49-F238E27FC236}">
                    <a16:creationId xmlns:a16="http://schemas.microsoft.com/office/drawing/2014/main" id="{388EBC8E-DACE-8B2B-65A4-A3D6B6F23F92}"/>
                  </a:ext>
                </a:extLst>
              </p:cNvPr>
              <p:cNvSpPr/>
              <p:nvPr/>
            </p:nvSpPr>
            <p:spPr>
              <a:xfrm>
                <a:off x="5581225" y="1835925"/>
                <a:ext cx="56250" cy="27475"/>
              </a:xfrm>
              <a:custGeom>
                <a:avLst/>
                <a:gdLst/>
                <a:ahLst/>
                <a:cxnLst/>
                <a:rect l="l" t="t" r="r" b="b"/>
                <a:pathLst>
                  <a:path w="2250" h="1099" extrusionOk="0">
                    <a:moveTo>
                      <a:pt x="407" y="990"/>
                    </a:moveTo>
                    <a:cubicBezTo>
                      <a:pt x="515" y="1030"/>
                      <a:pt x="609" y="1057"/>
                      <a:pt x="718" y="1071"/>
                    </a:cubicBezTo>
                    <a:cubicBezTo>
                      <a:pt x="935" y="1098"/>
                      <a:pt x="1097" y="1084"/>
                      <a:pt x="1301" y="1017"/>
                    </a:cubicBezTo>
                    <a:lnTo>
                      <a:pt x="1314" y="1003"/>
                    </a:lnTo>
                    <a:lnTo>
                      <a:pt x="1314" y="1003"/>
                    </a:lnTo>
                    <a:cubicBezTo>
                      <a:pt x="1328" y="1003"/>
                      <a:pt x="1382" y="976"/>
                      <a:pt x="1382" y="976"/>
                    </a:cubicBezTo>
                    <a:cubicBezTo>
                      <a:pt x="1599" y="882"/>
                      <a:pt x="1748" y="773"/>
                      <a:pt x="1897" y="597"/>
                    </a:cubicBezTo>
                    <a:cubicBezTo>
                      <a:pt x="1924" y="584"/>
                      <a:pt x="2005" y="475"/>
                      <a:pt x="2018" y="434"/>
                    </a:cubicBezTo>
                    <a:cubicBezTo>
                      <a:pt x="2060" y="394"/>
                      <a:pt x="2249" y="82"/>
                      <a:pt x="2141" y="27"/>
                    </a:cubicBezTo>
                    <a:cubicBezTo>
                      <a:pt x="2046" y="0"/>
                      <a:pt x="1897" y="231"/>
                      <a:pt x="1843" y="298"/>
                    </a:cubicBezTo>
                    <a:lnTo>
                      <a:pt x="1720" y="421"/>
                    </a:lnTo>
                    <a:cubicBezTo>
                      <a:pt x="1585" y="556"/>
                      <a:pt x="1449" y="651"/>
                      <a:pt x="1274" y="732"/>
                    </a:cubicBezTo>
                    <a:cubicBezTo>
                      <a:pt x="1274" y="732"/>
                      <a:pt x="1233" y="746"/>
                      <a:pt x="1220" y="746"/>
                    </a:cubicBezTo>
                    <a:lnTo>
                      <a:pt x="1220" y="746"/>
                    </a:lnTo>
                    <a:cubicBezTo>
                      <a:pt x="1206" y="746"/>
                      <a:pt x="1206" y="759"/>
                      <a:pt x="1206" y="759"/>
                    </a:cubicBezTo>
                    <a:cubicBezTo>
                      <a:pt x="1043" y="813"/>
                      <a:pt x="922" y="827"/>
                      <a:pt x="745" y="813"/>
                    </a:cubicBezTo>
                    <a:cubicBezTo>
                      <a:pt x="651" y="813"/>
                      <a:pt x="582" y="800"/>
                      <a:pt x="488" y="773"/>
                    </a:cubicBezTo>
                    <a:cubicBezTo>
                      <a:pt x="407" y="746"/>
                      <a:pt x="122" y="624"/>
                      <a:pt x="67" y="678"/>
                    </a:cubicBezTo>
                    <a:cubicBezTo>
                      <a:pt x="0" y="786"/>
                      <a:pt x="352" y="963"/>
                      <a:pt x="407" y="99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362" name="Google Shape;6587;p51">
                <a:extLst>
                  <a:ext uri="{FF2B5EF4-FFF2-40B4-BE49-F238E27FC236}">
                    <a16:creationId xmlns:a16="http://schemas.microsoft.com/office/drawing/2014/main" id="{C62EFBE4-9129-1BF2-0B5D-16F5CE11B5BE}"/>
                  </a:ext>
                </a:extLst>
              </p:cNvPr>
              <p:cNvSpPr/>
              <p:nvPr/>
            </p:nvSpPr>
            <p:spPr>
              <a:xfrm>
                <a:off x="5633375" y="1837625"/>
                <a:ext cx="35950" cy="35925"/>
              </a:xfrm>
              <a:custGeom>
                <a:avLst/>
                <a:gdLst/>
                <a:ahLst/>
                <a:cxnLst/>
                <a:rect l="l" t="t" r="r" b="b"/>
                <a:pathLst>
                  <a:path w="1438" h="1437" extrusionOk="0">
                    <a:moveTo>
                      <a:pt x="718" y="1437"/>
                    </a:moveTo>
                    <a:cubicBezTo>
                      <a:pt x="1112" y="1437"/>
                      <a:pt x="1437" y="1112"/>
                      <a:pt x="1437" y="718"/>
                    </a:cubicBezTo>
                    <a:cubicBezTo>
                      <a:pt x="1437" y="326"/>
                      <a:pt x="1112" y="1"/>
                      <a:pt x="718" y="1"/>
                    </a:cubicBezTo>
                    <a:cubicBezTo>
                      <a:pt x="326" y="1"/>
                      <a:pt x="1" y="326"/>
                      <a:pt x="1" y="718"/>
                    </a:cubicBezTo>
                    <a:cubicBezTo>
                      <a:pt x="1" y="1112"/>
                      <a:pt x="326" y="1437"/>
                      <a:pt x="718" y="143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363" name="Google Shape;6588;p51">
                <a:extLst>
                  <a:ext uri="{FF2B5EF4-FFF2-40B4-BE49-F238E27FC236}">
                    <a16:creationId xmlns:a16="http://schemas.microsoft.com/office/drawing/2014/main" id="{5DCC81DE-D72D-3AE8-3441-73CC1EF169AE}"/>
                  </a:ext>
                </a:extLst>
              </p:cNvPr>
              <p:cNvSpPr/>
              <p:nvPr/>
            </p:nvSpPr>
            <p:spPr>
              <a:xfrm>
                <a:off x="5919950" y="1825075"/>
                <a:ext cx="100975" cy="100975"/>
              </a:xfrm>
              <a:custGeom>
                <a:avLst/>
                <a:gdLst/>
                <a:ahLst/>
                <a:cxnLst/>
                <a:rect l="l" t="t" r="r" b="b"/>
                <a:pathLst>
                  <a:path w="4039" h="4039" extrusionOk="0">
                    <a:moveTo>
                      <a:pt x="2019" y="4039"/>
                    </a:moveTo>
                    <a:cubicBezTo>
                      <a:pt x="3130" y="4039"/>
                      <a:pt x="4038" y="3144"/>
                      <a:pt x="4038" y="2020"/>
                    </a:cubicBezTo>
                    <a:cubicBezTo>
                      <a:pt x="4038" y="909"/>
                      <a:pt x="3130" y="1"/>
                      <a:pt x="2019" y="1"/>
                    </a:cubicBezTo>
                    <a:cubicBezTo>
                      <a:pt x="908" y="1"/>
                      <a:pt x="1" y="909"/>
                      <a:pt x="1" y="2020"/>
                    </a:cubicBezTo>
                    <a:cubicBezTo>
                      <a:pt x="1" y="3144"/>
                      <a:pt x="908" y="4039"/>
                      <a:pt x="2019" y="4039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364" name="Google Shape;6589;p51">
                <a:extLst>
                  <a:ext uri="{FF2B5EF4-FFF2-40B4-BE49-F238E27FC236}">
                    <a16:creationId xmlns:a16="http://schemas.microsoft.com/office/drawing/2014/main" id="{121456C8-D5F2-7D14-A411-FBF9EAFC47F2}"/>
                  </a:ext>
                </a:extLst>
              </p:cNvPr>
              <p:cNvSpPr/>
              <p:nvPr/>
            </p:nvSpPr>
            <p:spPr>
              <a:xfrm>
                <a:off x="5983275" y="1820025"/>
                <a:ext cx="48800" cy="25400"/>
              </a:xfrm>
              <a:custGeom>
                <a:avLst/>
                <a:gdLst/>
                <a:ahLst/>
                <a:cxnLst/>
                <a:rect l="l" t="t" r="r" b="b"/>
                <a:pathLst>
                  <a:path w="1952" h="1016" extrusionOk="0">
                    <a:moveTo>
                      <a:pt x="1749" y="407"/>
                    </a:moveTo>
                    <a:cubicBezTo>
                      <a:pt x="1695" y="488"/>
                      <a:pt x="1641" y="555"/>
                      <a:pt x="1587" y="623"/>
                    </a:cubicBezTo>
                    <a:cubicBezTo>
                      <a:pt x="1451" y="759"/>
                      <a:pt x="1316" y="867"/>
                      <a:pt x="1153" y="934"/>
                    </a:cubicBezTo>
                    <a:lnTo>
                      <a:pt x="1139" y="934"/>
                    </a:lnTo>
                    <a:lnTo>
                      <a:pt x="1139" y="934"/>
                    </a:lnTo>
                    <a:cubicBezTo>
                      <a:pt x="1126" y="934"/>
                      <a:pt x="1112" y="949"/>
                      <a:pt x="1099" y="949"/>
                    </a:cubicBezTo>
                    <a:cubicBezTo>
                      <a:pt x="909" y="1016"/>
                      <a:pt x="747" y="1016"/>
                      <a:pt x="557" y="962"/>
                    </a:cubicBezTo>
                    <a:cubicBezTo>
                      <a:pt x="476" y="934"/>
                      <a:pt x="407" y="907"/>
                      <a:pt x="340" y="867"/>
                    </a:cubicBezTo>
                    <a:cubicBezTo>
                      <a:pt x="286" y="840"/>
                      <a:pt x="1" y="636"/>
                      <a:pt x="96" y="555"/>
                    </a:cubicBezTo>
                    <a:cubicBezTo>
                      <a:pt x="150" y="488"/>
                      <a:pt x="367" y="623"/>
                      <a:pt x="448" y="663"/>
                    </a:cubicBezTo>
                    <a:cubicBezTo>
                      <a:pt x="503" y="691"/>
                      <a:pt x="557" y="705"/>
                      <a:pt x="611" y="718"/>
                    </a:cubicBezTo>
                    <a:cubicBezTo>
                      <a:pt x="760" y="745"/>
                      <a:pt x="868" y="732"/>
                      <a:pt x="1018" y="691"/>
                    </a:cubicBezTo>
                    <a:cubicBezTo>
                      <a:pt x="1018" y="691"/>
                      <a:pt x="1031" y="678"/>
                      <a:pt x="1045" y="678"/>
                    </a:cubicBezTo>
                    <a:lnTo>
                      <a:pt x="1045" y="678"/>
                    </a:lnTo>
                    <a:lnTo>
                      <a:pt x="1045" y="678"/>
                    </a:lnTo>
                    <a:cubicBezTo>
                      <a:pt x="1193" y="623"/>
                      <a:pt x="1289" y="542"/>
                      <a:pt x="1397" y="447"/>
                    </a:cubicBezTo>
                    <a:cubicBezTo>
                      <a:pt x="1424" y="434"/>
                      <a:pt x="1532" y="311"/>
                      <a:pt x="1559" y="271"/>
                    </a:cubicBezTo>
                    <a:cubicBezTo>
                      <a:pt x="1614" y="217"/>
                      <a:pt x="1762" y="0"/>
                      <a:pt x="1843" y="27"/>
                    </a:cubicBezTo>
                    <a:cubicBezTo>
                      <a:pt x="1952" y="81"/>
                      <a:pt x="1789" y="365"/>
                      <a:pt x="1749" y="407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365" name="Google Shape;6590;p51">
                <a:extLst>
                  <a:ext uri="{FF2B5EF4-FFF2-40B4-BE49-F238E27FC236}">
                    <a16:creationId xmlns:a16="http://schemas.microsoft.com/office/drawing/2014/main" id="{197215E9-1E54-D229-D000-17F813CDE487}"/>
                  </a:ext>
                </a:extLst>
              </p:cNvPr>
              <p:cNvSpPr/>
              <p:nvPr/>
            </p:nvSpPr>
            <p:spPr>
              <a:xfrm>
                <a:off x="5983950" y="1835250"/>
                <a:ext cx="58975" cy="19000"/>
              </a:xfrm>
              <a:custGeom>
                <a:avLst/>
                <a:gdLst/>
                <a:ahLst/>
                <a:cxnLst/>
                <a:rect l="l" t="t" r="r" b="b"/>
                <a:pathLst>
                  <a:path w="2359" h="760" extrusionOk="0">
                    <a:moveTo>
                      <a:pt x="2020" y="475"/>
                    </a:moveTo>
                    <a:cubicBezTo>
                      <a:pt x="1939" y="542"/>
                      <a:pt x="1844" y="596"/>
                      <a:pt x="1749" y="651"/>
                    </a:cubicBezTo>
                    <a:cubicBezTo>
                      <a:pt x="1560" y="719"/>
                      <a:pt x="1383" y="759"/>
                      <a:pt x="1180" y="759"/>
                    </a:cubicBezTo>
                    <a:lnTo>
                      <a:pt x="1166" y="759"/>
                    </a:lnTo>
                    <a:lnTo>
                      <a:pt x="1153" y="759"/>
                    </a:lnTo>
                    <a:cubicBezTo>
                      <a:pt x="1139" y="759"/>
                      <a:pt x="1099" y="746"/>
                      <a:pt x="1085" y="746"/>
                    </a:cubicBezTo>
                    <a:cubicBezTo>
                      <a:pt x="855" y="719"/>
                      <a:pt x="678" y="651"/>
                      <a:pt x="476" y="542"/>
                    </a:cubicBezTo>
                    <a:cubicBezTo>
                      <a:pt x="449" y="529"/>
                      <a:pt x="340" y="448"/>
                      <a:pt x="313" y="421"/>
                    </a:cubicBezTo>
                    <a:cubicBezTo>
                      <a:pt x="272" y="380"/>
                      <a:pt x="1" y="150"/>
                      <a:pt x="82" y="69"/>
                    </a:cubicBezTo>
                    <a:cubicBezTo>
                      <a:pt x="163" y="0"/>
                      <a:pt x="380" y="190"/>
                      <a:pt x="449" y="231"/>
                    </a:cubicBezTo>
                    <a:cubicBezTo>
                      <a:pt x="503" y="271"/>
                      <a:pt x="543" y="298"/>
                      <a:pt x="597" y="325"/>
                    </a:cubicBezTo>
                    <a:cubicBezTo>
                      <a:pt x="774" y="407"/>
                      <a:pt x="922" y="461"/>
                      <a:pt x="1112" y="475"/>
                    </a:cubicBezTo>
                    <a:lnTo>
                      <a:pt x="1180" y="475"/>
                    </a:lnTo>
                    <a:lnTo>
                      <a:pt x="1180" y="488"/>
                    </a:lnTo>
                    <a:cubicBezTo>
                      <a:pt x="1180" y="488"/>
                      <a:pt x="1180" y="475"/>
                      <a:pt x="1193" y="475"/>
                    </a:cubicBezTo>
                    <a:cubicBezTo>
                      <a:pt x="1356" y="488"/>
                      <a:pt x="1478" y="461"/>
                      <a:pt x="1641" y="407"/>
                    </a:cubicBezTo>
                    <a:cubicBezTo>
                      <a:pt x="1735" y="367"/>
                      <a:pt x="1803" y="340"/>
                      <a:pt x="1885" y="285"/>
                    </a:cubicBezTo>
                    <a:cubicBezTo>
                      <a:pt x="1952" y="231"/>
                      <a:pt x="2183" y="27"/>
                      <a:pt x="2250" y="82"/>
                    </a:cubicBezTo>
                    <a:cubicBezTo>
                      <a:pt x="2358" y="163"/>
                      <a:pt x="2060" y="434"/>
                      <a:pt x="2020" y="475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366" name="Google Shape;6591;p51">
                <a:extLst>
                  <a:ext uri="{FF2B5EF4-FFF2-40B4-BE49-F238E27FC236}">
                    <a16:creationId xmlns:a16="http://schemas.microsoft.com/office/drawing/2014/main" id="{5C796829-2F83-969D-2DFE-588DB871DCDC}"/>
                  </a:ext>
                </a:extLst>
              </p:cNvPr>
              <p:cNvSpPr/>
              <p:nvPr/>
            </p:nvSpPr>
            <p:spPr>
              <a:xfrm>
                <a:off x="5988700" y="1835925"/>
                <a:ext cx="56250" cy="27475"/>
              </a:xfrm>
              <a:custGeom>
                <a:avLst/>
                <a:gdLst/>
                <a:ahLst/>
                <a:cxnLst/>
                <a:rect l="l" t="t" r="r" b="b"/>
                <a:pathLst>
                  <a:path w="2250" h="1099" extrusionOk="0">
                    <a:moveTo>
                      <a:pt x="1830" y="990"/>
                    </a:moveTo>
                    <a:cubicBezTo>
                      <a:pt x="1735" y="1030"/>
                      <a:pt x="1641" y="1057"/>
                      <a:pt x="1518" y="1071"/>
                    </a:cubicBezTo>
                    <a:cubicBezTo>
                      <a:pt x="1315" y="1098"/>
                      <a:pt x="1139" y="1084"/>
                      <a:pt x="949" y="1017"/>
                    </a:cubicBezTo>
                    <a:cubicBezTo>
                      <a:pt x="936" y="1017"/>
                      <a:pt x="936" y="1017"/>
                      <a:pt x="936" y="1003"/>
                    </a:cubicBezTo>
                    <a:lnTo>
                      <a:pt x="922" y="1003"/>
                    </a:lnTo>
                    <a:cubicBezTo>
                      <a:pt x="909" y="1003"/>
                      <a:pt x="868" y="976"/>
                      <a:pt x="855" y="976"/>
                    </a:cubicBezTo>
                    <a:cubicBezTo>
                      <a:pt x="651" y="882"/>
                      <a:pt x="502" y="773"/>
                      <a:pt x="340" y="597"/>
                    </a:cubicBezTo>
                    <a:cubicBezTo>
                      <a:pt x="326" y="584"/>
                      <a:pt x="244" y="475"/>
                      <a:pt x="217" y="434"/>
                    </a:cubicBezTo>
                    <a:cubicBezTo>
                      <a:pt x="190" y="394"/>
                      <a:pt x="1" y="82"/>
                      <a:pt x="109" y="27"/>
                    </a:cubicBezTo>
                    <a:cubicBezTo>
                      <a:pt x="190" y="0"/>
                      <a:pt x="353" y="231"/>
                      <a:pt x="407" y="298"/>
                    </a:cubicBezTo>
                    <a:lnTo>
                      <a:pt x="530" y="421"/>
                    </a:lnTo>
                    <a:cubicBezTo>
                      <a:pt x="665" y="556"/>
                      <a:pt x="786" y="651"/>
                      <a:pt x="963" y="732"/>
                    </a:cubicBezTo>
                    <a:cubicBezTo>
                      <a:pt x="976" y="732"/>
                      <a:pt x="1017" y="746"/>
                      <a:pt x="1017" y="746"/>
                    </a:cubicBezTo>
                    <a:lnTo>
                      <a:pt x="1030" y="746"/>
                    </a:lnTo>
                    <a:lnTo>
                      <a:pt x="1030" y="759"/>
                    </a:lnTo>
                    <a:cubicBezTo>
                      <a:pt x="1193" y="813"/>
                      <a:pt x="1328" y="827"/>
                      <a:pt x="1491" y="813"/>
                    </a:cubicBezTo>
                    <a:cubicBezTo>
                      <a:pt x="1586" y="813"/>
                      <a:pt x="1668" y="800"/>
                      <a:pt x="1762" y="773"/>
                    </a:cubicBezTo>
                    <a:cubicBezTo>
                      <a:pt x="1843" y="746"/>
                      <a:pt x="2114" y="624"/>
                      <a:pt x="2168" y="678"/>
                    </a:cubicBezTo>
                    <a:cubicBezTo>
                      <a:pt x="2250" y="786"/>
                      <a:pt x="1884" y="963"/>
                      <a:pt x="1830" y="99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367" name="Google Shape;6592;p51">
                <a:extLst>
                  <a:ext uri="{FF2B5EF4-FFF2-40B4-BE49-F238E27FC236}">
                    <a16:creationId xmlns:a16="http://schemas.microsoft.com/office/drawing/2014/main" id="{FF8CE95C-F03B-9C92-AA57-B86BB5D8292E}"/>
                  </a:ext>
                </a:extLst>
              </p:cNvPr>
              <p:cNvSpPr/>
              <p:nvPr/>
            </p:nvSpPr>
            <p:spPr>
              <a:xfrm>
                <a:off x="5956525" y="1837625"/>
                <a:ext cx="35950" cy="35925"/>
              </a:xfrm>
              <a:custGeom>
                <a:avLst/>
                <a:gdLst/>
                <a:ahLst/>
                <a:cxnLst/>
                <a:rect l="l" t="t" r="r" b="b"/>
                <a:pathLst>
                  <a:path w="1438" h="1437" extrusionOk="0">
                    <a:moveTo>
                      <a:pt x="718" y="1437"/>
                    </a:moveTo>
                    <a:cubicBezTo>
                      <a:pt x="1112" y="1437"/>
                      <a:pt x="1437" y="1112"/>
                      <a:pt x="1437" y="718"/>
                    </a:cubicBezTo>
                    <a:cubicBezTo>
                      <a:pt x="1437" y="326"/>
                      <a:pt x="1112" y="1"/>
                      <a:pt x="718" y="1"/>
                    </a:cubicBezTo>
                    <a:cubicBezTo>
                      <a:pt x="326" y="1"/>
                      <a:pt x="1" y="326"/>
                      <a:pt x="1" y="718"/>
                    </a:cubicBezTo>
                    <a:cubicBezTo>
                      <a:pt x="1" y="1112"/>
                      <a:pt x="326" y="1437"/>
                      <a:pt x="718" y="143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368" name="Google Shape;6593;p51">
                <a:extLst>
                  <a:ext uri="{FF2B5EF4-FFF2-40B4-BE49-F238E27FC236}">
                    <a16:creationId xmlns:a16="http://schemas.microsoft.com/office/drawing/2014/main" id="{8E1918BE-46D7-C4D8-0850-ADCF3A41A6B8}"/>
                  </a:ext>
                </a:extLst>
              </p:cNvPr>
              <p:cNvSpPr/>
              <p:nvPr/>
            </p:nvSpPr>
            <p:spPr>
              <a:xfrm>
                <a:off x="5616450" y="1937225"/>
                <a:ext cx="78600" cy="30500"/>
              </a:xfrm>
              <a:custGeom>
                <a:avLst/>
                <a:gdLst/>
                <a:ahLst/>
                <a:cxnLst/>
                <a:rect l="l" t="t" r="r" b="b"/>
                <a:pathLst>
                  <a:path w="3144" h="1220" extrusionOk="0">
                    <a:moveTo>
                      <a:pt x="1572" y="1220"/>
                    </a:moveTo>
                    <a:cubicBezTo>
                      <a:pt x="2439" y="1220"/>
                      <a:pt x="3144" y="949"/>
                      <a:pt x="3144" y="609"/>
                    </a:cubicBezTo>
                    <a:cubicBezTo>
                      <a:pt x="3144" y="271"/>
                      <a:pt x="2439" y="0"/>
                      <a:pt x="1572" y="0"/>
                    </a:cubicBezTo>
                    <a:cubicBezTo>
                      <a:pt x="705" y="0"/>
                      <a:pt x="0" y="271"/>
                      <a:pt x="0" y="609"/>
                    </a:cubicBezTo>
                    <a:cubicBezTo>
                      <a:pt x="0" y="949"/>
                      <a:pt x="705" y="1220"/>
                      <a:pt x="1572" y="1220"/>
                    </a:cubicBezTo>
                    <a:close/>
                  </a:path>
                </a:pathLst>
              </a:custGeom>
              <a:solidFill>
                <a:srgbClr val="F58CA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369" name="Google Shape;6594;p51">
                <a:extLst>
                  <a:ext uri="{FF2B5EF4-FFF2-40B4-BE49-F238E27FC236}">
                    <a16:creationId xmlns:a16="http://schemas.microsoft.com/office/drawing/2014/main" id="{08346AA8-E38B-5469-66A8-7781E2DE1DD2}"/>
                  </a:ext>
                </a:extLst>
              </p:cNvPr>
              <p:cNvSpPr/>
              <p:nvPr/>
            </p:nvSpPr>
            <p:spPr>
              <a:xfrm>
                <a:off x="5931125" y="1937225"/>
                <a:ext cx="78600" cy="30500"/>
              </a:xfrm>
              <a:custGeom>
                <a:avLst/>
                <a:gdLst/>
                <a:ahLst/>
                <a:cxnLst/>
                <a:rect l="l" t="t" r="r" b="b"/>
                <a:pathLst>
                  <a:path w="3144" h="1220" extrusionOk="0">
                    <a:moveTo>
                      <a:pt x="1572" y="1220"/>
                    </a:moveTo>
                    <a:cubicBezTo>
                      <a:pt x="2439" y="1220"/>
                      <a:pt x="3144" y="949"/>
                      <a:pt x="3144" y="609"/>
                    </a:cubicBezTo>
                    <a:cubicBezTo>
                      <a:pt x="3144" y="271"/>
                      <a:pt x="2439" y="0"/>
                      <a:pt x="1572" y="0"/>
                    </a:cubicBezTo>
                    <a:cubicBezTo>
                      <a:pt x="705" y="0"/>
                      <a:pt x="0" y="271"/>
                      <a:pt x="0" y="609"/>
                    </a:cubicBezTo>
                    <a:cubicBezTo>
                      <a:pt x="0" y="949"/>
                      <a:pt x="705" y="1220"/>
                      <a:pt x="1572" y="1220"/>
                    </a:cubicBezTo>
                    <a:close/>
                  </a:path>
                </a:pathLst>
              </a:custGeom>
              <a:solidFill>
                <a:srgbClr val="F58CA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7343" name="Google Shape;6595;p51">
              <a:extLst>
                <a:ext uri="{FF2B5EF4-FFF2-40B4-BE49-F238E27FC236}">
                  <a16:creationId xmlns:a16="http://schemas.microsoft.com/office/drawing/2014/main" id="{218D70ED-61C0-3010-7D5A-3041FD8A88C5}"/>
                </a:ext>
              </a:extLst>
            </p:cNvPr>
            <p:cNvGrpSpPr/>
            <p:nvPr/>
          </p:nvGrpSpPr>
          <p:grpSpPr>
            <a:xfrm>
              <a:off x="6916378" y="3524616"/>
              <a:ext cx="301143" cy="95916"/>
              <a:chOff x="5581225" y="1820025"/>
              <a:chExt cx="463725" cy="147700"/>
            </a:xfrm>
          </p:grpSpPr>
          <p:sp>
            <p:nvSpPr>
              <p:cNvPr id="7344" name="Google Shape;6596;p51">
                <a:extLst>
                  <a:ext uri="{FF2B5EF4-FFF2-40B4-BE49-F238E27FC236}">
                    <a16:creationId xmlns:a16="http://schemas.microsoft.com/office/drawing/2014/main" id="{CFDBD563-1172-580A-3B2B-DFF3AB8714F9}"/>
                  </a:ext>
                </a:extLst>
              </p:cNvPr>
              <p:cNvSpPr/>
              <p:nvPr/>
            </p:nvSpPr>
            <p:spPr>
              <a:xfrm>
                <a:off x="5605250" y="1825075"/>
                <a:ext cx="100975" cy="100975"/>
              </a:xfrm>
              <a:custGeom>
                <a:avLst/>
                <a:gdLst/>
                <a:ahLst/>
                <a:cxnLst/>
                <a:rect l="l" t="t" r="r" b="b"/>
                <a:pathLst>
                  <a:path w="4039" h="4039" extrusionOk="0">
                    <a:moveTo>
                      <a:pt x="2020" y="4039"/>
                    </a:moveTo>
                    <a:cubicBezTo>
                      <a:pt x="3131" y="4039"/>
                      <a:pt x="4038" y="3144"/>
                      <a:pt x="4038" y="2020"/>
                    </a:cubicBezTo>
                    <a:cubicBezTo>
                      <a:pt x="4038" y="909"/>
                      <a:pt x="3131" y="1"/>
                      <a:pt x="2020" y="1"/>
                    </a:cubicBezTo>
                    <a:cubicBezTo>
                      <a:pt x="909" y="1"/>
                      <a:pt x="1" y="909"/>
                      <a:pt x="1" y="2020"/>
                    </a:cubicBezTo>
                    <a:cubicBezTo>
                      <a:pt x="1" y="3144"/>
                      <a:pt x="909" y="4039"/>
                      <a:pt x="2020" y="4039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345" name="Google Shape;6597;p51">
                <a:extLst>
                  <a:ext uri="{FF2B5EF4-FFF2-40B4-BE49-F238E27FC236}">
                    <a16:creationId xmlns:a16="http://schemas.microsoft.com/office/drawing/2014/main" id="{D12E4381-B01C-8274-DB92-C27665B2F06E}"/>
                  </a:ext>
                </a:extLst>
              </p:cNvPr>
              <p:cNvSpPr/>
              <p:nvPr/>
            </p:nvSpPr>
            <p:spPr>
              <a:xfrm>
                <a:off x="5594100" y="1820025"/>
                <a:ext cx="48450" cy="25400"/>
              </a:xfrm>
              <a:custGeom>
                <a:avLst/>
                <a:gdLst/>
                <a:ahLst/>
                <a:cxnLst/>
                <a:rect l="l" t="t" r="r" b="b"/>
                <a:pathLst>
                  <a:path w="1938" h="1016" extrusionOk="0">
                    <a:moveTo>
                      <a:pt x="190" y="407"/>
                    </a:moveTo>
                    <a:cubicBezTo>
                      <a:pt x="244" y="488"/>
                      <a:pt x="298" y="555"/>
                      <a:pt x="365" y="623"/>
                    </a:cubicBezTo>
                    <a:cubicBezTo>
                      <a:pt x="488" y="759"/>
                      <a:pt x="623" y="867"/>
                      <a:pt x="799" y="934"/>
                    </a:cubicBezTo>
                    <a:lnTo>
                      <a:pt x="799" y="934"/>
                    </a:lnTo>
                    <a:lnTo>
                      <a:pt x="813" y="934"/>
                    </a:lnTo>
                    <a:lnTo>
                      <a:pt x="840" y="949"/>
                    </a:lnTo>
                    <a:cubicBezTo>
                      <a:pt x="1030" y="1016"/>
                      <a:pt x="1192" y="1016"/>
                      <a:pt x="1395" y="962"/>
                    </a:cubicBezTo>
                    <a:cubicBezTo>
                      <a:pt x="1476" y="934"/>
                      <a:pt x="1545" y="907"/>
                      <a:pt x="1612" y="867"/>
                    </a:cubicBezTo>
                    <a:cubicBezTo>
                      <a:pt x="1666" y="840"/>
                      <a:pt x="1937" y="636"/>
                      <a:pt x="1856" y="555"/>
                    </a:cubicBezTo>
                    <a:cubicBezTo>
                      <a:pt x="1789" y="488"/>
                      <a:pt x="1585" y="623"/>
                      <a:pt x="1503" y="663"/>
                    </a:cubicBezTo>
                    <a:cubicBezTo>
                      <a:pt x="1449" y="691"/>
                      <a:pt x="1395" y="705"/>
                      <a:pt x="1328" y="718"/>
                    </a:cubicBezTo>
                    <a:cubicBezTo>
                      <a:pt x="1192" y="745"/>
                      <a:pt x="1070" y="732"/>
                      <a:pt x="934" y="691"/>
                    </a:cubicBezTo>
                    <a:lnTo>
                      <a:pt x="907" y="678"/>
                    </a:lnTo>
                    <a:lnTo>
                      <a:pt x="907" y="678"/>
                    </a:lnTo>
                    <a:lnTo>
                      <a:pt x="894" y="678"/>
                    </a:lnTo>
                    <a:cubicBezTo>
                      <a:pt x="759" y="623"/>
                      <a:pt x="650" y="542"/>
                      <a:pt x="542" y="447"/>
                    </a:cubicBezTo>
                    <a:cubicBezTo>
                      <a:pt x="515" y="434"/>
                      <a:pt x="407" y="311"/>
                      <a:pt x="379" y="271"/>
                    </a:cubicBezTo>
                    <a:cubicBezTo>
                      <a:pt x="325" y="217"/>
                      <a:pt x="176" y="0"/>
                      <a:pt x="94" y="27"/>
                    </a:cubicBezTo>
                    <a:cubicBezTo>
                      <a:pt x="0" y="81"/>
                      <a:pt x="163" y="365"/>
                      <a:pt x="190" y="407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346" name="Google Shape;6598;p51">
                <a:extLst>
                  <a:ext uri="{FF2B5EF4-FFF2-40B4-BE49-F238E27FC236}">
                    <a16:creationId xmlns:a16="http://schemas.microsoft.com/office/drawing/2014/main" id="{BFDED9E7-7968-4729-788E-547B81CF6382}"/>
                  </a:ext>
                </a:extLst>
              </p:cNvPr>
              <p:cNvSpPr/>
              <p:nvPr/>
            </p:nvSpPr>
            <p:spPr>
              <a:xfrm>
                <a:off x="5583250" y="1835250"/>
                <a:ext cx="58975" cy="19000"/>
              </a:xfrm>
              <a:custGeom>
                <a:avLst/>
                <a:gdLst/>
                <a:ahLst/>
                <a:cxnLst/>
                <a:rect l="l" t="t" r="r" b="b"/>
                <a:pathLst>
                  <a:path w="2359" h="760" extrusionOk="0">
                    <a:moveTo>
                      <a:pt x="326" y="475"/>
                    </a:moveTo>
                    <a:cubicBezTo>
                      <a:pt x="420" y="542"/>
                      <a:pt x="501" y="596"/>
                      <a:pt x="610" y="651"/>
                    </a:cubicBezTo>
                    <a:cubicBezTo>
                      <a:pt x="799" y="719"/>
                      <a:pt x="976" y="759"/>
                      <a:pt x="1179" y="759"/>
                    </a:cubicBezTo>
                    <a:lnTo>
                      <a:pt x="1179" y="759"/>
                    </a:lnTo>
                    <a:lnTo>
                      <a:pt x="1193" y="759"/>
                    </a:lnTo>
                    <a:cubicBezTo>
                      <a:pt x="1206" y="759"/>
                      <a:pt x="1260" y="746"/>
                      <a:pt x="1260" y="746"/>
                    </a:cubicBezTo>
                    <a:cubicBezTo>
                      <a:pt x="1491" y="719"/>
                      <a:pt x="1667" y="651"/>
                      <a:pt x="1870" y="542"/>
                    </a:cubicBezTo>
                    <a:cubicBezTo>
                      <a:pt x="1897" y="529"/>
                      <a:pt x="2006" y="448"/>
                      <a:pt x="2033" y="421"/>
                    </a:cubicBezTo>
                    <a:cubicBezTo>
                      <a:pt x="2087" y="380"/>
                      <a:pt x="2358" y="150"/>
                      <a:pt x="2263" y="69"/>
                    </a:cubicBezTo>
                    <a:cubicBezTo>
                      <a:pt x="2195" y="0"/>
                      <a:pt x="1979" y="190"/>
                      <a:pt x="1897" y="231"/>
                    </a:cubicBezTo>
                    <a:cubicBezTo>
                      <a:pt x="1856" y="271"/>
                      <a:pt x="1802" y="298"/>
                      <a:pt x="1748" y="325"/>
                    </a:cubicBezTo>
                    <a:cubicBezTo>
                      <a:pt x="1572" y="407"/>
                      <a:pt x="1423" y="461"/>
                      <a:pt x="1233" y="475"/>
                    </a:cubicBezTo>
                    <a:lnTo>
                      <a:pt x="1179" y="475"/>
                    </a:lnTo>
                    <a:lnTo>
                      <a:pt x="1166" y="488"/>
                    </a:lnTo>
                    <a:lnTo>
                      <a:pt x="1166" y="475"/>
                    </a:lnTo>
                    <a:cubicBezTo>
                      <a:pt x="1003" y="488"/>
                      <a:pt x="868" y="461"/>
                      <a:pt x="705" y="407"/>
                    </a:cubicBezTo>
                    <a:cubicBezTo>
                      <a:pt x="624" y="367"/>
                      <a:pt x="555" y="340"/>
                      <a:pt x="474" y="285"/>
                    </a:cubicBezTo>
                    <a:cubicBezTo>
                      <a:pt x="393" y="231"/>
                      <a:pt x="163" y="27"/>
                      <a:pt x="95" y="82"/>
                    </a:cubicBezTo>
                    <a:cubicBezTo>
                      <a:pt x="0" y="163"/>
                      <a:pt x="284" y="434"/>
                      <a:pt x="326" y="475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347" name="Google Shape;6599;p51">
                <a:extLst>
                  <a:ext uri="{FF2B5EF4-FFF2-40B4-BE49-F238E27FC236}">
                    <a16:creationId xmlns:a16="http://schemas.microsoft.com/office/drawing/2014/main" id="{089B79BB-A939-F474-4009-38000F31FADE}"/>
                  </a:ext>
                </a:extLst>
              </p:cNvPr>
              <p:cNvSpPr/>
              <p:nvPr/>
            </p:nvSpPr>
            <p:spPr>
              <a:xfrm>
                <a:off x="5736675" y="1887075"/>
                <a:ext cx="152825" cy="57950"/>
              </a:xfrm>
              <a:custGeom>
                <a:avLst/>
                <a:gdLst/>
                <a:ahLst/>
                <a:cxnLst/>
                <a:rect l="l" t="t" r="r" b="b"/>
                <a:pathLst>
                  <a:path w="6113" h="2318" extrusionOk="0">
                    <a:moveTo>
                      <a:pt x="4770" y="177"/>
                    </a:moveTo>
                    <a:cubicBezTo>
                      <a:pt x="4797" y="68"/>
                      <a:pt x="4906" y="1"/>
                      <a:pt x="5014" y="28"/>
                    </a:cubicBezTo>
                    <a:cubicBezTo>
                      <a:pt x="5122" y="55"/>
                      <a:pt x="5191" y="163"/>
                      <a:pt x="5164" y="272"/>
                    </a:cubicBezTo>
                    <a:cubicBezTo>
                      <a:pt x="5164" y="285"/>
                      <a:pt x="4933" y="1206"/>
                      <a:pt x="5922" y="1437"/>
                    </a:cubicBezTo>
                    <a:cubicBezTo>
                      <a:pt x="6031" y="1464"/>
                      <a:pt x="6112" y="1573"/>
                      <a:pt x="6085" y="1681"/>
                    </a:cubicBezTo>
                    <a:cubicBezTo>
                      <a:pt x="6058" y="1789"/>
                      <a:pt x="5950" y="1871"/>
                      <a:pt x="5827" y="1844"/>
                    </a:cubicBezTo>
                    <a:cubicBezTo>
                      <a:pt x="5462" y="1748"/>
                      <a:pt x="5204" y="1586"/>
                      <a:pt x="5041" y="1410"/>
                    </a:cubicBezTo>
                    <a:cubicBezTo>
                      <a:pt x="4784" y="1789"/>
                      <a:pt x="4215" y="2317"/>
                      <a:pt x="3050" y="2317"/>
                    </a:cubicBezTo>
                    <a:lnTo>
                      <a:pt x="3050" y="2317"/>
                    </a:lnTo>
                    <a:cubicBezTo>
                      <a:pt x="1885" y="2317"/>
                      <a:pt x="1316" y="1789"/>
                      <a:pt x="1072" y="1410"/>
                    </a:cubicBezTo>
                    <a:cubicBezTo>
                      <a:pt x="909" y="1586"/>
                      <a:pt x="651" y="1748"/>
                      <a:pt x="272" y="1844"/>
                    </a:cubicBezTo>
                    <a:cubicBezTo>
                      <a:pt x="163" y="1871"/>
                      <a:pt x="55" y="1789"/>
                      <a:pt x="28" y="1681"/>
                    </a:cubicBezTo>
                    <a:cubicBezTo>
                      <a:pt x="1" y="1573"/>
                      <a:pt x="69" y="1464"/>
                      <a:pt x="177" y="1437"/>
                    </a:cubicBezTo>
                    <a:cubicBezTo>
                      <a:pt x="1180" y="1206"/>
                      <a:pt x="936" y="285"/>
                      <a:pt x="936" y="272"/>
                    </a:cubicBezTo>
                    <a:cubicBezTo>
                      <a:pt x="909" y="163"/>
                      <a:pt x="976" y="55"/>
                      <a:pt x="1085" y="28"/>
                    </a:cubicBezTo>
                    <a:cubicBezTo>
                      <a:pt x="1193" y="1"/>
                      <a:pt x="1316" y="68"/>
                      <a:pt x="1343" y="177"/>
                    </a:cubicBezTo>
                    <a:cubicBezTo>
                      <a:pt x="1343" y="177"/>
                      <a:pt x="1437" y="570"/>
                      <a:pt x="1302" y="989"/>
                    </a:cubicBezTo>
                    <a:cubicBezTo>
                      <a:pt x="1397" y="1206"/>
                      <a:pt x="1803" y="1911"/>
                      <a:pt x="3050" y="1911"/>
                    </a:cubicBezTo>
                    <a:cubicBezTo>
                      <a:pt x="4310" y="1911"/>
                      <a:pt x="4703" y="1206"/>
                      <a:pt x="4797" y="989"/>
                    </a:cubicBezTo>
                    <a:cubicBezTo>
                      <a:pt x="4662" y="570"/>
                      <a:pt x="4770" y="177"/>
                      <a:pt x="4770" y="177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348" name="Google Shape;6600;p51">
                <a:extLst>
                  <a:ext uri="{FF2B5EF4-FFF2-40B4-BE49-F238E27FC236}">
                    <a16:creationId xmlns:a16="http://schemas.microsoft.com/office/drawing/2014/main" id="{1EA661B8-29CC-5EE9-9186-7F3822AF6470}"/>
                  </a:ext>
                </a:extLst>
              </p:cNvPr>
              <p:cNvSpPr/>
              <p:nvPr/>
            </p:nvSpPr>
            <p:spPr>
              <a:xfrm>
                <a:off x="5581225" y="1835925"/>
                <a:ext cx="56250" cy="27475"/>
              </a:xfrm>
              <a:custGeom>
                <a:avLst/>
                <a:gdLst/>
                <a:ahLst/>
                <a:cxnLst/>
                <a:rect l="l" t="t" r="r" b="b"/>
                <a:pathLst>
                  <a:path w="2250" h="1099" extrusionOk="0">
                    <a:moveTo>
                      <a:pt x="407" y="990"/>
                    </a:moveTo>
                    <a:cubicBezTo>
                      <a:pt x="515" y="1030"/>
                      <a:pt x="609" y="1057"/>
                      <a:pt x="718" y="1071"/>
                    </a:cubicBezTo>
                    <a:cubicBezTo>
                      <a:pt x="935" y="1098"/>
                      <a:pt x="1097" y="1084"/>
                      <a:pt x="1301" y="1017"/>
                    </a:cubicBezTo>
                    <a:lnTo>
                      <a:pt x="1314" y="1003"/>
                    </a:lnTo>
                    <a:lnTo>
                      <a:pt x="1314" y="1003"/>
                    </a:lnTo>
                    <a:cubicBezTo>
                      <a:pt x="1328" y="1003"/>
                      <a:pt x="1382" y="976"/>
                      <a:pt x="1382" y="976"/>
                    </a:cubicBezTo>
                    <a:cubicBezTo>
                      <a:pt x="1599" y="882"/>
                      <a:pt x="1748" y="773"/>
                      <a:pt x="1897" y="597"/>
                    </a:cubicBezTo>
                    <a:cubicBezTo>
                      <a:pt x="1924" y="584"/>
                      <a:pt x="2005" y="475"/>
                      <a:pt x="2018" y="434"/>
                    </a:cubicBezTo>
                    <a:cubicBezTo>
                      <a:pt x="2060" y="394"/>
                      <a:pt x="2249" y="82"/>
                      <a:pt x="2141" y="27"/>
                    </a:cubicBezTo>
                    <a:cubicBezTo>
                      <a:pt x="2046" y="0"/>
                      <a:pt x="1897" y="231"/>
                      <a:pt x="1843" y="298"/>
                    </a:cubicBezTo>
                    <a:lnTo>
                      <a:pt x="1720" y="421"/>
                    </a:lnTo>
                    <a:cubicBezTo>
                      <a:pt x="1585" y="556"/>
                      <a:pt x="1449" y="651"/>
                      <a:pt x="1274" y="732"/>
                    </a:cubicBezTo>
                    <a:cubicBezTo>
                      <a:pt x="1274" y="732"/>
                      <a:pt x="1233" y="746"/>
                      <a:pt x="1220" y="746"/>
                    </a:cubicBezTo>
                    <a:lnTo>
                      <a:pt x="1220" y="746"/>
                    </a:lnTo>
                    <a:cubicBezTo>
                      <a:pt x="1206" y="746"/>
                      <a:pt x="1206" y="759"/>
                      <a:pt x="1206" y="759"/>
                    </a:cubicBezTo>
                    <a:cubicBezTo>
                      <a:pt x="1043" y="813"/>
                      <a:pt x="922" y="827"/>
                      <a:pt x="745" y="813"/>
                    </a:cubicBezTo>
                    <a:cubicBezTo>
                      <a:pt x="651" y="813"/>
                      <a:pt x="582" y="800"/>
                      <a:pt x="488" y="773"/>
                    </a:cubicBezTo>
                    <a:cubicBezTo>
                      <a:pt x="407" y="746"/>
                      <a:pt x="122" y="624"/>
                      <a:pt x="67" y="678"/>
                    </a:cubicBezTo>
                    <a:cubicBezTo>
                      <a:pt x="0" y="786"/>
                      <a:pt x="352" y="963"/>
                      <a:pt x="407" y="99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349" name="Google Shape;6601;p51">
                <a:extLst>
                  <a:ext uri="{FF2B5EF4-FFF2-40B4-BE49-F238E27FC236}">
                    <a16:creationId xmlns:a16="http://schemas.microsoft.com/office/drawing/2014/main" id="{21AA6766-D4BC-990C-AA7F-E88973F042A7}"/>
                  </a:ext>
                </a:extLst>
              </p:cNvPr>
              <p:cNvSpPr/>
              <p:nvPr/>
            </p:nvSpPr>
            <p:spPr>
              <a:xfrm>
                <a:off x="5633375" y="1837625"/>
                <a:ext cx="35950" cy="35925"/>
              </a:xfrm>
              <a:custGeom>
                <a:avLst/>
                <a:gdLst/>
                <a:ahLst/>
                <a:cxnLst/>
                <a:rect l="l" t="t" r="r" b="b"/>
                <a:pathLst>
                  <a:path w="1438" h="1437" extrusionOk="0">
                    <a:moveTo>
                      <a:pt x="718" y="1437"/>
                    </a:moveTo>
                    <a:cubicBezTo>
                      <a:pt x="1112" y="1437"/>
                      <a:pt x="1437" y="1112"/>
                      <a:pt x="1437" y="718"/>
                    </a:cubicBezTo>
                    <a:cubicBezTo>
                      <a:pt x="1437" y="326"/>
                      <a:pt x="1112" y="1"/>
                      <a:pt x="718" y="1"/>
                    </a:cubicBezTo>
                    <a:cubicBezTo>
                      <a:pt x="326" y="1"/>
                      <a:pt x="1" y="326"/>
                      <a:pt x="1" y="718"/>
                    </a:cubicBezTo>
                    <a:cubicBezTo>
                      <a:pt x="1" y="1112"/>
                      <a:pt x="326" y="1437"/>
                      <a:pt x="718" y="143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350" name="Google Shape;6602;p51">
                <a:extLst>
                  <a:ext uri="{FF2B5EF4-FFF2-40B4-BE49-F238E27FC236}">
                    <a16:creationId xmlns:a16="http://schemas.microsoft.com/office/drawing/2014/main" id="{7FB7991B-8A75-CD68-6742-FF9E62E47297}"/>
                  </a:ext>
                </a:extLst>
              </p:cNvPr>
              <p:cNvSpPr/>
              <p:nvPr/>
            </p:nvSpPr>
            <p:spPr>
              <a:xfrm>
                <a:off x="5919950" y="1825075"/>
                <a:ext cx="100975" cy="100975"/>
              </a:xfrm>
              <a:custGeom>
                <a:avLst/>
                <a:gdLst/>
                <a:ahLst/>
                <a:cxnLst/>
                <a:rect l="l" t="t" r="r" b="b"/>
                <a:pathLst>
                  <a:path w="4039" h="4039" extrusionOk="0">
                    <a:moveTo>
                      <a:pt x="2019" y="4039"/>
                    </a:moveTo>
                    <a:cubicBezTo>
                      <a:pt x="3130" y="4039"/>
                      <a:pt x="4038" y="3144"/>
                      <a:pt x="4038" y="2020"/>
                    </a:cubicBezTo>
                    <a:cubicBezTo>
                      <a:pt x="4038" y="909"/>
                      <a:pt x="3130" y="1"/>
                      <a:pt x="2019" y="1"/>
                    </a:cubicBezTo>
                    <a:cubicBezTo>
                      <a:pt x="908" y="1"/>
                      <a:pt x="1" y="909"/>
                      <a:pt x="1" y="2020"/>
                    </a:cubicBezTo>
                    <a:cubicBezTo>
                      <a:pt x="1" y="3144"/>
                      <a:pt x="908" y="4039"/>
                      <a:pt x="2019" y="4039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351" name="Google Shape;6603;p51">
                <a:extLst>
                  <a:ext uri="{FF2B5EF4-FFF2-40B4-BE49-F238E27FC236}">
                    <a16:creationId xmlns:a16="http://schemas.microsoft.com/office/drawing/2014/main" id="{7E6AE6CD-6A29-8F58-B9F9-D2A6DB2A86B7}"/>
                  </a:ext>
                </a:extLst>
              </p:cNvPr>
              <p:cNvSpPr/>
              <p:nvPr/>
            </p:nvSpPr>
            <p:spPr>
              <a:xfrm>
                <a:off x="5983275" y="1820025"/>
                <a:ext cx="48800" cy="25400"/>
              </a:xfrm>
              <a:custGeom>
                <a:avLst/>
                <a:gdLst/>
                <a:ahLst/>
                <a:cxnLst/>
                <a:rect l="l" t="t" r="r" b="b"/>
                <a:pathLst>
                  <a:path w="1952" h="1016" extrusionOk="0">
                    <a:moveTo>
                      <a:pt x="1749" y="407"/>
                    </a:moveTo>
                    <a:cubicBezTo>
                      <a:pt x="1695" y="488"/>
                      <a:pt x="1641" y="555"/>
                      <a:pt x="1587" y="623"/>
                    </a:cubicBezTo>
                    <a:cubicBezTo>
                      <a:pt x="1451" y="759"/>
                      <a:pt x="1316" y="867"/>
                      <a:pt x="1153" y="934"/>
                    </a:cubicBezTo>
                    <a:lnTo>
                      <a:pt x="1139" y="934"/>
                    </a:lnTo>
                    <a:lnTo>
                      <a:pt x="1139" y="934"/>
                    </a:lnTo>
                    <a:cubicBezTo>
                      <a:pt x="1126" y="934"/>
                      <a:pt x="1112" y="949"/>
                      <a:pt x="1099" y="949"/>
                    </a:cubicBezTo>
                    <a:cubicBezTo>
                      <a:pt x="909" y="1016"/>
                      <a:pt x="747" y="1016"/>
                      <a:pt x="557" y="962"/>
                    </a:cubicBezTo>
                    <a:cubicBezTo>
                      <a:pt x="476" y="934"/>
                      <a:pt x="407" y="907"/>
                      <a:pt x="340" y="867"/>
                    </a:cubicBezTo>
                    <a:cubicBezTo>
                      <a:pt x="286" y="840"/>
                      <a:pt x="1" y="636"/>
                      <a:pt x="96" y="555"/>
                    </a:cubicBezTo>
                    <a:cubicBezTo>
                      <a:pt x="150" y="488"/>
                      <a:pt x="367" y="623"/>
                      <a:pt x="448" y="663"/>
                    </a:cubicBezTo>
                    <a:cubicBezTo>
                      <a:pt x="503" y="691"/>
                      <a:pt x="557" y="705"/>
                      <a:pt x="611" y="718"/>
                    </a:cubicBezTo>
                    <a:cubicBezTo>
                      <a:pt x="760" y="745"/>
                      <a:pt x="868" y="732"/>
                      <a:pt x="1018" y="691"/>
                    </a:cubicBezTo>
                    <a:cubicBezTo>
                      <a:pt x="1018" y="691"/>
                      <a:pt x="1031" y="678"/>
                      <a:pt x="1045" y="678"/>
                    </a:cubicBezTo>
                    <a:lnTo>
                      <a:pt x="1045" y="678"/>
                    </a:lnTo>
                    <a:lnTo>
                      <a:pt x="1045" y="678"/>
                    </a:lnTo>
                    <a:cubicBezTo>
                      <a:pt x="1193" y="623"/>
                      <a:pt x="1289" y="542"/>
                      <a:pt x="1397" y="447"/>
                    </a:cubicBezTo>
                    <a:cubicBezTo>
                      <a:pt x="1424" y="434"/>
                      <a:pt x="1532" y="311"/>
                      <a:pt x="1559" y="271"/>
                    </a:cubicBezTo>
                    <a:cubicBezTo>
                      <a:pt x="1614" y="217"/>
                      <a:pt x="1762" y="0"/>
                      <a:pt x="1843" y="27"/>
                    </a:cubicBezTo>
                    <a:cubicBezTo>
                      <a:pt x="1952" y="81"/>
                      <a:pt x="1789" y="365"/>
                      <a:pt x="1749" y="407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352" name="Google Shape;6604;p51">
                <a:extLst>
                  <a:ext uri="{FF2B5EF4-FFF2-40B4-BE49-F238E27FC236}">
                    <a16:creationId xmlns:a16="http://schemas.microsoft.com/office/drawing/2014/main" id="{79432348-D229-1E06-D7CF-21F6684112B6}"/>
                  </a:ext>
                </a:extLst>
              </p:cNvPr>
              <p:cNvSpPr/>
              <p:nvPr/>
            </p:nvSpPr>
            <p:spPr>
              <a:xfrm>
                <a:off x="5983950" y="1835250"/>
                <a:ext cx="58975" cy="19000"/>
              </a:xfrm>
              <a:custGeom>
                <a:avLst/>
                <a:gdLst/>
                <a:ahLst/>
                <a:cxnLst/>
                <a:rect l="l" t="t" r="r" b="b"/>
                <a:pathLst>
                  <a:path w="2359" h="760" extrusionOk="0">
                    <a:moveTo>
                      <a:pt x="2020" y="475"/>
                    </a:moveTo>
                    <a:cubicBezTo>
                      <a:pt x="1939" y="542"/>
                      <a:pt x="1844" y="596"/>
                      <a:pt x="1749" y="651"/>
                    </a:cubicBezTo>
                    <a:cubicBezTo>
                      <a:pt x="1560" y="719"/>
                      <a:pt x="1383" y="759"/>
                      <a:pt x="1180" y="759"/>
                    </a:cubicBezTo>
                    <a:lnTo>
                      <a:pt x="1166" y="759"/>
                    </a:lnTo>
                    <a:lnTo>
                      <a:pt x="1153" y="759"/>
                    </a:lnTo>
                    <a:cubicBezTo>
                      <a:pt x="1139" y="759"/>
                      <a:pt x="1099" y="746"/>
                      <a:pt x="1085" y="746"/>
                    </a:cubicBezTo>
                    <a:cubicBezTo>
                      <a:pt x="855" y="719"/>
                      <a:pt x="678" y="651"/>
                      <a:pt x="476" y="542"/>
                    </a:cubicBezTo>
                    <a:cubicBezTo>
                      <a:pt x="449" y="529"/>
                      <a:pt x="340" y="448"/>
                      <a:pt x="313" y="421"/>
                    </a:cubicBezTo>
                    <a:cubicBezTo>
                      <a:pt x="272" y="380"/>
                      <a:pt x="1" y="150"/>
                      <a:pt x="82" y="69"/>
                    </a:cubicBezTo>
                    <a:cubicBezTo>
                      <a:pt x="163" y="0"/>
                      <a:pt x="380" y="190"/>
                      <a:pt x="449" y="231"/>
                    </a:cubicBezTo>
                    <a:cubicBezTo>
                      <a:pt x="503" y="271"/>
                      <a:pt x="543" y="298"/>
                      <a:pt x="597" y="325"/>
                    </a:cubicBezTo>
                    <a:cubicBezTo>
                      <a:pt x="774" y="407"/>
                      <a:pt x="922" y="461"/>
                      <a:pt x="1112" y="475"/>
                    </a:cubicBezTo>
                    <a:lnTo>
                      <a:pt x="1180" y="475"/>
                    </a:lnTo>
                    <a:lnTo>
                      <a:pt x="1180" y="488"/>
                    </a:lnTo>
                    <a:cubicBezTo>
                      <a:pt x="1180" y="488"/>
                      <a:pt x="1180" y="475"/>
                      <a:pt x="1193" y="475"/>
                    </a:cubicBezTo>
                    <a:cubicBezTo>
                      <a:pt x="1356" y="488"/>
                      <a:pt x="1478" y="461"/>
                      <a:pt x="1641" y="407"/>
                    </a:cubicBezTo>
                    <a:cubicBezTo>
                      <a:pt x="1735" y="367"/>
                      <a:pt x="1803" y="340"/>
                      <a:pt x="1885" y="285"/>
                    </a:cubicBezTo>
                    <a:cubicBezTo>
                      <a:pt x="1952" y="231"/>
                      <a:pt x="2183" y="27"/>
                      <a:pt x="2250" y="82"/>
                    </a:cubicBezTo>
                    <a:cubicBezTo>
                      <a:pt x="2358" y="163"/>
                      <a:pt x="2060" y="434"/>
                      <a:pt x="2020" y="475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353" name="Google Shape;6605;p51">
                <a:extLst>
                  <a:ext uri="{FF2B5EF4-FFF2-40B4-BE49-F238E27FC236}">
                    <a16:creationId xmlns:a16="http://schemas.microsoft.com/office/drawing/2014/main" id="{ACBE41EC-F83D-25A3-74E5-4B5B6AA476C8}"/>
                  </a:ext>
                </a:extLst>
              </p:cNvPr>
              <p:cNvSpPr/>
              <p:nvPr/>
            </p:nvSpPr>
            <p:spPr>
              <a:xfrm>
                <a:off x="5988700" y="1835925"/>
                <a:ext cx="56250" cy="27475"/>
              </a:xfrm>
              <a:custGeom>
                <a:avLst/>
                <a:gdLst/>
                <a:ahLst/>
                <a:cxnLst/>
                <a:rect l="l" t="t" r="r" b="b"/>
                <a:pathLst>
                  <a:path w="2250" h="1099" extrusionOk="0">
                    <a:moveTo>
                      <a:pt x="1830" y="990"/>
                    </a:moveTo>
                    <a:cubicBezTo>
                      <a:pt x="1735" y="1030"/>
                      <a:pt x="1641" y="1057"/>
                      <a:pt x="1518" y="1071"/>
                    </a:cubicBezTo>
                    <a:cubicBezTo>
                      <a:pt x="1315" y="1098"/>
                      <a:pt x="1139" y="1084"/>
                      <a:pt x="949" y="1017"/>
                    </a:cubicBezTo>
                    <a:cubicBezTo>
                      <a:pt x="936" y="1017"/>
                      <a:pt x="936" y="1017"/>
                      <a:pt x="936" y="1003"/>
                    </a:cubicBezTo>
                    <a:lnTo>
                      <a:pt x="922" y="1003"/>
                    </a:lnTo>
                    <a:cubicBezTo>
                      <a:pt x="909" y="1003"/>
                      <a:pt x="868" y="976"/>
                      <a:pt x="855" y="976"/>
                    </a:cubicBezTo>
                    <a:cubicBezTo>
                      <a:pt x="651" y="882"/>
                      <a:pt x="502" y="773"/>
                      <a:pt x="340" y="597"/>
                    </a:cubicBezTo>
                    <a:cubicBezTo>
                      <a:pt x="326" y="584"/>
                      <a:pt x="244" y="475"/>
                      <a:pt x="217" y="434"/>
                    </a:cubicBezTo>
                    <a:cubicBezTo>
                      <a:pt x="190" y="394"/>
                      <a:pt x="1" y="82"/>
                      <a:pt x="109" y="27"/>
                    </a:cubicBezTo>
                    <a:cubicBezTo>
                      <a:pt x="190" y="0"/>
                      <a:pt x="353" y="231"/>
                      <a:pt x="407" y="298"/>
                    </a:cubicBezTo>
                    <a:lnTo>
                      <a:pt x="530" y="421"/>
                    </a:lnTo>
                    <a:cubicBezTo>
                      <a:pt x="665" y="556"/>
                      <a:pt x="786" y="651"/>
                      <a:pt x="963" y="732"/>
                    </a:cubicBezTo>
                    <a:cubicBezTo>
                      <a:pt x="976" y="732"/>
                      <a:pt x="1017" y="746"/>
                      <a:pt x="1017" y="746"/>
                    </a:cubicBezTo>
                    <a:lnTo>
                      <a:pt x="1030" y="746"/>
                    </a:lnTo>
                    <a:lnTo>
                      <a:pt x="1030" y="759"/>
                    </a:lnTo>
                    <a:cubicBezTo>
                      <a:pt x="1193" y="813"/>
                      <a:pt x="1328" y="827"/>
                      <a:pt x="1491" y="813"/>
                    </a:cubicBezTo>
                    <a:cubicBezTo>
                      <a:pt x="1586" y="813"/>
                      <a:pt x="1668" y="800"/>
                      <a:pt x="1762" y="773"/>
                    </a:cubicBezTo>
                    <a:cubicBezTo>
                      <a:pt x="1843" y="746"/>
                      <a:pt x="2114" y="624"/>
                      <a:pt x="2168" y="678"/>
                    </a:cubicBezTo>
                    <a:cubicBezTo>
                      <a:pt x="2250" y="786"/>
                      <a:pt x="1884" y="963"/>
                      <a:pt x="1830" y="99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354" name="Google Shape;6606;p51">
                <a:extLst>
                  <a:ext uri="{FF2B5EF4-FFF2-40B4-BE49-F238E27FC236}">
                    <a16:creationId xmlns:a16="http://schemas.microsoft.com/office/drawing/2014/main" id="{E4D0CB6A-D70A-B568-4087-9242BAD35FBB}"/>
                  </a:ext>
                </a:extLst>
              </p:cNvPr>
              <p:cNvSpPr/>
              <p:nvPr/>
            </p:nvSpPr>
            <p:spPr>
              <a:xfrm>
                <a:off x="5956525" y="1837625"/>
                <a:ext cx="35950" cy="35925"/>
              </a:xfrm>
              <a:custGeom>
                <a:avLst/>
                <a:gdLst/>
                <a:ahLst/>
                <a:cxnLst/>
                <a:rect l="l" t="t" r="r" b="b"/>
                <a:pathLst>
                  <a:path w="1438" h="1437" extrusionOk="0">
                    <a:moveTo>
                      <a:pt x="718" y="1437"/>
                    </a:moveTo>
                    <a:cubicBezTo>
                      <a:pt x="1112" y="1437"/>
                      <a:pt x="1437" y="1112"/>
                      <a:pt x="1437" y="718"/>
                    </a:cubicBezTo>
                    <a:cubicBezTo>
                      <a:pt x="1437" y="326"/>
                      <a:pt x="1112" y="1"/>
                      <a:pt x="718" y="1"/>
                    </a:cubicBezTo>
                    <a:cubicBezTo>
                      <a:pt x="326" y="1"/>
                      <a:pt x="1" y="326"/>
                      <a:pt x="1" y="718"/>
                    </a:cubicBezTo>
                    <a:cubicBezTo>
                      <a:pt x="1" y="1112"/>
                      <a:pt x="326" y="1437"/>
                      <a:pt x="718" y="143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355" name="Google Shape;6607;p51">
                <a:extLst>
                  <a:ext uri="{FF2B5EF4-FFF2-40B4-BE49-F238E27FC236}">
                    <a16:creationId xmlns:a16="http://schemas.microsoft.com/office/drawing/2014/main" id="{DE1DA7A9-5819-36EE-4FA3-11D573B5A79A}"/>
                  </a:ext>
                </a:extLst>
              </p:cNvPr>
              <p:cNvSpPr/>
              <p:nvPr/>
            </p:nvSpPr>
            <p:spPr>
              <a:xfrm>
                <a:off x="5616450" y="1937225"/>
                <a:ext cx="78600" cy="30500"/>
              </a:xfrm>
              <a:custGeom>
                <a:avLst/>
                <a:gdLst/>
                <a:ahLst/>
                <a:cxnLst/>
                <a:rect l="l" t="t" r="r" b="b"/>
                <a:pathLst>
                  <a:path w="3144" h="1220" extrusionOk="0">
                    <a:moveTo>
                      <a:pt x="1572" y="1220"/>
                    </a:moveTo>
                    <a:cubicBezTo>
                      <a:pt x="2439" y="1220"/>
                      <a:pt x="3144" y="949"/>
                      <a:pt x="3144" y="609"/>
                    </a:cubicBezTo>
                    <a:cubicBezTo>
                      <a:pt x="3144" y="271"/>
                      <a:pt x="2439" y="0"/>
                      <a:pt x="1572" y="0"/>
                    </a:cubicBezTo>
                    <a:cubicBezTo>
                      <a:pt x="705" y="0"/>
                      <a:pt x="0" y="271"/>
                      <a:pt x="0" y="609"/>
                    </a:cubicBezTo>
                    <a:cubicBezTo>
                      <a:pt x="0" y="949"/>
                      <a:pt x="705" y="1220"/>
                      <a:pt x="1572" y="1220"/>
                    </a:cubicBezTo>
                    <a:close/>
                  </a:path>
                </a:pathLst>
              </a:custGeom>
              <a:solidFill>
                <a:srgbClr val="F58CA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356" name="Google Shape;6608;p51">
                <a:extLst>
                  <a:ext uri="{FF2B5EF4-FFF2-40B4-BE49-F238E27FC236}">
                    <a16:creationId xmlns:a16="http://schemas.microsoft.com/office/drawing/2014/main" id="{B074354D-E8B1-A9B6-FDC7-C3516F31665F}"/>
                  </a:ext>
                </a:extLst>
              </p:cNvPr>
              <p:cNvSpPr/>
              <p:nvPr/>
            </p:nvSpPr>
            <p:spPr>
              <a:xfrm>
                <a:off x="5931125" y="1937225"/>
                <a:ext cx="78600" cy="30500"/>
              </a:xfrm>
              <a:custGeom>
                <a:avLst/>
                <a:gdLst/>
                <a:ahLst/>
                <a:cxnLst/>
                <a:rect l="l" t="t" r="r" b="b"/>
                <a:pathLst>
                  <a:path w="3144" h="1220" extrusionOk="0">
                    <a:moveTo>
                      <a:pt x="1572" y="1220"/>
                    </a:moveTo>
                    <a:cubicBezTo>
                      <a:pt x="2439" y="1220"/>
                      <a:pt x="3144" y="949"/>
                      <a:pt x="3144" y="609"/>
                    </a:cubicBezTo>
                    <a:cubicBezTo>
                      <a:pt x="3144" y="271"/>
                      <a:pt x="2439" y="0"/>
                      <a:pt x="1572" y="0"/>
                    </a:cubicBezTo>
                    <a:cubicBezTo>
                      <a:pt x="705" y="0"/>
                      <a:pt x="0" y="271"/>
                      <a:pt x="0" y="609"/>
                    </a:cubicBezTo>
                    <a:cubicBezTo>
                      <a:pt x="0" y="949"/>
                      <a:pt x="705" y="1220"/>
                      <a:pt x="1572" y="1220"/>
                    </a:cubicBezTo>
                    <a:close/>
                  </a:path>
                </a:pathLst>
              </a:custGeom>
              <a:solidFill>
                <a:srgbClr val="F58CA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7395" name="Google Shape;6609;p51">
            <a:extLst>
              <a:ext uri="{FF2B5EF4-FFF2-40B4-BE49-F238E27FC236}">
                <a16:creationId xmlns:a16="http://schemas.microsoft.com/office/drawing/2014/main" id="{DF03C3DC-DFF5-A1CE-3BA1-716A76A61F49}"/>
              </a:ext>
            </a:extLst>
          </p:cNvPr>
          <p:cNvGrpSpPr/>
          <p:nvPr/>
        </p:nvGrpSpPr>
        <p:grpSpPr>
          <a:xfrm flipH="1">
            <a:off x="4862150" y="3543552"/>
            <a:ext cx="976365" cy="965717"/>
            <a:chOff x="2214529" y="2433804"/>
            <a:chExt cx="2706110" cy="2676600"/>
          </a:xfrm>
        </p:grpSpPr>
        <p:sp>
          <p:nvSpPr>
            <p:cNvPr id="7396" name="Google Shape;6610;p51">
              <a:extLst>
                <a:ext uri="{FF2B5EF4-FFF2-40B4-BE49-F238E27FC236}">
                  <a16:creationId xmlns:a16="http://schemas.microsoft.com/office/drawing/2014/main" id="{B83199B3-031A-4185-4237-3CE7F5DF9184}"/>
                </a:ext>
              </a:extLst>
            </p:cNvPr>
            <p:cNvSpPr/>
            <p:nvPr/>
          </p:nvSpPr>
          <p:spPr>
            <a:xfrm>
              <a:off x="3189613" y="2433804"/>
              <a:ext cx="775500" cy="2676600"/>
            </a:xfrm>
            <a:prstGeom prst="ellipse">
              <a:avLst/>
            </a:prstGeom>
            <a:noFill/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97" name="Google Shape;6611;p51">
              <a:extLst>
                <a:ext uri="{FF2B5EF4-FFF2-40B4-BE49-F238E27FC236}">
                  <a16:creationId xmlns:a16="http://schemas.microsoft.com/office/drawing/2014/main" id="{212CE3F9-8FBB-30F1-5099-E305B2285352}"/>
                </a:ext>
              </a:extLst>
            </p:cNvPr>
            <p:cNvSpPr/>
            <p:nvPr/>
          </p:nvSpPr>
          <p:spPr>
            <a:xfrm rot="3599640">
              <a:off x="3179809" y="2422465"/>
              <a:ext cx="775659" cy="2676683"/>
            </a:xfrm>
            <a:prstGeom prst="ellipse">
              <a:avLst/>
            </a:prstGeom>
            <a:noFill/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98" name="Google Shape;6612;p51">
              <a:extLst>
                <a:ext uri="{FF2B5EF4-FFF2-40B4-BE49-F238E27FC236}">
                  <a16:creationId xmlns:a16="http://schemas.microsoft.com/office/drawing/2014/main" id="{0261ECEB-A423-0DE6-3F46-EE8DC37FFD63}"/>
                </a:ext>
              </a:extLst>
            </p:cNvPr>
            <p:cNvSpPr/>
            <p:nvPr/>
          </p:nvSpPr>
          <p:spPr>
            <a:xfrm rot="7200360">
              <a:off x="3179699" y="2433806"/>
              <a:ext cx="775659" cy="2676683"/>
            </a:xfrm>
            <a:prstGeom prst="ellipse">
              <a:avLst/>
            </a:prstGeom>
            <a:noFill/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99" name="Google Shape;6613;p51">
              <a:extLst>
                <a:ext uri="{FF2B5EF4-FFF2-40B4-BE49-F238E27FC236}">
                  <a16:creationId xmlns:a16="http://schemas.microsoft.com/office/drawing/2014/main" id="{B213E837-FEFF-5A0B-6846-01FA3FF29D10}"/>
                </a:ext>
              </a:extLst>
            </p:cNvPr>
            <p:cNvSpPr/>
            <p:nvPr/>
          </p:nvSpPr>
          <p:spPr>
            <a:xfrm>
              <a:off x="2316805" y="3196979"/>
              <a:ext cx="353700" cy="353700"/>
            </a:xfrm>
            <a:prstGeom prst="ellipse">
              <a:avLst/>
            </a:prstGeom>
            <a:gradFill>
              <a:gsLst>
                <a:gs pos="0">
                  <a:srgbClr val="C9CBFF"/>
                </a:gs>
                <a:gs pos="100000">
                  <a:schemeClr val="lt2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7400" name="Google Shape;6614;p51">
              <a:extLst>
                <a:ext uri="{FF2B5EF4-FFF2-40B4-BE49-F238E27FC236}">
                  <a16:creationId xmlns:a16="http://schemas.microsoft.com/office/drawing/2014/main" id="{1805C9C2-804F-1E40-7A6C-DF61AE1E67EA}"/>
                </a:ext>
              </a:extLst>
            </p:cNvPr>
            <p:cNvGrpSpPr/>
            <p:nvPr/>
          </p:nvGrpSpPr>
          <p:grpSpPr>
            <a:xfrm>
              <a:off x="2343091" y="3325866"/>
              <a:ext cx="301143" cy="95916"/>
              <a:chOff x="5581225" y="1820025"/>
              <a:chExt cx="463725" cy="147700"/>
            </a:xfrm>
          </p:grpSpPr>
          <p:sp>
            <p:nvSpPr>
              <p:cNvPr id="7446" name="Google Shape;6615;p51">
                <a:extLst>
                  <a:ext uri="{FF2B5EF4-FFF2-40B4-BE49-F238E27FC236}">
                    <a16:creationId xmlns:a16="http://schemas.microsoft.com/office/drawing/2014/main" id="{C016CCDC-41D9-D26C-D145-58AA78974EB4}"/>
                  </a:ext>
                </a:extLst>
              </p:cNvPr>
              <p:cNvSpPr/>
              <p:nvPr/>
            </p:nvSpPr>
            <p:spPr>
              <a:xfrm>
                <a:off x="5605250" y="1825075"/>
                <a:ext cx="100975" cy="100975"/>
              </a:xfrm>
              <a:custGeom>
                <a:avLst/>
                <a:gdLst/>
                <a:ahLst/>
                <a:cxnLst/>
                <a:rect l="l" t="t" r="r" b="b"/>
                <a:pathLst>
                  <a:path w="4039" h="4039" extrusionOk="0">
                    <a:moveTo>
                      <a:pt x="2020" y="4039"/>
                    </a:moveTo>
                    <a:cubicBezTo>
                      <a:pt x="3131" y="4039"/>
                      <a:pt x="4038" y="3144"/>
                      <a:pt x="4038" y="2020"/>
                    </a:cubicBezTo>
                    <a:cubicBezTo>
                      <a:pt x="4038" y="909"/>
                      <a:pt x="3131" y="1"/>
                      <a:pt x="2020" y="1"/>
                    </a:cubicBezTo>
                    <a:cubicBezTo>
                      <a:pt x="909" y="1"/>
                      <a:pt x="1" y="909"/>
                      <a:pt x="1" y="2020"/>
                    </a:cubicBezTo>
                    <a:cubicBezTo>
                      <a:pt x="1" y="3144"/>
                      <a:pt x="909" y="4039"/>
                      <a:pt x="2020" y="4039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47" name="Google Shape;6616;p51">
                <a:extLst>
                  <a:ext uri="{FF2B5EF4-FFF2-40B4-BE49-F238E27FC236}">
                    <a16:creationId xmlns:a16="http://schemas.microsoft.com/office/drawing/2014/main" id="{5B9067C4-027B-48CB-E225-655B73DB010A}"/>
                  </a:ext>
                </a:extLst>
              </p:cNvPr>
              <p:cNvSpPr/>
              <p:nvPr/>
            </p:nvSpPr>
            <p:spPr>
              <a:xfrm>
                <a:off x="5594100" y="1820025"/>
                <a:ext cx="48450" cy="25400"/>
              </a:xfrm>
              <a:custGeom>
                <a:avLst/>
                <a:gdLst/>
                <a:ahLst/>
                <a:cxnLst/>
                <a:rect l="l" t="t" r="r" b="b"/>
                <a:pathLst>
                  <a:path w="1938" h="1016" extrusionOk="0">
                    <a:moveTo>
                      <a:pt x="190" y="407"/>
                    </a:moveTo>
                    <a:cubicBezTo>
                      <a:pt x="244" y="488"/>
                      <a:pt x="298" y="555"/>
                      <a:pt x="365" y="623"/>
                    </a:cubicBezTo>
                    <a:cubicBezTo>
                      <a:pt x="488" y="759"/>
                      <a:pt x="623" y="867"/>
                      <a:pt x="799" y="934"/>
                    </a:cubicBezTo>
                    <a:lnTo>
                      <a:pt x="799" y="934"/>
                    </a:lnTo>
                    <a:lnTo>
                      <a:pt x="813" y="934"/>
                    </a:lnTo>
                    <a:lnTo>
                      <a:pt x="840" y="949"/>
                    </a:lnTo>
                    <a:cubicBezTo>
                      <a:pt x="1030" y="1016"/>
                      <a:pt x="1192" y="1016"/>
                      <a:pt x="1395" y="962"/>
                    </a:cubicBezTo>
                    <a:cubicBezTo>
                      <a:pt x="1476" y="934"/>
                      <a:pt x="1545" y="907"/>
                      <a:pt x="1612" y="867"/>
                    </a:cubicBezTo>
                    <a:cubicBezTo>
                      <a:pt x="1666" y="840"/>
                      <a:pt x="1937" y="636"/>
                      <a:pt x="1856" y="555"/>
                    </a:cubicBezTo>
                    <a:cubicBezTo>
                      <a:pt x="1789" y="488"/>
                      <a:pt x="1585" y="623"/>
                      <a:pt x="1503" y="663"/>
                    </a:cubicBezTo>
                    <a:cubicBezTo>
                      <a:pt x="1449" y="691"/>
                      <a:pt x="1395" y="705"/>
                      <a:pt x="1328" y="718"/>
                    </a:cubicBezTo>
                    <a:cubicBezTo>
                      <a:pt x="1192" y="745"/>
                      <a:pt x="1070" y="732"/>
                      <a:pt x="934" y="691"/>
                    </a:cubicBezTo>
                    <a:lnTo>
                      <a:pt x="907" y="678"/>
                    </a:lnTo>
                    <a:lnTo>
                      <a:pt x="907" y="678"/>
                    </a:lnTo>
                    <a:lnTo>
                      <a:pt x="894" y="678"/>
                    </a:lnTo>
                    <a:cubicBezTo>
                      <a:pt x="759" y="623"/>
                      <a:pt x="650" y="542"/>
                      <a:pt x="542" y="447"/>
                    </a:cubicBezTo>
                    <a:cubicBezTo>
                      <a:pt x="515" y="434"/>
                      <a:pt x="407" y="311"/>
                      <a:pt x="379" y="271"/>
                    </a:cubicBezTo>
                    <a:cubicBezTo>
                      <a:pt x="325" y="217"/>
                      <a:pt x="176" y="0"/>
                      <a:pt x="94" y="27"/>
                    </a:cubicBezTo>
                    <a:cubicBezTo>
                      <a:pt x="0" y="81"/>
                      <a:pt x="163" y="365"/>
                      <a:pt x="190" y="407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48" name="Google Shape;6617;p51">
                <a:extLst>
                  <a:ext uri="{FF2B5EF4-FFF2-40B4-BE49-F238E27FC236}">
                    <a16:creationId xmlns:a16="http://schemas.microsoft.com/office/drawing/2014/main" id="{1443E80A-F7C8-84C5-EE64-7C807787AC51}"/>
                  </a:ext>
                </a:extLst>
              </p:cNvPr>
              <p:cNvSpPr/>
              <p:nvPr/>
            </p:nvSpPr>
            <p:spPr>
              <a:xfrm>
                <a:off x="5583250" y="1835250"/>
                <a:ext cx="58975" cy="19000"/>
              </a:xfrm>
              <a:custGeom>
                <a:avLst/>
                <a:gdLst/>
                <a:ahLst/>
                <a:cxnLst/>
                <a:rect l="l" t="t" r="r" b="b"/>
                <a:pathLst>
                  <a:path w="2359" h="760" extrusionOk="0">
                    <a:moveTo>
                      <a:pt x="326" y="475"/>
                    </a:moveTo>
                    <a:cubicBezTo>
                      <a:pt x="420" y="542"/>
                      <a:pt x="501" y="596"/>
                      <a:pt x="610" y="651"/>
                    </a:cubicBezTo>
                    <a:cubicBezTo>
                      <a:pt x="799" y="719"/>
                      <a:pt x="976" y="759"/>
                      <a:pt x="1179" y="759"/>
                    </a:cubicBezTo>
                    <a:lnTo>
                      <a:pt x="1179" y="759"/>
                    </a:lnTo>
                    <a:lnTo>
                      <a:pt x="1193" y="759"/>
                    </a:lnTo>
                    <a:cubicBezTo>
                      <a:pt x="1206" y="759"/>
                      <a:pt x="1260" y="746"/>
                      <a:pt x="1260" y="746"/>
                    </a:cubicBezTo>
                    <a:cubicBezTo>
                      <a:pt x="1491" y="719"/>
                      <a:pt x="1667" y="651"/>
                      <a:pt x="1870" y="542"/>
                    </a:cubicBezTo>
                    <a:cubicBezTo>
                      <a:pt x="1897" y="529"/>
                      <a:pt x="2006" y="448"/>
                      <a:pt x="2033" y="421"/>
                    </a:cubicBezTo>
                    <a:cubicBezTo>
                      <a:pt x="2087" y="380"/>
                      <a:pt x="2358" y="150"/>
                      <a:pt x="2263" y="69"/>
                    </a:cubicBezTo>
                    <a:cubicBezTo>
                      <a:pt x="2195" y="0"/>
                      <a:pt x="1979" y="190"/>
                      <a:pt x="1897" y="231"/>
                    </a:cubicBezTo>
                    <a:cubicBezTo>
                      <a:pt x="1856" y="271"/>
                      <a:pt x="1802" y="298"/>
                      <a:pt x="1748" y="325"/>
                    </a:cubicBezTo>
                    <a:cubicBezTo>
                      <a:pt x="1572" y="407"/>
                      <a:pt x="1423" y="461"/>
                      <a:pt x="1233" y="475"/>
                    </a:cubicBezTo>
                    <a:lnTo>
                      <a:pt x="1179" y="475"/>
                    </a:lnTo>
                    <a:lnTo>
                      <a:pt x="1166" y="488"/>
                    </a:lnTo>
                    <a:lnTo>
                      <a:pt x="1166" y="475"/>
                    </a:lnTo>
                    <a:cubicBezTo>
                      <a:pt x="1003" y="488"/>
                      <a:pt x="868" y="461"/>
                      <a:pt x="705" y="407"/>
                    </a:cubicBezTo>
                    <a:cubicBezTo>
                      <a:pt x="624" y="367"/>
                      <a:pt x="555" y="340"/>
                      <a:pt x="474" y="285"/>
                    </a:cubicBezTo>
                    <a:cubicBezTo>
                      <a:pt x="393" y="231"/>
                      <a:pt x="163" y="27"/>
                      <a:pt x="95" y="82"/>
                    </a:cubicBezTo>
                    <a:cubicBezTo>
                      <a:pt x="0" y="163"/>
                      <a:pt x="284" y="434"/>
                      <a:pt x="326" y="475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49" name="Google Shape;6618;p51">
                <a:extLst>
                  <a:ext uri="{FF2B5EF4-FFF2-40B4-BE49-F238E27FC236}">
                    <a16:creationId xmlns:a16="http://schemas.microsoft.com/office/drawing/2014/main" id="{B5731CF7-9B84-B119-C1C2-25AEC95BB240}"/>
                  </a:ext>
                </a:extLst>
              </p:cNvPr>
              <p:cNvSpPr/>
              <p:nvPr/>
            </p:nvSpPr>
            <p:spPr>
              <a:xfrm>
                <a:off x="5736675" y="1887075"/>
                <a:ext cx="152825" cy="57950"/>
              </a:xfrm>
              <a:custGeom>
                <a:avLst/>
                <a:gdLst/>
                <a:ahLst/>
                <a:cxnLst/>
                <a:rect l="l" t="t" r="r" b="b"/>
                <a:pathLst>
                  <a:path w="6113" h="2318" extrusionOk="0">
                    <a:moveTo>
                      <a:pt x="4770" y="177"/>
                    </a:moveTo>
                    <a:cubicBezTo>
                      <a:pt x="4797" y="68"/>
                      <a:pt x="4906" y="1"/>
                      <a:pt x="5014" y="28"/>
                    </a:cubicBezTo>
                    <a:cubicBezTo>
                      <a:pt x="5122" y="55"/>
                      <a:pt x="5191" y="163"/>
                      <a:pt x="5164" y="272"/>
                    </a:cubicBezTo>
                    <a:cubicBezTo>
                      <a:pt x="5164" y="285"/>
                      <a:pt x="4933" y="1206"/>
                      <a:pt x="5922" y="1437"/>
                    </a:cubicBezTo>
                    <a:cubicBezTo>
                      <a:pt x="6031" y="1464"/>
                      <a:pt x="6112" y="1573"/>
                      <a:pt x="6085" y="1681"/>
                    </a:cubicBezTo>
                    <a:cubicBezTo>
                      <a:pt x="6058" y="1789"/>
                      <a:pt x="5950" y="1871"/>
                      <a:pt x="5827" y="1844"/>
                    </a:cubicBezTo>
                    <a:cubicBezTo>
                      <a:pt x="5462" y="1748"/>
                      <a:pt x="5204" y="1586"/>
                      <a:pt x="5041" y="1410"/>
                    </a:cubicBezTo>
                    <a:cubicBezTo>
                      <a:pt x="4784" y="1789"/>
                      <a:pt x="4215" y="2317"/>
                      <a:pt x="3050" y="2317"/>
                    </a:cubicBezTo>
                    <a:lnTo>
                      <a:pt x="3050" y="2317"/>
                    </a:lnTo>
                    <a:cubicBezTo>
                      <a:pt x="1885" y="2317"/>
                      <a:pt x="1316" y="1789"/>
                      <a:pt x="1072" y="1410"/>
                    </a:cubicBezTo>
                    <a:cubicBezTo>
                      <a:pt x="909" y="1586"/>
                      <a:pt x="651" y="1748"/>
                      <a:pt x="272" y="1844"/>
                    </a:cubicBezTo>
                    <a:cubicBezTo>
                      <a:pt x="163" y="1871"/>
                      <a:pt x="55" y="1789"/>
                      <a:pt x="28" y="1681"/>
                    </a:cubicBezTo>
                    <a:cubicBezTo>
                      <a:pt x="1" y="1573"/>
                      <a:pt x="69" y="1464"/>
                      <a:pt x="177" y="1437"/>
                    </a:cubicBezTo>
                    <a:cubicBezTo>
                      <a:pt x="1180" y="1206"/>
                      <a:pt x="936" y="285"/>
                      <a:pt x="936" y="272"/>
                    </a:cubicBezTo>
                    <a:cubicBezTo>
                      <a:pt x="909" y="163"/>
                      <a:pt x="976" y="55"/>
                      <a:pt x="1085" y="28"/>
                    </a:cubicBezTo>
                    <a:cubicBezTo>
                      <a:pt x="1193" y="1"/>
                      <a:pt x="1316" y="68"/>
                      <a:pt x="1343" y="177"/>
                    </a:cubicBezTo>
                    <a:cubicBezTo>
                      <a:pt x="1343" y="177"/>
                      <a:pt x="1437" y="570"/>
                      <a:pt x="1302" y="989"/>
                    </a:cubicBezTo>
                    <a:cubicBezTo>
                      <a:pt x="1397" y="1206"/>
                      <a:pt x="1803" y="1911"/>
                      <a:pt x="3050" y="1911"/>
                    </a:cubicBezTo>
                    <a:cubicBezTo>
                      <a:pt x="4310" y="1911"/>
                      <a:pt x="4703" y="1206"/>
                      <a:pt x="4797" y="989"/>
                    </a:cubicBezTo>
                    <a:cubicBezTo>
                      <a:pt x="4662" y="570"/>
                      <a:pt x="4770" y="177"/>
                      <a:pt x="4770" y="177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50" name="Google Shape;6619;p51">
                <a:extLst>
                  <a:ext uri="{FF2B5EF4-FFF2-40B4-BE49-F238E27FC236}">
                    <a16:creationId xmlns:a16="http://schemas.microsoft.com/office/drawing/2014/main" id="{AB065005-03FA-5CF3-9FE9-D6AE51CC8567}"/>
                  </a:ext>
                </a:extLst>
              </p:cNvPr>
              <p:cNvSpPr/>
              <p:nvPr/>
            </p:nvSpPr>
            <p:spPr>
              <a:xfrm>
                <a:off x="5581225" y="1835925"/>
                <a:ext cx="56250" cy="27475"/>
              </a:xfrm>
              <a:custGeom>
                <a:avLst/>
                <a:gdLst/>
                <a:ahLst/>
                <a:cxnLst/>
                <a:rect l="l" t="t" r="r" b="b"/>
                <a:pathLst>
                  <a:path w="2250" h="1099" extrusionOk="0">
                    <a:moveTo>
                      <a:pt x="407" y="990"/>
                    </a:moveTo>
                    <a:cubicBezTo>
                      <a:pt x="515" y="1030"/>
                      <a:pt x="609" y="1057"/>
                      <a:pt x="718" y="1071"/>
                    </a:cubicBezTo>
                    <a:cubicBezTo>
                      <a:pt x="935" y="1098"/>
                      <a:pt x="1097" y="1084"/>
                      <a:pt x="1301" y="1017"/>
                    </a:cubicBezTo>
                    <a:lnTo>
                      <a:pt x="1314" y="1003"/>
                    </a:lnTo>
                    <a:lnTo>
                      <a:pt x="1314" y="1003"/>
                    </a:lnTo>
                    <a:cubicBezTo>
                      <a:pt x="1328" y="1003"/>
                      <a:pt x="1382" y="976"/>
                      <a:pt x="1382" y="976"/>
                    </a:cubicBezTo>
                    <a:cubicBezTo>
                      <a:pt x="1599" y="882"/>
                      <a:pt x="1748" y="773"/>
                      <a:pt x="1897" y="597"/>
                    </a:cubicBezTo>
                    <a:cubicBezTo>
                      <a:pt x="1924" y="584"/>
                      <a:pt x="2005" y="475"/>
                      <a:pt x="2018" y="434"/>
                    </a:cubicBezTo>
                    <a:cubicBezTo>
                      <a:pt x="2060" y="394"/>
                      <a:pt x="2249" y="82"/>
                      <a:pt x="2141" y="27"/>
                    </a:cubicBezTo>
                    <a:cubicBezTo>
                      <a:pt x="2046" y="0"/>
                      <a:pt x="1897" y="231"/>
                      <a:pt x="1843" y="298"/>
                    </a:cubicBezTo>
                    <a:lnTo>
                      <a:pt x="1720" y="421"/>
                    </a:lnTo>
                    <a:cubicBezTo>
                      <a:pt x="1585" y="556"/>
                      <a:pt x="1449" y="651"/>
                      <a:pt x="1274" y="732"/>
                    </a:cubicBezTo>
                    <a:cubicBezTo>
                      <a:pt x="1274" y="732"/>
                      <a:pt x="1233" y="746"/>
                      <a:pt x="1220" y="746"/>
                    </a:cubicBezTo>
                    <a:lnTo>
                      <a:pt x="1220" y="746"/>
                    </a:lnTo>
                    <a:cubicBezTo>
                      <a:pt x="1206" y="746"/>
                      <a:pt x="1206" y="759"/>
                      <a:pt x="1206" y="759"/>
                    </a:cubicBezTo>
                    <a:cubicBezTo>
                      <a:pt x="1043" y="813"/>
                      <a:pt x="922" y="827"/>
                      <a:pt x="745" y="813"/>
                    </a:cubicBezTo>
                    <a:cubicBezTo>
                      <a:pt x="651" y="813"/>
                      <a:pt x="582" y="800"/>
                      <a:pt x="488" y="773"/>
                    </a:cubicBezTo>
                    <a:cubicBezTo>
                      <a:pt x="407" y="746"/>
                      <a:pt x="122" y="624"/>
                      <a:pt x="67" y="678"/>
                    </a:cubicBezTo>
                    <a:cubicBezTo>
                      <a:pt x="0" y="786"/>
                      <a:pt x="352" y="963"/>
                      <a:pt x="407" y="99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51" name="Google Shape;6620;p51">
                <a:extLst>
                  <a:ext uri="{FF2B5EF4-FFF2-40B4-BE49-F238E27FC236}">
                    <a16:creationId xmlns:a16="http://schemas.microsoft.com/office/drawing/2014/main" id="{8CAEFD4A-8D6D-E4C9-AC35-C32D7EE618B7}"/>
                  </a:ext>
                </a:extLst>
              </p:cNvPr>
              <p:cNvSpPr/>
              <p:nvPr/>
            </p:nvSpPr>
            <p:spPr>
              <a:xfrm>
                <a:off x="5633375" y="1837625"/>
                <a:ext cx="35950" cy="35925"/>
              </a:xfrm>
              <a:custGeom>
                <a:avLst/>
                <a:gdLst/>
                <a:ahLst/>
                <a:cxnLst/>
                <a:rect l="l" t="t" r="r" b="b"/>
                <a:pathLst>
                  <a:path w="1438" h="1437" extrusionOk="0">
                    <a:moveTo>
                      <a:pt x="718" y="1437"/>
                    </a:moveTo>
                    <a:cubicBezTo>
                      <a:pt x="1112" y="1437"/>
                      <a:pt x="1437" y="1112"/>
                      <a:pt x="1437" y="718"/>
                    </a:cubicBezTo>
                    <a:cubicBezTo>
                      <a:pt x="1437" y="326"/>
                      <a:pt x="1112" y="1"/>
                      <a:pt x="718" y="1"/>
                    </a:cubicBezTo>
                    <a:cubicBezTo>
                      <a:pt x="326" y="1"/>
                      <a:pt x="1" y="326"/>
                      <a:pt x="1" y="718"/>
                    </a:cubicBezTo>
                    <a:cubicBezTo>
                      <a:pt x="1" y="1112"/>
                      <a:pt x="326" y="1437"/>
                      <a:pt x="718" y="143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52" name="Google Shape;6621;p51">
                <a:extLst>
                  <a:ext uri="{FF2B5EF4-FFF2-40B4-BE49-F238E27FC236}">
                    <a16:creationId xmlns:a16="http://schemas.microsoft.com/office/drawing/2014/main" id="{A588FFA3-3FE5-53F3-5FFC-7116A9E1A4B3}"/>
                  </a:ext>
                </a:extLst>
              </p:cNvPr>
              <p:cNvSpPr/>
              <p:nvPr/>
            </p:nvSpPr>
            <p:spPr>
              <a:xfrm>
                <a:off x="5919950" y="1825075"/>
                <a:ext cx="100975" cy="100975"/>
              </a:xfrm>
              <a:custGeom>
                <a:avLst/>
                <a:gdLst/>
                <a:ahLst/>
                <a:cxnLst/>
                <a:rect l="l" t="t" r="r" b="b"/>
                <a:pathLst>
                  <a:path w="4039" h="4039" extrusionOk="0">
                    <a:moveTo>
                      <a:pt x="2019" y="4039"/>
                    </a:moveTo>
                    <a:cubicBezTo>
                      <a:pt x="3130" y="4039"/>
                      <a:pt x="4038" y="3144"/>
                      <a:pt x="4038" y="2020"/>
                    </a:cubicBezTo>
                    <a:cubicBezTo>
                      <a:pt x="4038" y="909"/>
                      <a:pt x="3130" y="1"/>
                      <a:pt x="2019" y="1"/>
                    </a:cubicBezTo>
                    <a:cubicBezTo>
                      <a:pt x="908" y="1"/>
                      <a:pt x="1" y="909"/>
                      <a:pt x="1" y="2020"/>
                    </a:cubicBezTo>
                    <a:cubicBezTo>
                      <a:pt x="1" y="3144"/>
                      <a:pt x="908" y="4039"/>
                      <a:pt x="2019" y="4039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53" name="Google Shape;6622;p51">
                <a:extLst>
                  <a:ext uri="{FF2B5EF4-FFF2-40B4-BE49-F238E27FC236}">
                    <a16:creationId xmlns:a16="http://schemas.microsoft.com/office/drawing/2014/main" id="{4C31285F-8D99-76D2-AEA0-81FB5B176A92}"/>
                  </a:ext>
                </a:extLst>
              </p:cNvPr>
              <p:cNvSpPr/>
              <p:nvPr/>
            </p:nvSpPr>
            <p:spPr>
              <a:xfrm>
                <a:off x="5983275" y="1820025"/>
                <a:ext cx="48800" cy="25400"/>
              </a:xfrm>
              <a:custGeom>
                <a:avLst/>
                <a:gdLst/>
                <a:ahLst/>
                <a:cxnLst/>
                <a:rect l="l" t="t" r="r" b="b"/>
                <a:pathLst>
                  <a:path w="1952" h="1016" extrusionOk="0">
                    <a:moveTo>
                      <a:pt x="1749" y="407"/>
                    </a:moveTo>
                    <a:cubicBezTo>
                      <a:pt x="1695" y="488"/>
                      <a:pt x="1641" y="555"/>
                      <a:pt x="1587" y="623"/>
                    </a:cubicBezTo>
                    <a:cubicBezTo>
                      <a:pt x="1451" y="759"/>
                      <a:pt x="1316" y="867"/>
                      <a:pt x="1153" y="934"/>
                    </a:cubicBezTo>
                    <a:lnTo>
                      <a:pt x="1139" y="934"/>
                    </a:lnTo>
                    <a:lnTo>
                      <a:pt x="1139" y="934"/>
                    </a:lnTo>
                    <a:cubicBezTo>
                      <a:pt x="1126" y="934"/>
                      <a:pt x="1112" y="949"/>
                      <a:pt x="1099" y="949"/>
                    </a:cubicBezTo>
                    <a:cubicBezTo>
                      <a:pt x="909" y="1016"/>
                      <a:pt x="747" y="1016"/>
                      <a:pt x="557" y="962"/>
                    </a:cubicBezTo>
                    <a:cubicBezTo>
                      <a:pt x="476" y="934"/>
                      <a:pt x="407" y="907"/>
                      <a:pt x="340" y="867"/>
                    </a:cubicBezTo>
                    <a:cubicBezTo>
                      <a:pt x="286" y="840"/>
                      <a:pt x="1" y="636"/>
                      <a:pt x="96" y="555"/>
                    </a:cubicBezTo>
                    <a:cubicBezTo>
                      <a:pt x="150" y="488"/>
                      <a:pt x="367" y="623"/>
                      <a:pt x="448" y="663"/>
                    </a:cubicBezTo>
                    <a:cubicBezTo>
                      <a:pt x="503" y="691"/>
                      <a:pt x="557" y="705"/>
                      <a:pt x="611" y="718"/>
                    </a:cubicBezTo>
                    <a:cubicBezTo>
                      <a:pt x="760" y="745"/>
                      <a:pt x="868" y="732"/>
                      <a:pt x="1018" y="691"/>
                    </a:cubicBezTo>
                    <a:cubicBezTo>
                      <a:pt x="1018" y="691"/>
                      <a:pt x="1031" y="678"/>
                      <a:pt x="1045" y="678"/>
                    </a:cubicBezTo>
                    <a:lnTo>
                      <a:pt x="1045" y="678"/>
                    </a:lnTo>
                    <a:lnTo>
                      <a:pt x="1045" y="678"/>
                    </a:lnTo>
                    <a:cubicBezTo>
                      <a:pt x="1193" y="623"/>
                      <a:pt x="1289" y="542"/>
                      <a:pt x="1397" y="447"/>
                    </a:cubicBezTo>
                    <a:cubicBezTo>
                      <a:pt x="1424" y="434"/>
                      <a:pt x="1532" y="311"/>
                      <a:pt x="1559" y="271"/>
                    </a:cubicBezTo>
                    <a:cubicBezTo>
                      <a:pt x="1614" y="217"/>
                      <a:pt x="1762" y="0"/>
                      <a:pt x="1843" y="27"/>
                    </a:cubicBezTo>
                    <a:cubicBezTo>
                      <a:pt x="1952" y="81"/>
                      <a:pt x="1789" y="365"/>
                      <a:pt x="1749" y="407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54" name="Google Shape;6623;p51">
                <a:extLst>
                  <a:ext uri="{FF2B5EF4-FFF2-40B4-BE49-F238E27FC236}">
                    <a16:creationId xmlns:a16="http://schemas.microsoft.com/office/drawing/2014/main" id="{1CC359DB-D4BD-5FC3-7C94-19326BDE850A}"/>
                  </a:ext>
                </a:extLst>
              </p:cNvPr>
              <p:cNvSpPr/>
              <p:nvPr/>
            </p:nvSpPr>
            <p:spPr>
              <a:xfrm>
                <a:off x="5983950" y="1835250"/>
                <a:ext cx="58975" cy="19000"/>
              </a:xfrm>
              <a:custGeom>
                <a:avLst/>
                <a:gdLst/>
                <a:ahLst/>
                <a:cxnLst/>
                <a:rect l="l" t="t" r="r" b="b"/>
                <a:pathLst>
                  <a:path w="2359" h="760" extrusionOk="0">
                    <a:moveTo>
                      <a:pt x="2020" y="475"/>
                    </a:moveTo>
                    <a:cubicBezTo>
                      <a:pt x="1939" y="542"/>
                      <a:pt x="1844" y="596"/>
                      <a:pt x="1749" y="651"/>
                    </a:cubicBezTo>
                    <a:cubicBezTo>
                      <a:pt x="1560" y="719"/>
                      <a:pt x="1383" y="759"/>
                      <a:pt x="1180" y="759"/>
                    </a:cubicBezTo>
                    <a:lnTo>
                      <a:pt x="1166" y="759"/>
                    </a:lnTo>
                    <a:lnTo>
                      <a:pt x="1153" y="759"/>
                    </a:lnTo>
                    <a:cubicBezTo>
                      <a:pt x="1139" y="759"/>
                      <a:pt x="1099" y="746"/>
                      <a:pt x="1085" y="746"/>
                    </a:cubicBezTo>
                    <a:cubicBezTo>
                      <a:pt x="855" y="719"/>
                      <a:pt x="678" y="651"/>
                      <a:pt x="476" y="542"/>
                    </a:cubicBezTo>
                    <a:cubicBezTo>
                      <a:pt x="449" y="529"/>
                      <a:pt x="340" y="448"/>
                      <a:pt x="313" y="421"/>
                    </a:cubicBezTo>
                    <a:cubicBezTo>
                      <a:pt x="272" y="380"/>
                      <a:pt x="1" y="150"/>
                      <a:pt x="82" y="69"/>
                    </a:cubicBezTo>
                    <a:cubicBezTo>
                      <a:pt x="163" y="0"/>
                      <a:pt x="380" y="190"/>
                      <a:pt x="449" y="231"/>
                    </a:cubicBezTo>
                    <a:cubicBezTo>
                      <a:pt x="503" y="271"/>
                      <a:pt x="543" y="298"/>
                      <a:pt x="597" y="325"/>
                    </a:cubicBezTo>
                    <a:cubicBezTo>
                      <a:pt x="774" y="407"/>
                      <a:pt x="922" y="461"/>
                      <a:pt x="1112" y="475"/>
                    </a:cubicBezTo>
                    <a:lnTo>
                      <a:pt x="1180" y="475"/>
                    </a:lnTo>
                    <a:lnTo>
                      <a:pt x="1180" y="488"/>
                    </a:lnTo>
                    <a:cubicBezTo>
                      <a:pt x="1180" y="488"/>
                      <a:pt x="1180" y="475"/>
                      <a:pt x="1193" y="475"/>
                    </a:cubicBezTo>
                    <a:cubicBezTo>
                      <a:pt x="1356" y="488"/>
                      <a:pt x="1478" y="461"/>
                      <a:pt x="1641" y="407"/>
                    </a:cubicBezTo>
                    <a:cubicBezTo>
                      <a:pt x="1735" y="367"/>
                      <a:pt x="1803" y="340"/>
                      <a:pt x="1885" y="285"/>
                    </a:cubicBezTo>
                    <a:cubicBezTo>
                      <a:pt x="1952" y="231"/>
                      <a:pt x="2183" y="27"/>
                      <a:pt x="2250" y="82"/>
                    </a:cubicBezTo>
                    <a:cubicBezTo>
                      <a:pt x="2358" y="163"/>
                      <a:pt x="2060" y="434"/>
                      <a:pt x="2020" y="475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55" name="Google Shape;6624;p51">
                <a:extLst>
                  <a:ext uri="{FF2B5EF4-FFF2-40B4-BE49-F238E27FC236}">
                    <a16:creationId xmlns:a16="http://schemas.microsoft.com/office/drawing/2014/main" id="{717A1CB8-11F0-FA4E-98C9-00046619AA56}"/>
                  </a:ext>
                </a:extLst>
              </p:cNvPr>
              <p:cNvSpPr/>
              <p:nvPr/>
            </p:nvSpPr>
            <p:spPr>
              <a:xfrm>
                <a:off x="5988700" y="1835925"/>
                <a:ext cx="56250" cy="27475"/>
              </a:xfrm>
              <a:custGeom>
                <a:avLst/>
                <a:gdLst/>
                <a:ahLst/>
                <a:cxnLst/>
                <a:rect l="l" t="t" r="r" b="b"/>
                <a:pathLst>
                  <a:path w="2250" h="1099" extrusionOk="0">
                    <a:moveTo>
                      <a:pt x="1830" y="990"/>
                    </a:moveTo>
                    <a:cubicBezTo>
                      <a:pt x="1735" y="1030"/>
                      <a:pt x="1641" y="1057"/>
                      <a:pt x="1518" y="1071"/>
                    </a:cubicBezTo>
                    <a:cubicBezTo>
                      <a:pt x="1315" y="1098"/>
                      <a:pt x="1139" y="1084"/>
                      <a:pt x="949" y="1017"/>
                    </a:cubicBezTo>
                    <a:cubicBezTo>
                      <a:pt x="936" y="1017"/>
                      <a:pt x="936" y="1017"/>
                      <a:pt x="936" y="1003"/>
                    </a:cubicBezTo>
                    <a:lnTo>
                      <a:pt x="922" y="1003"/>
                    </a:lnTo>
                    <a:cubicBezTo>
                      <a:pt x="909" y="1003"/>
                      <a:pt x="868" y="976"/>
                      <a:pt x="855" y="976"/>
                    </a:cubicBezTo>
                    <a:cubicBezTo>
                      <a:pt x="651" y="882"/>
                      <a:pt x="502" y="773"/>
                      <a:pt x="340" y="597"/>
                    </a:cubicBezTo>
                    <a:cubicBezTo>
                      <a:pt x="326" y="584"/>
                      <a:pt x="244" y="475"/>
                      <a:pt x="217" y="434"/>
                    </a:cubicBezTo>
                    <a:cubicBezTo>
                      <a:pt x="190" y="394"/>
                      <a:pt x="1" y="82"/>
                      <a:pt x="109" y="27"/>
                    </a:cubicBezTo>
                    <a:cubicBezTo>
                      <a:pt x="190" y="0"/>
                      <a:pt x="353" y="231"/>
                      <a:pt x="407" y="298"/>
                    </a:cubicBezTo>
                    <a:lnTo>
                      <a:pt x="530" y="421"/>
                    </a:lnTo>
                    <a:cubicBezTo>
                      <a:pt x="665" y="556"/>
                      <a:pt x="786" y="651"/>
                      <a:pt x="963" y="732"/>
                    </a:cubicBezTo>
                    <a:cubicBezTo>
                      <a:pt x="976" y="732"/>
                      <a:pt x="1017" y="746"/>
                      <a:pt x="1017" y="746"/>
                    </a:cubicBezTo>
                    <a:lnTo>
                      <a:pt x="1030" y="746"/>
                    </a:lnTo>
                    <a:lnTo>
                      <a:pt x="1030" y="759"/>
                    </a:lnTo>
                    <a:cubicBezTo>
                      <a:pt x="1193" y="813"/>
                      <a:pt x="1328" y="827"/>
                      <a:pt x="1491" y="813"/>
                    </a:cubicBezTo>
                    <a:cubicBezTo>
                      <a:pt x="1586" y="813"/>
                      <a:pt x="1668" y="800"/>
                      <a:pt x="1762" y="773"/>
                    </a:cubicBezTo>
                    <a:cubicBezTo>
                      <a:pt x="1843" y="746"/>
                      <a:pt x="2114" y="624"/>
                      <a:pt x="2168" y="678"/>
                    </a:cubicBezTo>
                    <a:cubicBezTo>
                      <a:pt x="2250" y="786"/>
                      <a:pt x="1884" y="963"/>
                      <a:pt x="1830" y="99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56" name="Google Shape;6625;p51">
                <a:extLst>
                  <a:ext uri="{FF2B5EF4-FFF2-40B4-BE49-F238E27FC236}">
                    <a16:creationId xmlns:a16="http://schemas.microsoft.com/office/drawing/2014/main" id="{C292BADA-1E63-9AF1-7E21-761FACADB5D4}"/>
                  </a:ext>
                </a:extLst>
              </p:cNvPr>
              <p:cNvSpPr/>
              <p:nvPr/>
            </p:nvSpPr>
            <p:spPr>
              <a:xfrm>
                <a:off x="5956525" y="1837625"/>
                <a:ext cx="35950" cy="35925"/>
              </a:xfrm>
              <a:custGeom>
                <a:avLst/>
                <a:gdLst/>
                <a:ahLst/>
                <a:cxnLst/>
                <a:rect l="l" t="t" r="r" b="b"/>
                <a:pathLst>
                  <a:path w="1438" h="1437" extrusionOk="0">
                    <a:moveTo>
                      <a:pt x="718" y="1437"/>
                    </a:moveTo>
                    <a:cubicBezTo>
                      <a:pt x="1112" y="1437"/>
                      <a:pt x="1437" y="1112"/>
                      <a:pt x="1437" y="718"/>
                    </a:cubicBezTo>
                    <a:cubicBezTo>
                      <a:pt x="1437" y="326"/>
                      <a:pt x="1112" y="1"/>
                      <a:pt x="718" y="1"/>
                    </a:cubicBezTo>
                    <a:cubicBezTo>
                      <a:pt x="326" y="1"/>
                      <a:pt x="1" y="326"/>
                      <a:pt x="1" y="718"/>
                    </a:cubicBezTo>
                    <a:cubicBezTo>
                      <a:pt x="1" y="1112"/>
                      <a:pt x="326" y="1437"/>
                      <a:pt x="718" y="143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57" name="Google Shape;6626;p51">
                <a:extLst>
                  <a:ext uri="{FF2B5EF4-FFF2-40B4-BE49-F238E27FC236}">
                    <a16:creationId xmlns:a16="http://schemas.microsoft.com/office/drawing/2014/main" id="{772107F5-F1F4-7E38-4E9E-25175D1724C9}"/>
                  </a:ext>
                </a:extLst>
              </p:cNvPr>
              <p:cNvSpPr/>
              <p:nvPr/>
            </p:nvSpPr>
            <p:spPr>
              <a:xfrm>
                <a:off x="5616450" y="1937225"/>
                <a:ext cx="78600" cy="30500"/>
              </a:xfrm>
              <a:custGeom>
                <a:avLst/>
                <a:gdLst/>
                <a:ahLst/>
                <a:cxnLst/>
                <a:rect l="l" t="t" r="r" b="b"/>
                <a:pathLst>
                  <a:path w="3144" h="1220" extrusionOk="0">
                    <a:moveTo>
                      <a:pt x="1572" y="1220"/>
                    </a:moveTo>
                    <a:cubicBezTo>
                      <a:pt x="2439" y="1220"/>
                      <a:pt x="3144" y="949"/>
                      <a:pt x="3144" y="609"/>
                    </a:cubicBezTo>
                    <a:cubicBezTo>
                      <a:pt x="3144" y="271"/>
                      <a:pt x="2439" y="0"/>
                      <a:pt x="1572" y="0"/>
                    </a:cubicBezTo>
                    <a:cubicBezTo>
                      <a:pt x="705" y="0"/>
                      <a:pt x="0" y="271"/>
                      <a:pt x="0" y="609"/>
                    </a:cubicBezTo>
                    <a:cubicBezTo>
                      <a:pt x="0" y="949"/>
                      <a:pt x="705" y="1220"/>
                      <a:pt x="1572" y="1220"/>
                    </a:cubicBezTo>
                    <a:close/>
                  </a:path>
                </a:pathLst>
              </a:custGeom>
              <a:solidFill>
                <a:srgbClr val="F58CA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58" name="Google Shape;6627;p51">
                <a:extLst>
                  <a:ext uri="{FF2B5EF4-FFF2-40B4-BE49-F238E27FC236}">
                    <a16:creationId xmlns:a16="http://schemas.microsoft.com/office/drawing/2014/main" id="{FA166F93-9823-2FAC-7C05-608173E32102}"/>
                  </a:ext>
                </a:extLst>
              </p:cNvPr>
              <p:cNvSpPr/>
              <p:nvPr/>
            </p:nvSpPr>
            <p:spPr>
              <a:xfrm>
                <a:off x="5931125" y="1937225"/>
                <a:ext cx="78600" cy="30500"/>
              </a:xfrm>
              <a:custGeom>
                <a:avLst/>
                <a:gdLst/>
                <a:ahLst/>
                <a:cxnLst/>
                <a:rect l="l" t="t" r="r" b="b"/>
                <a:pathLst>
                  <a:path w="3144" h="1220" extrusionOk="0">
                    <a:moveTo>
                      <a:pt x="1572" y="1220"/>
                    </a:moveTo>
                    <a:cubicBezTo>
                      <a:pt x="2439" y="1220"/>
                      <a:pt x="3144" y="949"/>
                      <a:pt x="3144" y="609"/>
                    </a:cubicBezTo>
                    <a:cubicBezTo>
                      <a:pt x="3144" y="271"/>
                      <a:pt x="2439" y="0"/>
                      <a:pt x="1572" y="0"/>
                    </a:cubicBezTo>
                    <a:cubicBezTo>
                      <a:pt x="705" y="0"/>
                      <a:pt x="0" y="271"/>
                      <a:pt x="0" y="609"/>
                    </a:cubicBezTo>
                    <a:cubicBezTo>
                      <a:pt x="0" y="949"/>
                      <a:pt x="705" y="1220"/>
                      <a:pt x="1572" y="1220"/>
                    </a:cubicBezTo>
                    <a:close/>
                  </a:path>
                </a:pathLst>
              </a:custGeom>
              <a:solidFill>
                <a:srgbClr val="F58CA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7401" name="Google Shape;6628;p51">
              <a:extLst>
                <a:ext uri="{FF2B5EF4-FFF2-40B4-BE49-F238E27FC236}">
                  <a16:creationId xmlns:a16="http://schemas.microsoft.com/office/drawing/2014/main" id="{D451E510-4E4D-F73F-1E1A-DB3B85AC4D64}"/>
                </a:ext>
              </a:extLst>
            </p:cNvPr>
            <p:cNvSpPr/>
            <p:nvPr/>
          </p:nvSpPr>
          <p:spPr>
            <a:xfrm>
              <a:off x="4354930" y="3338379"/>
              <a:ext cx="353700" cy="353700"/>
            </a:xfrm>
            <a:prstGeom prst="ellipse">
              <a:avLst/>
            </a:prstGeom>
            <a:gradFill>
              <a:gsLst>
                <a:gs pos="0">
                  <a:srgbClr val="C9CBFF"/>
                </a:gs>
                <a:gs pos="100000">
                  <a:schemeClr val="lt2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7402" name="Google Shape;6629;p51">
              <a:extLst>
                <a:ext uri="{FF2B5EF4-FFF2-40B4-BE49-F238E27FC236}">
                  <a16:creationId xmlns:a16="http://schemas.microsoft.com/office/drawing/2014/main" id="{EA680BEE-D619-3CEB-0FBE-C721A13F124C}"/>
                </a:ext>
              </a:extLst>
            </p:cNvPr>
            <p:cNvGrpSpPr/>
            <p:nvPr/>
          </p:nvGrpSpPr>
          <p:grpSpPr>
            <a:xfrm>
              <a:off x="4381216" y="3467266"/>
              <a:ext cx="301143" cy="95916"/>
              <a:chOff x="5581225" y="1820025"/>
              <a:chExt cx="463725" cy="147700"/>
            </a:xfrm>
          </p:grpSpPr>
          <p:sp>
            <p:nvSpPr>
              <p:cNvPr id="7433" name="Google Shape;6630;p51">
                <a:extLst>
                  <a:ext uri="{FF2B5EF4-FFF2-40B4-BE49-F238E27FC236}">
                    <a16:creationId xmlns:a16="http://schemas.microsoft.com/office/drawing/2014/main" id="{F83F01CF-EA87-7274-B304-64240A6B0CE5}"/>
                  </a:ext>
                </a:extLst>
              </p:cNvPr>
              <p:cNvSpPr/>
              <p:nvPr/>
            </p:nvSpPr>
            <p:spPr>
              <a:xfrm>
                <a:off x="5605250" y="1825075"/>
                <a:ext cx="100975" cy="100975"/>
              </a:xfrm>
              <a:custGeom>
                <a:avLst/>
                <a:gdLst/>
                <a:ahLst/>
                <a:cxnLst/>
                <a:rect l="l" t="t" r="r" b="b"/>
                <a:pathLst>
                  <a:path w="4039" h="4039" extrusionOk="0">
                    <a:moveTo>
                      <a:pt x="2020" y="4039"/>
                    </a:moveTo>
                    <a:cubicBezTo>
                      <a:pt x="3131" y="4039"/>
                      <a:pt x="4038" y="3144"/>
                      <a:pt x="4038" y="2020"/>
                    </a:cubicBezTo>
                    <a:cubicBezTo>
                      <a:pt x="4038" y="909"/>
                      <a:pt x="3131" y="1"/>
                      <a:pt x="2020" y="1"/>
                    </a:cubicBezTo>
                    <a:cubicBezTo>
                      <a:pt x="909" y="1"/>
                      <a:pt x="1" y="909"/>
                      <a:pt x="1" y="2020"/>
                    </a:cubicBezTo>
                    <a:cubicBezTo>
                      <a:pt x="1" y="3144"/>
                      <a:pt x="909" y="4039"/>
                      <a:pt x="2020" y="4039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34" name="Google Shape;6631;p51">
                <a:extLst>
                  <a:ext uri="{FF2B5EF4-FFF2-40B4-BE49-F238E27FC236}">
                    <a16:creationId xmlns:a16="http://schemas.microsoft.com/office/drawing/2014/main" id="{AFBF12D1-52A6-3092-33E0-B346F363008B}"/>
                  </a:ext>
                </a:extLst>
              </p:cNvPr>
              <p:cNvSpPr/>
              <p:nvPr/>
            </p:nvSpPr>
            <p:spPr>
              <a:xfrm>
                <a:off x="5594100" y="1820025"/>
                <a:ext cx="48450" cy="25400"/>
              </a:xfrm>
              <a:custGeom>
                <a:avLst/>
                <a:gdLst/>
                <a:ahLst/>
                <a:cxnLst/>
                <a:rect l="l" t="t" r="r" b="b"/>
                <a:pathLst>
                  <a:path w="1938" h="1016" extrusionOk="0">
                    <a:moveTo>
                      <a:pt x="190" y="407"/>
                    </a:moveTo>
                    <a:cubicBezTo>
                      <a:pt x="244" y="488"/>
                      <a:pt x="298" y="555"/>
                      <a:pt x="365" y="623"/>
                    </a:cubicBezTo>
                    <a:cubicBezTo>
                      <a:pt x="488" y="759"/>
                      <a:pt x="623" y="867"/>
                      <a:pt x="799" y="934"/>
                    </a:cubicBezTo>
                    <a:lnTo>
                      <a:pt x="799" y="934"/>
                    </a:lnTo>
                    <a:lnTo>
                      <a:pt x="813" y="934"/>
                    </a:lnTo>
                    <a:lnTo>
                      <a:pt x="840" y="949"/>
                    </a:lnTo>
                    <a:cubicBezTo>
                      <a:pt x="1030" y="1016"/>
                      <a:pt x="1192" y="1016"/>
                      <a:pt x="1395" y="962"/>
                    </a:cubicBezTo>
                    <a:cubicBezTo>
                      <a:pt x="1476" y="934"/>
                      <a:pt x="1545" y="907"/>
                      <a:pt x="1612" y="867"/>
                    </a:cubicBezTo>
                    <a:cubicBezTo>
                      <a:pt x="1666" y="840"/>
                      <a:pt x="1937" y="636"/>
                      <a:pt x="1856" y="555"/>
                    </a:cubicBezTo>
                    <a:cubicBezTo>
                      <a:pt x="1789" y="488"/>
                      <a:pt x="1585" y="623"/>
                      <a:pt x="1503" y="663"/>
                    </a:cubicBezTo>
                    <a:cubicBezTo>
                      <a:pt x="1449" y="691"/>
                      <a:pt x="1395" y="705"/>
                      <a:pt x="1328" y="718"/>
                    </a:cubicBezTo>
                    <a:cubicBezTo>
                      <a:pt x="1192" y="745"/>
                      <a:pt x="1070" y="732"/>
                      <a:pt x="934" y="691"/>
                    </a:cubicBezTo>
                    <a:lnTo>
                      <a:pt x="907" y="678"/>
                    </a:lnTo>
                    <a:lnTo>
                      <a:pt x="907" y="678"/>
                    </a:lnTo>
                    <a:lnTo>
                      <a:pt x="894" y="678"/>
                    </a:lnTo>
                    <a:cubicBezTo>
                      <a:pt x="759" y="623"/>
                      <a:pt x="650" y="542"/>
                      <a:pt x="542" y="447"/>
                    </a:cubicBezTo>
                    <a:cubicBezTo>
                      <a:pt x="515" y="434"/>
                      <a:pt x="407" y="311"/>
                      <a:pt x="379" y="271"/>
                    </a:cubicBezTo>
                    <a:cubicBezTo>
                      <a:pt x="325" y="217"/>
                      <a:pt x="176" y="0"/>
                      <a:pt x="94" y="27"/>
                    </a:cubicBezTo>
                    <a:cubicBezTo>
                      <a:pt x="0" y="81"/>
                      <a:pt x="163" y="365"/>
                      <a:pt x="190" y="407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35" name="Google Shape;6632;p51">
                <a:extLst>
                  <a:ext uri="{FF2B5EF4-FFF2-40B4-BE49-F238E27FC236}">
                    <a16:creationId xmlns:a16="http://schemas.microsoft.com/office/drawing/2014/main" id="{3BDBA83C-C855-4EF3-FE67-5D7ECEEA4A57}"/>
                  </a:ext>
                </a:extLst>
              </p:cNvPr>
              <p:cNvSpPr/>
              <p:nvPr/>
            </p:nvSpPr>
            <p:spPr>
              <a:xfrm>
                <a:off x="5583250" y="1835250"/>
                <a:ext cx="58975" cy="19000"/>
              </a:xfrm>
              <a:custGeom>
                <a:avLst/>
                <a:gdLst/>
                <a:ahLst/>
                <a:cxnLst/>
                <a:rect l="l" t="t" r="r" b="b"/>
                <a:pathLst>
                  <a:path w="2359" h="760" extrusionOk="0">
                    <a:moveTo>
                      <a:pt x="326" y="475"/>
                    </a:moveTo>
                    <a:cubicBezTo>
                      <a:pt x="420" y="542"/>
                      <a:pt x="501" y="596"/>
                      <a:pt x="610" y="651"/>
                    </a:cubicBezTo>
                    <a:cubicBezTo>
                      <a:pt x="799" y="719"/>
                      <a:pt x="976" y="759"/>
                      <a:pt x="1179" y="759"/>
                    </a:cubicBezTo>
                    <a:lnTo>
                      <a:pt x="1179" y="759"/>
                    </a:lnTo>
                    <a:lnTo>
                      <a:pt x="1193" y="759"/>
                    </a:lnTo>
                    <a:cubicBezTo>
                      <a:pt x="1206" y="759"/>
                      <a:pt x="1260" y="746"/>
                      <a:pt x="1260" y="746"/>
                    </a:cubicBezTo>
                    <a:cubicBezTo>
                      <a:pt x="1491" y="719"/>
                      <a:pt x="1667" y="651"/>
                      <a:pt x="1870" y="542"/>
                    </a:cubicBezTo>
                    <a:cubicBezTo>
                      <a:pt x="1897" y="529"/>
                      <a:pt x="2006" y="448"/>
                      <a:pt x="2033" y="421"/>
                    </a:cubicBezTo>
                    <a:cubicBezTo>
                      <a:pt x="2087" y="380"/>
                      <a:pt x="2358" y="150"/>
                      <a:pt x="2263" y="69"/>
                    </a:cubicBezTo>
                    <a:cubicBezTo>
                      <a:pt x="2195" y="0"/>
                      <a:pt x="1979" y="190"/>
                      <a:pt x="1897" y="231"/>
                    </a:cubicBezTo>
                    <a:cubicBezTo>
                      <a:pt x="1856" y="271"/>
                      <a:pt x="1802" y="298"/>
                      <a:pt x="1748" y="325"/>
                    </a:cubicBezTo>
                    <a:cubicBezTo>
                      <a:pt x="1572" y="407"/>
                      <a:pt x="1423" y="461"/>
                      <a:pt x="1233" y="475"/>
                    </a:cubicBezTo>
                    <a:lnTo>
                      <a:pt x="1179" y="475"/>
                    </a:lnTo>
                    <a:lnTo>
                      <a:pt x="1166" y="488"/>
                    </a:lnTo>
                    <a:lnTo>
                      <a:pt x="1166" y="475"/>
                    </a:lnTo>
                    <a:cubicBezTo>
                      <a:pt x="1003" y="488"/>
                      <a:pt x="868" y="461"/>
                      <a:pt x="705" y="407"/>
                    </a:cubicBezTo>
                    <a:cubicBezTo>
                      <a:pt x="624" y="367"/>
                      <a:pt x="555" y="340"/>
                      <a:pt x="474" y="285"/>
                    </a:cubicBezTo>
                    <a:cubicBezTo>
                      <a:pt x="393" y="231"/>
                      <a:pt x="163" y="27"/>
                      <a:pt x="95" y="82"/>
                    </a:cubicBezTo>
                    <a:cubicBezTo>
                      <a:pt x="0" y="163"/>
                      <a:pt x="284" y="434"/>
                      <a:pt x="326" y="475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36" name="Google Shape;6633;p51">
                <a:extLst>
                  <a:ext uri="{FF2B5EF4-FFF2-40B4-BE49-F238E27FC236}">
                    <a16:creationId xmlns:a16="http://schemas.microsoft.com/office/drawing/2014/main" id="{1696A795-8BF1-7AEA-9888-9AD2A741D95C}"/>
                  </a:ext>
                </a:extLst>
              </p:cNvPr>
              <p:cNvSpPr/>
              <p:nvPr/>
            </p:nvSpPr>
            <p:spPr>
              <a:xfrm>
                <a:off x="5736675" y="1887075"/>
                <a:ext cx="152825" cy="57950"/>
              </a:xfrm>
              <a:custGeom>
                <a:avLst/>
                <a:gdLst/>
                <a:ahLst/>
                <a:cxnLst/>
                <a:rect l="l" t="t" r="r" b="b"/>
                <a:pathLst>
                  <a:path w="6113" h="2318" extrusionOk="0">
                    <a:moveTo>
                      <a:pt x="4770" y="177"/>
                    </a:moveTo>
                    <a:cubicBezTo>
                      <a:pt x="4797" y="68"/>
                      <a:pt x="4906" y="1"/>
                      <a:pt x="5014" y="28"/>
                    </a:cubicBezTo>
                    <a:cubicBezTo>
                      <a:pt x="5122" y="55"/>
                      <a:pt x="5191" y="163"/>
                      <a:pt x="5164" y="272"/>
                    </a:cubicBezTo>
                    <a:cubicBezTo>
                      <a:pt x="5164" y="285"/>
                      <a:pt x="4933" y="1206"/>
                      <a:pt x="5922" y="1437"/>
                    </a:cubicBezTo>
                    <a:cubicBezTo>
                      <a:pt x="6031" y="1464"/>
                      <a:pt x="6112" y="1573"/>
                      <a:pt x="6085" y="1681"/>
                    </a:cubicBezTo>
                    <a:cubicBezTo>
                      <a:pt x="6058" y="1789"/>
                      <a:pt x="5950" y="1871"/>
                      <a:pt x="5827" y="1844"/>
                    </a:cubicBezTo>
                    <a:cubicBezTo>
                      <a:pt x="5462" y="1748"/>
                      <a:pt x="5204" y="1586"/>
                      <a:pt x="5041" y="1410"/>
                    </a:cubicBezTo>
                    <a:cubicBezTo>
                      <a:pt x="4784" y="1789"/>
                      <a:pt x="4215" y="2317"/>
                      <a:pt x="3050" y="2317"/>
                    </a:cubicBezTo>
                    <a:lnTo>
                      <a:pt x="3050" y="2317"/>
                    </a:lnTo>
                    <a:cubicBezTo>
                      <a:pt x="1885" y="2317"/>
                      <a:pt x="1316" y="1789"/>
                      <a:pt x="1072" y="1410"/>
                    </a:cubicBezTo>
                    <a:cubicBezTo>
                      <a:pt x="909" y="1586"/>
                      <a:pt x="651" y="1748"/>
                      <a:pt x="272" y="1844"/>
                    </a:cubicBezTo>
                    <a:cubicBezTo>
                      <a:pt x="163" y="1871"/>
                      <a:pt x="55" y="1789"/>
                      <a:pt x="28" y="1681"/>
                    </a:cubicBezTo>
                    <a:cubicBezTo>
                      <a:pt x="1" y="1573"/>
                      <a:pt x="69" y="1464"/>
                      <a:pt x="177" y="1437"/>
                    </a:cubicBezTo>
                    <a:cubicBezTo>
                      <a:pt x="1180" y="1206"/>
                      <a:pt x="936" y="285"/>
                      <a:pt x="936" y="272"/>
                    </a:cubicBezTo>
                    <a:cubicBezTo>
                      <a:pt x="909" y="163"/>
                      <a:pt x="976" y="55"/>
                      <a:pt x="1085" y="28"/>
                    </a:cubicBezTo>
                    <a:cubicBezTo>
                      <a:pt x="1193" y="1"/>
                      <a:pt x="1316" y="68"/>
                      <a:pt x="1343" y="177"/>
                    </a:cubicBezTo>
                    <a:cubicBezTo>
                      <a:pt x="1343" y="177"/>
                      <a:pt x="1437" y="570"/>
                      <a:pt x="1302" y="989"/>
                    </a:cubicBezTo>
                    <a:cubicBezTo>
                      <a:pt x="1397" y="1206"/>
                      <a:pt x="1803" y="1911"/>
                      <a:pt x="3050" y="1911"/>
                    </a:cubicBezTo>
                    <a:cubicBezTo>
                      <a:pt x="4310" y="1911"/>
                      <a:pt x="4703" y="1206"/>
                      <a:pt x="4797" y="989"/>
                    </a:cubicBezTo>
                    <a:cubicBezTo>
                      <a:pt x="4662" y="570"/>
                      <a:pt x="4770" y="177"/>
                      <a:pt x="4770" y="177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37" name="Google Shape;6634;p51">
                <a:extLst>
                  <a:ext uri="{FF2B5EF4-FFF2-40B4-BE49-F238E27FC236}">
                    <a16:creationId xmlns:a16="http://schemas.microsoft.com/office/drawing/2014/main" id="{8CBB1045-35BC-F760-2034-14D3F1BC8897}"/>
                  </a:ext>
                </a:extLst>
              </p:cNvPr>
              <p:cNvSpPr/>
              <p:nvPr/>
            </p:nvSpPr>
            <p:spPr>
              <a:xfrm>
                <a:off x="5581225" y="1835925"/>
                <a:ext cx="56250" cy="27475"/>
              </a:xfrm>
              <a:custGeom>
                <a:avLst/>
                <a:gdLst/>
                <a:ahLst/>
                <a:cxnLst/>
                <a:rect l="l" t="t" r="r" b="b"/>
                <a:pathLst>
                  <a:path w="2250" h="1099" extrusionOk="0">
                    <a:moveTo>
                      <a:pt x="407" y="990"/>
                    </a:moveTo>
                    <a:cubicBezTo>
                      <a:pt x="515" y="1030"/>
                      <a:pt x="609" y="1057"/>
                      <a:pt x="718" y="1071"/>
                    </a:cubicBezTo>
                    <a:cubicBezTo>
                      <a:pt x="935" y="1098"/>
                      <a:pt x="1097" y="1084"/>
                      <a:pt x="1301" y="1017"/>
                    </a:cubicBezTo>
                    <a:lnTo>
                      <a:pt x="1314" y="1003"/>
                    </a:lnTo>
                    <a:lnTo>
                      <a:pt x="1314" y="1003"/>
                    </a:lnTo>
                    <a:cubicBezTo>
                      <a:pt x="1328" y="1003"/>
                      <a:pt x="1382" y="976"/>
                      <a:pt x="1382" y="976"/>
                    </a:cubicBezTo>
                    <a:cubicBezTo>
                      <a:pt x="1599" y="882"/>
                      <a:pt x="1748" y="773"/>
                      <a:pt x="1897" y="597"/>
                    </a:cubicBezTo>
                    <a:cubicBezTo>
                      <a:pt x="1924" y="584"/>
                      <a:pt x="2005" y="475"/>
                      <a:pt x="2018" y="434"/>
                    </a:cubicBezTo>
                    <a:cubicBezTo>
                      <a:pt x="2060" y="394"/>
                      <a:pt x="2249" y="82"/>
                      <a:pt x="2141" y="27"/>
                    </a:cubicBezTo>
                    <a:cubicBezTo>
                      <a:pt x="2046" y="0"/>
                      <a:pt x="1897" y="231"/>
                      <a:pt x="1843" y="298"/>
                    </a:cubicBezTo>
                    <a:lnTo>
                      <a:pt x="1720" y="421"/>
                    </a:lnTo>
                    <a:cubicBezTo>
                      <a:pt x="1585" y="556"/>
                      <a:pt x="1449" y="651"/>
                      <a:pt x="1274" y="732"/>
                    </a:cubicBezTo>
                    <a:cubicBezTo>
                      <a:pt x="1274" y="732"/>
                      <a:pt x="1233" y="746"/>
                      <a:pt x="1220" y="746"/>
                    </a:cubicBezTo>
                    <a:lnTo>
                      <a:pt x="1220" y="746"/>
                    </a:lnTo>
                    <a:cubicBezTo>
                      <a:pt x="1206" y="746"/>
                      <a:pt x="1206" y="759"/>
                      <a:pt x="1206" y="759"/>
                    </a:cubicBezTo>
                    <a:cubicBezTo>
                      <a:pt x="1043" y="813"/>
                      <a:pt x="922" y="827"/>
                      <a:pt x="745" y="813"/>
                    </a:cubicBezTo>
                    <a:cubicBezTo>
                      <a:pt x="651" y="813"/>
                      <a:pt x="582" y="800"/>
                      <a:pt x="488" y="773"/>
                    </a:cubicBezTo>
                    <a:cubicBezTo>
                      <a:pt x="407" y="746"/>
                      <a:pt x="122" y="624"/>
                      <a:pt x="67" y="678"/>
                    </a:cubicBezTo>
                    <a:cubicBezTo>
                      <a:pt x="0" y="786"/>
                      <a:pt x="352" y="963"/>
                      <a:pt x="407" y="99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38" name="Google Shape;6635;p51">
                <a:extLst>
                  <a:ext uri="{FF2B5EF4-FFF2-40B4-BE49-F238E27FC236}">
                    <a16:creationId xmlns:a16="http://schemas.microsoft.com/office/drawing/2014/main" id="{AAA03414-5241-94B8-3AEF-8B3A049D8D80}"/>
                  </a:ext>
                </a:extLst>
              </p:cNvPr>
              <p:cNvSpPr/>
              <p:nvPr/>
            </p:nvSpPr>
            <p:spPr>
              <a:xfrm>
                <a:off x="5633375" y="1837625"/>
                <a:ext cx="35950" cy="35925"/>
              </a:xfrm>
              <a:custGeom>
                <a:avLst/>
                <a:gdLst/>
                <a:ahLst/>
                <a:cxnLst/>
                <a:rect l="l" t="t" r="r" b="b"/>
                <a:pathLst>
                  <a:path w="1438" h="1437" extrusionOk="0">
                    <a:moveTo>
                      <a:pt x="718" y="1437"/>
                    </a:moveTo>
                    <a:cubicBezTo>
                      <a:pt x="1112" y="1437"/>
                      <a:pt x="1437" y="1112"/>
                      <a:pt x="1437" y="718"/>
                    </a:cubicBezTo>
                    <a:cubicBezTo>
                      <a:pt x="1437" y="326"/>
                      <a:pt x="1112" y="1"/>
                      <a:pt x="718" y="1"/>
                    </a:cubicBezTo>
                    <a:cubicBezTo>
                      <a:pt x="326" y="1"/>
                      <a:pt x="1" y="326"/>
                      <a:pt x="1" y="718"/>
                    </a:cubicBezTo>
                    <a:cubicBezTo>
                      <a:pt x="1" y="1112"/>
                      <a:pt x="326" y="1437"/>
                      <a:pt x="718" y="143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39" name="Google Shape;6636;p51">
                <a:extLst>
                  <a:ext uri="{FF2B5EF4-FFF2-40B4-BE49-F238E27FC236}">
                    <a16:creationId xmlns:a16="http://schemas.microsoft.com/office/drawing/2014/main" id="{3BEED04A-0500-33C2-D7CF-22AD35534BDE}"/>
                  </a:ext>
                </a:extLst>
              </p:cNvPr>
              <p:cNvSpPr/>
              <p:nvPr/>
            </p:nvSpPr>
            <p:spPr>
              <a:xfrm>
                <a:off x="5919950" y="1825075"/>
                <a:ext cx="100975" cy="100975"/>
              </a:xfrm>
              <a:custGeom>
                <a:avLst/>
                <a:gdLst/>
                <a:ahLst/>
                <a:cxnLst/>
                <a:rect l="l" t="t" r="r" b="b"/>
                <a:pathLst>
                  <a:path w="4039" h="4039" extrusionOk="0">
                    <a:moveTo>
                      <a:pt x="2019" y="4039"/>
                    </a:moveTo>
                    <a:cubicBezTo>
                      <a:pt x="3130" y="4039"/>
                      <a:pt x="4038" y="3144"/>
                      <a:pt x="4038" y="2020"/>
                    </a:cubicBezTo>
                    <a:cubicBezTo>
                      <a:pt x="4038" y="909"/>
                      <a:pt x="3130" y="1"/>
                      <a:pt x="2019" y="1"/>
                    </a:cubicBezTo>
                    <a:cubicBezTo>
                      <a:pt x="908" y="1"/>
                      <a:pt x="1" y="909"/>
                      <a:pt x="1" y="2020"/>
                    </a:cubicBezTo>
                    <a:cubicBezTo>
                      <a:pt x="1" y="3144"/>
                      <a:pt x="908" y="4039"/>
                      <a:pt x="2019" y="4039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40" name="Google Shape;6637;p51">
                <a:extLst>
                  <a:ext uri="{FF2B5EF4-FFF2-40B4-BE49-F238E27FC236}">
                    <a16:creationId xmlns:a16="http://schemas.microsoft.com/office/drawing/2014/main" id="{188B0CD9-B82A-7072-857A-AB55EE7A42DB}"/>
                  </a:ext>
                </a:extLst>
              </p:cNvPr>
              <p:cNvSpPr/>
              <p:nvPr/>
            </p:nvSpPr>
            <p:spPr>
              <a:xfrm>
                <a:off x="5983275" y="1820025"/>
                <a:ext cx="48800" cy="25400"/>
              </a:xfrm>
              <a:custGeom>
                <a:avLst/>
                <a:gdLst/>
                <a:ahLst/>
                <a:cxnLst/>
                <a:rect l="l" t="t" r="r" b="b"/>
                <a:pathLst>
                  <a:path w="1952" h="1016" extrusionOk="0">
                    <a:moveTo>
                      <a:pt x="1749" y="407"/>
                    </a:moveTo>
                    <a:cubicBezTo>
                      <a:pt x="1695" y="488"/>
                      <a:pt x="1641" y="555"/>
                      <a:pt x="1587" y="623"/>
                    </a:cubicBezTo>
                    <a:cubicBezTo>
                      <a:pt x="1451" y="759"/>
                      <a:pt x="1316" y="867"/>
                      <a:pt x="1153" y="934"/>
                    </a:cubicBezTo>
                    <a:lnTo>
                      <a:pt x="1139" y="934"/>
                    </a:lnTo>
                    <a:lnTo>
                      <a:pt x="1139" y="934"/>
                    </a:lnTo>
                    <a:cubicBezTo>
                      <a:pt x="1126" y="934"/>
                      <a:pt x="1112" y="949"/>
                      <a:pt x="1099" y="949"/>
                    </a:cubicBezTo>
                    <a:cubicBezTo>
                      <a:pt x="909" y="1016"/>
                      <a:pt x="747" y="1016"/>
                      <a:pt x="557" y="962"/>
                    </a:cubicBezTo>
                    <a:cubicBezTo>
                      <a:pt x="476" y="934"/>
                      <a:pt x="407" y="907"/>
                      <a:pt x="340" y="867"/>
                    </a:cubicBezTo>
                    <a:cubicBezTo>
                      <a:pt x="286" y="840"/>
                      <a:pt x="1" y="636"/>
                      <a:pt x="96" y="555"/>
                    </a:cubicBezTo>
                    <a:cubicBezTo>
                      <a:pt x="150" y="488"/>
                      <a:pt x="367" y="623"/>
                      <a:pt x="448" y="663"/>
                    </a:cubicBezTo>
                    <a:cubicBezTo>
                      <a:pt x="503" y="691"/>
                      <a:pt x="557" y="705"/>
                      <a:pt x="611" y="718"/>
                    </a:cubicBezTo>
                    <a:cubicBezTo>
                      <a:pt x="760" y="745"/>
                      <a:pt x="868" y="732"/>
                      <a:pt x="1018" y="691"/>
                    </a:cubicBezTo>
                    <a:cubicBezTo>
                      <a:pt x="1018" y="691"/>
                      <a:pt x="1031" y="678"/>
                      <a:pt x="1045" y="678"/>
                    </a:cubicBezTo>
                    <a:lnTo>
                      <a:pt x="1045" y="678"/>
                    </a:lnTo>
                    <a:lnTo>
                      <a:pt x="1045" y="678"/>
                    </a:lnTo>
                    <a:cubicBezTo>
                      <a:pt x="1193" y="623"/>
                      <a:pt x="1289" y="542"/>
                      <a:pt x="1397" y="447"/>
                    </a:cubicBezTo>
                    <a:cubicBezTo>
                      <a:pt x="1424" y="434"/>
                      <a:pt x="1532" y="311"/>
                      <a:pt x="1559" y="271"/>
                    </a:cubicBezTo>
                    <a:cubicBezTo>
                      <a:pt x="1614" y="217"/>
                      <a:pt x="1762" y="0"/>
                      <a:pt x="1843" y="27"/>
                    </a:cubicBezTo>
                    <a:cubicBezTo>
                      <a:pt x="1952" y="81"/>
                      <a:pt x="1789" y="365"/>
                      <a:pt x="1749" y="407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41" name="Google Shape;6638;p51">
                <a:extLst>
                  <a:ext uri="{FF2B5EF4-FFF2-40B4-BE49-F238E27FC236}">
                    <a16:creationId xmlns:a16="http://schemas.microsoft.com/office/drawing/2014/main" id="{97A79780-4C86-E683-C459-FB5E43F36456}"/>
                  </a:ext>
                </a:extLst>
              </p:cNvPr>
              <p:cNvSpPr/>
              <p:nvPr/>
            </p:nvSpPr>
            <p:spPr>
              <a:xfrm>
                <a:off x="5983950" y="1835250"/>
                <a:ext cx="58975" cy="19000"/>
              </a:xfrm>
              <a:custGeom>
                <a:avLst/>
                <a:gdLst/>
                <a:ahLst/>
                <a:cxnLst/>
                <a:rect l="l" t="t" r="r" b="b"/>
                <a:pathLst>
                  <a:path w="2359" h="760" extrusionOk="0">
                    <a:moveTo>
                      <a:pt x="2020" y="475"/>
                    </a:moveTo>
                    <a:cubicBezTo>
                      <a:pt x="1939" y="542"/>
                      <a:pt x="1844" y="596"/>
                      <a:pt x="1749" y="651"/>
                    </a:cubicBezTo>
                    <a:cubicBezTo>
                      <a:pt x="1560" y="719"/>
                      <a:pt x="1383" y="759"/>
                      <a:pt x="1180" y="759"/>
                    </a:cubicBezTo>
                    <a:lnTo>
                      <a:pt x="1166" y="759"/>
                    </a:lnTo>
                    <a:lnTo>
                      <a:pt x="1153" y="759"/>
                    </a:lnTo>
                    <a:cubicBezTo>
                      <a:pt x="1139" y="759"/>
                      <a:pt x="1099" y="746"/>
                      <a:pt x="1085" y="746"/>
                    </a:cubicBezTo>
                    <a:cubicBezTo>
                      <a:pt x="855" y="719"/>
                      <a:pt x="678" y="651"/>
                      <a:pt x="476" y="542"/>
                    </a:cubicBezTo>
                    <a:cubicBezTo>
                      <a:pt x="449" y="529"/>
                      <a:pt x="340" y="448"/>
                      <a:pt x="313" y="421"/>
                    </a:cubicBezTo>
                    <a:cubicBezTo>
                      <a:pt x="272" y="380"/>
                      <a:pt x="1" y="150"/>
                      <a:pt x="82" y="69"/>
                    </a:cubicBezTo>
                    <a:cubicBezTo>
                      <a:pt x="163" y="0"/>
                      <a:pt x="380" y="190"/>
                      <a:pt x="449" y="231"/>
                    </a:cubicBezTo>
                    <a:cubicBezTo>
                      <a:pt x="503" y="271"/>
                      <a:pt x="543" y="298"/>
                      <a:pt x="597" y="325"/>
                    </a:cubicBezTo>
                    <a:cubicBezTo>
                      <a:pt x="774" y="407"/>
                      <a:pt x="922" y="461"/>
                      <a:pt x="1112" y="475"/>
                    </a:cubicBezTo>
                    <a:lnTo>
                      <a:pt x="1180" y="475"/>
                    </a:lnTo>
                    <a:lnTo>
                      <a:pt x="1180" y="488"/>
                    </a:lnTo>
                    <a:cubicBezTo>
                      <a:pt x="1180" y="488"/>
                      <a:pt x="1180" y="475"/>
                      <a:pt x="1193" y="475"/>
                    </a:cubicBezTo>
                    <a:cubicBezTo>
                      <a:pt x="1356" y="488"/>
                      <a:pt x="1478" y="461"/>
                      <a:pt x="1641" y="407"/>
                    </a:cubicBezTo>
                    <a:cubicBezTo>
                      <a:pt x="1735" y="367"/>
                      <a:pt x="1803" y="340"/>
                      <a:pt x="1885" y="285"/>
                    </a:cubicBezTo>
                    <a:cubicBezTo>
                      <a:pt x="1952" y="231"/>
                      <a:pt x="2183" y="27"/>
                      <a:pt x="2250" y="82"/>
                    </a:cubicBezTo>
                    <a:cubicBezTo>
                      <a:pt x="2358" y="163"/>
                      <a:pt x="2060" y="434"/>
                      <a:pt x="2020" y="475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42" name="Google Shape;6639;p51">
                <a:extLst>
                  <a:ext uri="{FF2B5EF4-FFF2-40B4-BE49-F238E27FC236}">
                    <a16:creationId xmlns:a16="http://schemas.microsoft.com/office/drawing/2014/main" id="{FD58E4C4-1E8D-3A74-C04A-CCD220163071}"/>
                  </a:ext>
                </a:extLst>
              </p:cNvPr>
              <p:cNvSpPr/>
              <p:nvPr/>
            </p:nvSpPr>
            <p:spPr>
              <a:xfrm>
                <a:off x="5988700" y="1835925"/>
                <a:ext cx="56250" cy="27475"/>
              </a:xfrm>
              <a:custGeom>
                <a:avLst/>
                <a:gdLst/>
                <a:ahLst/>
                <a:cxnLst/>
                <a:rect l="l" t="t" r="r" b="b"/>
                <a:pathLst>
                  <a:path w="2250" h="1099" extrusionOk="0">
                    <a:moveTo>
                      <a:pt x="1830" y="990"/>
                    </a:moveTo>
                    <a:cubicBezTo>
                      <a:pt x="1735" y="1030"/>
                      <a:pt x="1641" y="1057"/>
                      <a:pt x="1518" y="1071"/>
                    </a:cubicBezTo>
                    <a:cubicBezTo>
                      <a:pt x="1315" y="1098"/>
                      <a:pt x="1139" y="1084"/>
                      <a:pt x="949" y="1017"/>
                    </a:cubicBezTo>
                    <a:cubicBezTo>
                      <a:pt x="936" y="1017"/>
                      <a:pt x="936" y="1017"/>
                      <a:pt x="936" y="1003"/>
                    </a:cubicBezTo>
                    <a:lnTo>
                      <a:pt x="922" y="1003"/>
                    </a:lnTo>
                    <a:cubicBezTo>
                      <a:pt x="909" y="1003"/>
                      <a:pt x="868" y="976"/>
                      <a:pt x="855" y="976"/>
                    </a:cubicBezTo>
                    <a:cubicBezTo>
                      <a:pt x="651" y="882"/>
                      <a:pt x="502" y="773"/>
                      <a:pt x="340" y="597"/>
                    </a:cubicBezTo>
                    <a:cubicBezTo>
                      <a:pt x="326" y="584"/>
                      <a:pt x="244" y="475"/>
                      <a:pt x="217" y="434"/>
                    </a:cubicBezTo>
                    <a:cubicBezTo>
                      <a:pt x="190" y="394"/>
                      <a:pt x="1" y="82"/>
                      <a:pt x="109" y="27"/>
                    </a:cubicBezTo>
                    <a:cubicBezTo>
                      <a:pt x="190" y="0"/>
                      <a:pt x="353" y="231"/>
                      <a:pt x="407" y="298"/>
                    </a:cubicBezTo>
                    <a:lnTo>
                      <a:pt x="530" y="421"/>
                    </a:lnTo>
                    <a:cubicBezTo>
                      <a:pt x="665" y="556"/>
                      <a:pt x="786" y="651"/>
                      <a:pt x="963" y="732"/>
                    </a:cubicBezTo>
                    <a:cubicBezTo>
                      <a:pt x="976" y="732"/>
                      <a:pt x="1017" y="746"/>
                      <a:pt x="1017" y="746"/>
                    </a:cubicBezTo>
                    <a:lnTo>
                      <a:pt x="1030" y="746"/>
                    </a:lnTo>
                    <a:lnTo>
                      <a:pt x="1030" y="759"/>
                    </a:lnTo>
                    <a:cubicBezTo>
                      <a:pt x="1193" y="813"/>
                      <a:pt x="1328" y="827"/>
                      <a:pt x="1491" y="813"/>
                    </a:cubicBezTo>
                    <a:cubicBezTo>
                      <a:pt x="1586" y="813"/>
                      <a:pt x="1668" y="800"/>
                      <a:pt x="1762" y="773"/>
                    </a:cubicBezTo>
                    <a:cubicBezTo>
                      <a:pt x="1843" y="746"/>
                      <a:pt x="2114" y="624"/>
                      <a:pt x="2168" y="678"/>
                    </a:cubicBezTo>
                    <a:cubicBezTo>
                      <a:pt x="2250" y="786"/>
                      <a:pt x="1884" y="963"/>
                      <a:pt x="1830" y="99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43" name="Google Shape;6640;p51">
                <a:extLst>
                  <a:ext uri="{FF2B5EF4-FFF2-40B4-BE49-F238E27FC236}">
                    <a16:creationId xmlns:a16="http://schemas.microsoft.com/office/drawing/2014/main" id="{A68CC860-21FE-A68E-F9E5-841A6645C79D}"/>
                  </a:ext>
                </a:extLst>
              </p:cNvPr>
              <p:cNvSpPr/>
              <p:nvPr/>
            </p:nvSpPr>
            <p:spPr>
              <a:xfrm>
                <a:off x="5956525" y="1837625"/>
                <a:ext cx="35950" cy="35925"/>
              </a:xfrm>
              <a:custGeom>
                <a:avLst/>
                <a:gdLst/>
                <a:ahLst/>
                <a:cxnLst/>
                <a:rect l="l" t="t" r="r" b="b"/>
                <a:pathLst>
                  <a:path w="1438" h="1437" extrusionOk="0">
                    <a:moveTo>
                      <a:pt x="718" y="1437"/>
                    </a:moveTo>
                    <a:cubicBezTo>
                      <a:pt x="1112" y="1437"/>
                      <a:pt x="1437" y="1112"/>
                      <a:pt x="1437" y="718"/>
                    </a:cubicBezTo>
                    <a:cubicBezTo>
                      <a:pt x="1437" y="326"/>
                      <a:pt x="1112" y="1"/>
                      <a:pt x="718" y="1"/>
                    </a:cubicBezTo>
                    <a:cubicBezTo>
                      <a:pt x="326" y="1"/>
                      <a:pt x="1" y="326"/>
                      <a:pt x="1" y="718"/>
                    </a:cubicBezTo>
                    <a:cubicBezTo>
                      <a:pt x="1" y="1112"/>
                      <a:pt x="326" y="1437"/>
                      <a:pt x="718" y="143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44" name="Google Shape;6641;p51">
                <a:extLst>
                  <a:ext uri="{FF2B5EF4-FFF2-40B4-BE49-F238E27FC236}">
                    <a16:creationId xmlns:a16="http://schemas.microsoft.com/office/drawing/2014/main" id="{A3116208-C869-10AB-8F0F-A2A42B82CDFA}"/>
                  </a:ext>
                </a:extLst>
              </p:cNvPr>
              <p:cNvSpPr/>
              <p:nvPr/>
            </p:nvSpPr>
            <p:spPr>
              <a:xfrm>
                <a:off x="5616450" y="1937225"/>
                <a:ext cx="78600" cy="30500"/>
              </a:xfrm>
              <a:custGeom>
                <a:avLst/>
                <a:gdLst/>
                <a:ahLst/>
                <a:cxnLst/>
                <a:rect l="l" t="t" r="r" b="b"/>
                <a:pathLst>
                  <a:path w="3144" h="1220" extrusionOk="0">
                    <a:moveTo>
                      <a:pt x="1572" y="1220"/>
                    </a:moveTo>
                    <a:cubicBezTo>
                      <a:pt x="2439" y="1220"/>
                      <a:pt x="3144" y="949"/>
                      <a:pt x="3144" y="609"/>
                    </a:cubicBezTo>
                    <a:cubicBezTo>
                      <a:pt x="3144" y="271"/>
                      <a:pt x="2439" y="0"/>
                      <a:pt x="1572" y="0"/>
                    </a:cubicBezTo>
                    <a:cubicBezTo>
                      <a:pt x="705" y="0"/>
                      <a:pt x="0" y="271"/>
                      <a:pt x="0" y="609"/>
                    </a:cubicBezTo>
                    <a:cubicBezTo>
                      <a:pt x="0" y="949"/>
                      <a:pt x="705" y="1220"/>
                      <a:pt x="1572" y="1220"/>
                    </a:cubicBezTo>
                    <a:close/>
                  </a:path>
                </a:pathLst>
              </a:custGeom>
              <a:solidFill>
                <a:srgbClr val="F58CA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45" name="Google Shape;6642;p51">
                <a:extLst>
                  <a:ext uri="{FF2B5EF4-FFF2-40B4-BE49-F238E27FC236}">
                    <a16:creationId xmlns:a16="http://schemas.microsoft.com/office/drawing/2014/main" id="{543CD9D6-F85D-CEB3-2C0C-86C74537E7E9}"/>
                  </a:ext>
                </a:extLst>
              </p:cNvPr>
              <p:cNvSpPr/>
              <p:nvPr/>
            </p:nvSpPr>
            <p:spPr>
              <a:xfrm>
                <a:off x="5931125" y="1937225"/>
                <a:ext cx="78600" cy="30500"/>
              </a:xfrm>
              <a:custGeom>
                <a:avLst/>
                <a:gdLst/>
                <a:ahLst/>
                <a:cxnLst/>
                <a:rect l="l" t="t" r="r" b="b"/>
                <a:pathLst>
                  <a:path w="3144" h="1220" extrusionOk="0">
                    <a:moveTo>
                      <a:pt x="1572" y="1220"/>
                    </a:moveTo>
                    <a:cubicBezTo>
                      <a:pt x="2439" y="1220"/>
                      <a:pt x="3144" y="949"/>
                      <a:pt x="3144" y="609"/>
                    </a:cubicBezTo>
                    <a:cubicBezTo>
                      <a:pt x="3144" y="271"/>
                      <a:pt x="2439" y="0"/>
                      <a:pt x="1572" y="0"/>
                    </a:cubicBezTo>
                    <a:cubicBezTo>
                      <a:pt x="705" y="0"/>
                      <a:pt x="0" y="271"/>
                      <a:pt x="0" y="609"/>
                    </a:cubicBezTo>
                    <a:cubicBezTo>
                      <a:pt x="0" y="949"/>
                      <a:pt x="705" y="1220"/>
                      <a:pt x="1572" y="1220"/>
                    </a:cubicBezTo>
                    <a:close/>
                  </a:path>
                </a:pathLst>
              </a:custGeom>
              <a:solidFill>
                <a:srgbClr val="F58CA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7403" name="Google Shape;6643;p51">
              <a:extLst>
                <a:ext uri="{FF2B5EF4-FFF2-40B4-BE49-F238E27FC236}">
                  <a16:creationId xmlns:a16="http://schemas.microsoft.com/office/drawing/2014/main" id="{C2A35238-A89D-B11A-22A7-026900432AB3}"/>
                </a:ext>
              </a:extLst>
            </p:cNvPr>
            <p:cNvSpPr/>
            <p:nvPr/>
          </p:nvSpPr>
          <p:spPr>
            <a:xfrm>
              <a:off x="3163480" y="4603504"/>
              <a:ext cx="353700" cy="353700"/>
            </a:xfrm>
            <a:prstGeom prst="ellipse">
              <a:avLst/>
            </a:prstGeom>
            <a:gradFill>
              <a:gsLst>
                <a:gs pos="0">
                  <a:srgbClr val="C9CBFF"/>
                </a:gs>
                <a:gs pos="100000">
                  <a:schemeClr val="lt2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7404" name="Google Shape;6644;p51">
              <a:extLst>
                <a:ext uri="{FF2B5EF4-FFF2-40B4-BE49-F238E27FC236}">
                  <a16:creationId xmlns:a16="http://schemas.microsoft.com/office/drawing/2014/main" id="{3F49D354-4405-F802-C217-AD51355994CD}"/>
                </a:ext>
              </a:extLst>
            </p:cNvPr>
            <p:cNvGrpSpPr/>
            <p:nvPr/>
          </p:nvGrpSpPr>
          <p:grpSpPr>
            <a:xfrm>
              <a:off x="3189766" y="4732391"/>
              <a:ext cx="301143" cy="95916"/>
              <a:chOff x="5581225" y="1820025"/>
              <a:chExt cx="463725" cy="147700"/>
            </a:xfrm>
          </p:grpSpPr>
          <p:sp>
            <p:nvSpPr>
              <p:cNvPr id="7420" name="Google Shape;6645;p51">
                <a:extLst>
                  <a:ext uri="{FF2B5EF4-FFF2-40B4-BE49-F238E27FC236}">
                    <a16:creationId xmlns:a16="http://schemas.microsoft.com/office/drawing/2014/main" id="{EF14FBB1-5B4A-ED1F-E263-35E8C308DAF5}"/>
                  </a:ext>
                </a:extLst>
              </p:cNvPr>
              <p:cNvSpPr/>
              <p:nvPr/>
            </p:nvSpPr>
            <p:spPr>
              <a:xfrm>
                <a:off x="5605250" y="1825075"/>
                <a:ext cx="100975" cy="100975"/>
              </a:xfrm>
              <a:custGeom>
                <a:avLst/>
                <a:gdLst/>
                <a:ahLst/>
                <a:cxnLst/>
                <a:rect l="l" t="t" r="r" b="b"/>
                <a:pathLst>
                  <a:path w="4039" h="4039" extrusionOk="0">
                    <a:moveTo>
                      <a:pt x="2020" y="4039"/>
                    </a:moveTo>
                    <a:cubicBezTo>
                      <a:pt x="3131" y="4039"/>
                      <a:pt x="4038" y="3144"/>
                      <a:pt x="4038" y="2020"/>
                    </a:cubicBezTo>
                    <a:cubicBezTo>
                      <a:pt x="4038" y="909"/>
                      <a:pt x="3131" y="1"/>
                      <a:pt x="2020" y="1"/>
                    </a:cubicBezTo>
                    <a:cubicBezTo>
                      <a:pt x="909" y="1"/>
                      <a:pt x="1" y="909"/>
                      <a:pt x="1" y="2020"/>
                    </a:cubicBezTo>
                    <a:cubicBezTo>
                      <a:pt x="1" y="3144"/>
                      <a:pt x="909" y="4039"/>
                      <a:pt x="2020" y="4039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21" name="Google Shape;6646;p51">
                <a:extLst>
                  <a:ext uri="{FF2B5EF4-FFF2-40B4-BE49-F238E27FC236}">
                    <a16:creationId xmlns:a16="http://schemas.microsoft.com/office/drawing/2014/main" id="{FADC9244-A53B-3C0A-67B2-61FF5B2F8EA3}"/>
                  </a:ext>
                </a:extLst>
              </p:cNvPr>
              <p:cNvSpPr/>
              <p:nvPr/>
            </p:nvSpPr>
            <p:spPr>
              <a:xfrm>
                <a:off x="5594100" y="1820025"/>
                <a:ext cx="48450" cy="25400"/>
              </a:xfrm>
              <a:custGeom>
                <a:avLst/>
                <a:gdLst/>
                <a:ahLst/>
                <a:cxnLst/>
                <a:rect l="l" t="t" r="r" b="b"/>
                <a:pathLst>
                  <a:path w="1938" h="1016" extrusionOk="0">
                    <a:moveTo>
                      <a:pt x="190" y="407"/>
                    </a:moveTo>
                    <a:cubicBezTo>
                      <a:pt x="244" y="488"/>
                      <a:pt x="298" y="555"/>
                      <a:pt x="365" y="623"/>
                    </a:cubicBezTo>
                    <a:cubicBezTo>
                      <a:pt x="488" y="759"/>
                      <a:pt x="623" y="867"/>
                      <a:pt x="799" y="934"/>
                    </a:cubicBezTo>
                    <a:lnTo>
                      <a:pt x="799" y="934"/>
                    </a:lnTo>
                    <a:lnTo>
                      <a:pt x="813" y="934"/>
                    </a:lnTo>
                    <a:lnTo>
                      <a:pt x="840" y="949"/>
                    </a:lnTo>
                    <a:cubicBezTo>
                      <a:pt x="1030" y="1016"/>
                      <a:pt x="1192" y="1016"/>
                      <a:pt x="1395" y="962"/>
                    </a:cubicBezTo>
                    <a:cubicBezTo>
                      <a:pt x="1476" y="934"/>
                      <a:pt x="1545" y="907"/>
                      <a:pt x="1612" y="867"/>
                    </a:cubicBezTo>
                    <a:cubicBezTo>
                      <a:pt x="1666" y="840"/>
                      <a:pt x="1937" y="636"/>
                      <a:pt x="1856" y="555"/>
                    </a:cubicBezTo>
                    <a:cubicBezTo>
                      <a:pt x="1789" y="488"/>
                      <a:pt x="1585" y="623"/>
                      <a:pt x="1503" y="663"/>
                    </a:cubicBezTo>
                    <a:cubicBezTo>
                      <a:pt x="1449" y="691"/>
                      <a:pt x="1395" y="705"/>
                      <a:pt x="1328" y="718"/>
                    </a:cubicBezTo>
                    <a:cubicBezTo>
                      <a:pt x="1192" y="745"/>
                      <a:pt x="1070" y="732"/>
                      <a:pt x="934" y="691"/>
                    </a:cubicBezTo>
                    <a:lnTo>
                      <a:pt x="907" y="678"/>
                    </a:lnTo>
                    <a:lnTo>
                      <a:pt x="907" y="678"/>
                    </a:lnTo>
                    <a:lnTo>
                      <a:pt x="894" y="678"/>
                    </a:lnTo>
                    <a:cubicBezTo>
                      <a:pt x="759" y="623"/>
                      <a:pt x="650" y="542"/>
                      <a:pt x="542" y="447"/>
                    </a:cubicBezTo>
                    <a:cubicBezTo>
                      <a:pt x="515" y="434"/>
                      <a:pt x="407" y="311"/>
                      <a:pt x="379" y="271"/>
                    </a:cubicBezTo>
                    <a:cubicBezTo>
                      <a:pt x="325" y="217"/>
                      <a:pt x="176" y="0"/>
                      <a:pt x="94" y="27"/>
                    </a:cubicBezTo>
                    <a:cubicBezTo>
                      <a:pt x="0" y="81"/>
                      <a:pt x="163" y="365"/>
                      <a:pt x="190" y="407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22" name="Google Shape;6647;p51">
                <a:extLst>
                  <a:ext uri="{FF2B5EF4-FFF2-40B4-BE49-F238E27FC236}">
                    <a16:creationId xmlns:a16="http://schemas.microsoft.com/office/drawing/2014/main" id="{00F42EFD-8C67-1550-FB74-CCC42F1C823E}"/>
                  </a:ext>
                </a:extLst>
              </p:cNvPr>
              <p:cNvSpPr/>
              <p:nvPr/>
            </p:nvSpPr>
            <p:spPr>
              <a:xfrm>
                <a:off x="5583250" y="1835250"/>
                <a:ext cx="58975" cy="19000"/>
              </a:xfrm>
              <a:custGeom>
                <a:avLst/>
                <a:gdLst/>
                <a:ahLst/>
                <a:cxnLst/>
                <a:rect l="l" t="t" r="r" b="b"/>
                <a:pathLst>
                  <a:path w="2359" h="760" extrusionOk="0">
                    <a:moveTo>
                      <a:pt x="326" y="475"/>
                    </a:moveTo>
                    <a:cubicBezTo>
                      <a:pt x="420" y="542"/>
                      <a:pt x="501" y="596"/>
                      <a:pt x="610" y="651"/>
                    </a:cubicBezTo>
                    <a:cubicBezTo>
                      <a:pt x="799" y="719"/>
                      <a:pt x="976" y="759"/>
                      <a:pt x="1179" y="759"/>
                    </a:cubicBezTo>
                    <a:lnTo>
                      <a:pt x="1179" y="759"/>
                    </a:lnTo>
                    <a:lnTo>
                      <a:pt x="1193" y="759"/>
                    </a:lnTo>
                    <a:cubicBezTo>
                      <a:pt x="1206" y="759"/>
                      <a:pt x="1260" y="746"/>
                      <a:pt x="1260" y="746"/>
                    </a:cubicBezTo>
                    <a:cubicBezTo>
                      <a:pt x="1491" y="719"/>
                      <a:pt x="1667" y="651"/>
                      <a:pt x="1870" y="542"/>
                    </a:cubicBezTo>
                    <a:cubicBezTo>
                      <a:pt x="1897" y="529"/>
                      <a:pt x="2006" y="448"/>
                      <a:pt x="2033" y="421"/>
                    </a:cubicBezTo>
                    <a:cubicBezTo>
                      <a:pt x="2087" y="380"/>
                      <a:pt x="2358" y="150"/>
                      <a:pt x="2263" y="69"/>
                    </a:cubicBezTo>
                    <a:cubicBezTo>
                      <a:pt x="2195" y="0"/>
                      <a:pt x="1979" y="190"/>
                      <a:pt x="1897" y="231"/>
                    </a:cubicBezTo>
                    <a:cubicBezTo>
                      <a:pt x="1856" y="271"/>
                      <a:pt x="1802" y="298"/>
                      <a:pt x="1748" y="325"/>
                    </a:cubicBezTo>
                    <a:cubicBezTo>
                      <a:pt x="1572" y="407"/>
                      <a:pt x="1423" y="461"/>
                      <a:pt x="1233" y="475"/>
                    </a:cubicBezTo>
                    <a:lnTo>
                      <a:pt x="1179" y="475"/>
                    </a:lnTo>
                    <a:lnTo>
                      <a:pt x="1166" y="488"/>
                    </a:lnTo>
                    <a:lnTo>
                      <a:pt x="1166" y="475"/>
                    </a:lnTo>
                    <a:cubicBezTo>
                      <a:pt x="1003" y="488"/>
                      <a:pt x="868" y="461"/>
                      <a:pt x="705" y="407"/>
                    </a:cubicBezTo>
                    <a:cubicBezTo>
                      <a:pt x="624" y="367"/>
                      <a:pt x="555" y="340"/>
                      <a:pt x="474" y="285"/>
                    </a:cubicBezTo>
                    <a:cubicBezTo>
                      <a:pt x="393" y="231"/>
                      <a:pt x="163" y="27"/>
                      <a:pt x="95" y="82"/>
                    </a:cubicBezTo>
                    <a:cubicBezTo>
                      <a:pt x="0" y="163"/>
                      <a:pt x="284" y="434"/>
                      <a:pt x="326" y="475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23" name="Google Shape;6648;p51">
                <a:extLst>
                  <a:ext uri="{FF2B5EF4-FFF2-40B4-BE49-F238E27FC236}">
                    <a16:creationId xmlns:a16="http://schemas.microsoft.com/office/drawing/2014/main" id="{DB4078BC-B242-3B2C-1406-22FD2EB4017A}"/>
                  </a:ext>
                </a:extLst>
              </p:cNvPr>
              <p:cNvSpPr/>
              <p:nvPr/>
            </p:nvSpPr>
            <p:spPr>
              <a:xfrm>
                <a:off x="5736675" y="1887075"/>
                <a:ext cx="152825" cy="57950"/>
              </a:xfrm>
              <a:custGeom>
                <a:avLst/>
                <a:gdLst/>
                <a:ahLst/>
                <a:cxnLst/>
                <a:rect l="l" t="t" r="r" b="b"/>
                <a:pathLst>
                  <a:path w="6113" h="2318" extrusionOk="0">
                    <a:moveTo>
                      <a:pt x="4770" y="177"/>
                    </a:moveTo>
                    <a:cubicBezTo>
                      <a:pt x="4797" y="68"/>
                      <a:pt x="4906" y="1"/>
                      <a:pt x="5014" y="28"/>
                    </a:cubicBezTo>
                    <a:cubicBezTo>
                      <a:pt x="5122" y="55"/>
                      <a:pt x="5191" y="163"/>
                      <a:pt x="5164" y="272"/>
                    </a:cubicBezTo>
                    <a:cubicBezTo>
                      <a:pt x="5164" y="285"/>
                      <a:pt x="4933" y="1206"/>
                      <a:pt x="5922" y="1437"/>
                    </a:cubicBezTo>
                    <a:cubicBezTo>
                      <a:pt x="6031" y="1464"/>
                      <a:pt x="6112" y="1573"/>
                      <a:pt x="6085" y="1681"/>
                    </a:cubicBezTo>
                    <a:cubicBezTo>
                      <a:pt x="6058" y="1789"/>
                      <a:pt x="5950" y="1871"/>
                      <a:pt x="5827" y="1844"/>
                    </a:cubicBezTo>
                    <a:cubicBezTo>
                      <a:pt x="5462" y="1748"/>
                      <a:pt x="5204" y="1586"/>
                      <a:pt x="5041" y="1410"/>
                    </a:cubicBezTo>
                    <a:cubicBezTo>
                      <a:pt x="4784" y="1789"/>
                      <a:pt x="4215" y="2317"/>
                      <a:pt x="3050" y="2317"/>
                    </a:cubicBezTo>
                    <a:lnTo>
                      <a:pt x="3050" y="2317"/>
                    </a:lnTo>
                    <a:cubicBezTo>
                      <a:pt x="1885" y="2317"/>
                      <a:pt x="1316" y="1789"/>
                      <a:pt x="1072" y="1410"/>
                    </a:cubicBezTo>
                    <a:cubicBezTo>
                      <a:pt x="909" y="1586"/>
                      <a:pt x="651" y="1748"/>
                      <a:pt x="272" y="1844"/>
                    </a:cubicBezTo>
                    <a:cubicBezTo>
                      <a:pt x="163" y="1871"/>
                      <a:pt x="55" y="1789"/>
                      <a:pt x="28" y="1681"/>
                    </a:cubicBezTo>
                    <a:cubicBezTo>
                      <a:pt x="1" y="1573"/>
                      <a:pt x="69" y="1464"/>
                      <a:pt x="177" y="1437"/>
                    </a:cubicBezTo>
                    <a:cubicBezTo>
                      <a:pt x="1180" y="1206"/>
                      <a:pt x="936" y="285"/>
                      <a:pt x="936" y="272"/>
                    </a:cubicBezTo>
                    <a:cubicBezTo>
                      <a:pt x="909" y="163"/>
                      <a:pt x="976" y="55"/>
                      <a:pt x="1085" y="28"/>
                    </a:cubicBezTo>
                    <a:cubicBezTo>
                      <a:pt x="1193" y="1"/>
                      <a:pt x="1316" y="68"/>
                      <a:pt x="1343" y="177"/>
                    </a:cubicBezTo>
                    <a:cubicBezTo>
                      <a:pt x="1343" y="177"/>
                      <a:pt x="1437" y="570"/>
                      <a:pt x="1302" y="989"/>
                    </a:cubicBezTo>
                    <a:cubicBezTo>
                      <a:pt x="1397" y="1206"/>
                      <a:pt x="1803" y="1911"/>
                      <a:pt x="3050" y="1911"/>
                    </a:cubicBezTo>
                    <a:cubicBezTo>
                      <a:pt x="4310" y="1911"/>
                      <a:pt x="4703" y="1206"/>
                      <a:pt x="4797" y="989"/>
                    </a:cubicBezTo>
                    <a:cubicBezTo>
                      <a:pt x="4662" y="570"/>
                      <a:pt x="4770" y="177"/>
                      <a:pt x="4770" y="177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24" name="Google Shape;6649;p51">
                <a:extLst>
                  <a:ext uri="{FF2B5EF4-FFF2-40B4-BE49-F238E27FC236}">
                    <a16:creationId xmlns:a16="http://schemas.microsoft.com/office/drawing/2014/main" id="{151EE60A-526E-5A1F-ADCF-E951132AF30F}"/>
                  </a:ext>
                </a:extLst>
              </p:cNvPr>
              <p:cNvSpPr/>
              <p:nvPr/>
            </p:nvSpPr>
            <p:spPr>
              <a:xfrm>
                <a:off x="5581225" y="1835925"/>
                <a:ext cx="56250" cy="27475"/>
              </a:xfrm>
              <a:custGeom>
                <a:avLst/>
                <a:gdLst/>
                <a:ahLst/>
                <a:cxnLst/>
                <a:rect l="l" t="t" r="r" b="b"/>
                <a:pathLst>
                  <a:path w="2250" h="1099" extrusionOk="0">
                    <a:moveTo>
                      <a:pt x="407" y="990"/>
                    </a:moveTo>
                    <a:cubicBezTo>
                      <a:pt x="515" y="1030"/>
                      <a:pt x="609" y="1057"/>
                      <a:pt x="718" y="1071"/>
                    </a:cubicBezTo>
                    <a:cubicBezTo>
                      <a:pt x="935" y="1098"/>
                      <a:pt x="1097" y="1084"/>
                      <a:pt x="1301" y="1017"/>
                    </a:cubicBezTo>
                    <a:lnTo>
                      <a:pt x="1314" y="1003"/>
                    </a:lnTo>
                    <a:lnTo>
                      <a:pt x="1314" y="1003"/>
                    </a:lnTo>
                    <a:cubicBezTo>
                      <a:pt x="1328" y="1003"/>
                      <a:pt x="1382" y="976"/>
                      <a:pt x="1382" y="976"/>
                    </a:cubicBezTo>
                    <a:cubicBezTo>
                      <a:pt x="1599" y="882"/>
                      <a:pt x="1748" y="773"/>
                      <a:pt x="1897" y="597"/>
                    </a:cubicBezTo>
                    <a:cubicBezTo>
                      <a:pt x="1924" y="584"/>
                      <a:pt x="2005" y="475"/>
                      <a:pt x="2018" y="434"/>
                    </a:cubicBezTo>
                    <a:cubicBezTo>
                      <a:pt x="2060" y="394"/>
                      <a:pt x="2249" y="82"/>
                      <a:pt x="2141" y="27"/>
                    </a:cubicBezTo>
                    <a:cubicBezTo>
                      <a:pt x="2046" y="0"/>
                      <a:pt x="1897" y="231"/>
                      <a:pt x="1843" y="298"/>
                    </a:cubicBezTo>
                    <a:lnTo>
                      <a:pt x="1720" y="421"/>
                    </a:lnTo>
                    <a:cubicBezTo>
                      <a:pt x="1585" y="556"/>
                      <a:pt x="1449" y="651"/>
                      <a:pt x="1274" y="732"/>
                    </a:cubicBezTo>
                    <a:cubicBezTo>
                      <a:pt x="1274" y="732"/>
                      <a:pt x="1233" y="746"/>
                      <a:pt x="1220" y="746"/>
                    </a:cubicBezTo>
                    <a:lnTo>
                      <a:pt x="1220" y="746"/>
                    </a:lnTo>
                    <a:cubicBezTo>
                      <a:pt x="1206" y="746"/>
                      <a:pt x="1206" y="759"/>
                      <a:pt x="1206" y="759"/>
                    </a:cubicBezTo>
                    <a:cubicBezTo>
                      <a:pt x="1043" y="813"/>
                      <a:pt x="922" y="827"/>
                      <a:pt x="745" y="813"/>
                    </a:cubicBezTo>
                    <a:cubicBezTo>
                      <a:pt x="651" y="813"/>
                      <a:pt x="582" y="800"/>
                      <a:pt x="488" y="773"/>
                    </a:cubicBezTo>
                    <a:cubicBezTo>
                      <a:pt x="407" y="746"/>
                      <a:pt x="122" y="624"/>
                      <a:pt x="67" y="678"/>
                    </a:cubicBezTo>
                    <a:cubicBezTo>
                      <a:pt x="0" y="786"/>
                      <a:pt x="352" y="963"/>
                      <a:pt x="407" y="99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25" name="Google Shape;6650;p51">
                <a:extLst>
                  <a:ext uri="{FF2B5EF4-FFF2-40B4-BE49-F238E27FC236}">
                    <a16:creationId xmlns:a16="http://schemas.microsoft.com/office/drawing/2014/main" id="{8CEC2F1D-5BB8-DEEA-DD97-71373409A70C}"/>
                  </a:ext>
                </a:extLst>
              </p:cNvPr>
              <p:cNvSpPr/>
              <p:nvPr/>
            </p:nvSpPr>
            <p:spPr>
              <a:xfrm>
                <a:off x="5633375" y="1837625"/>
                <a:ext cx="35950" cy="35925"/>
              </a:xfrm>
              <a:custGeom>
                <a:avLst/>
                <a:gdLst/>
                <a:ahLst/>
                <a:cxnLst/>
                <a:rect l="l" t="t" r="r" b="b"/>
                <a:pathLst>
                  <a:path w="1438" h="1437" extrusionOk="0">
                    <a:moveTo>
                      <a:pt x="718" y="1437"/>
                    </a:moveTo>
                    <a:cubicBezTo>
                      <a:pt x="1112" y="1437"/>
                      <a:pt x="1437" y="1112"/>
                      <a:pt x="1437" y="718"/>
                    </a:cubicBezTo>
                    <a:cubicBezTo>
                      <a:pt x="1437" y="326"/>
                      <a:pt x="1112" y="1"/>
                      <a:pt x="718" y="1"/>
                    </a:cubicBezTo>
                    <a:cubicBezTo>
                      <a:pt x="326" y="1"/>
                      <a:pt x="1" y="326"/>
                      <a:pt x="1" y="718"/>
                    </a:cubicBezTo>
                    <a:cubicBezTo>
                      <a:pt x="1" y="1112"/>
                      <a:pt x="326" y="1437"/>
                      <a:pt x="718" y="143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26" name="Google Shape;6651;p51">
                <a:extLst>
                  <a:ext uri="{FF2B5EF4-FFF2-40B4-BE49-F238E27FC236}">
                    <a16:creationId xmlns:a16="http://schemas.microsoft.com/office/drawing/2014/main" id="{5ABEBB52-6877-282E-7EFB-EEF7D7B43CD9}"/>
                  </a:ext>
                </a:extLst>
              </p:cNvPr>
              <p:cNvSpPr/>
              <p:nvPr/>
            </p:nvSpPr>
            <p:spPr>
              <a:xfrm>
                <a:off x="5919950" y="1825075"/>
                <a:ext cx="100975" cy="100975"/>
              </a:xfrm>
              <a:custGeom>
                <a:avLst/>
                <a:gdLst/>
                <a:ahLst/>
                <a:cxnLst/>
                <a:rect l="l" t="t" r="r" b="b"/>
                <a:pathLst>
                  <a:path w="4039" h="4039" extrusionOk="0">
                    <a:moveTo>
                      <a:pt x="2019" y="4039"/>
                    </a:moveTo>
                    <a:cubicBezTo>
                      <a:pt x="3130" y="4039"/>
                      <a:pt x="4038" y="3144"/>
                      <a:pt x="4038" y="2020"/>
                    </a:cubicBezTo>
                    <a:cubicBezTo>
                      <a:pt x="4038" y="909"/>
                      <a:pt x="3130" y="1"/>
                      <a:pt x="2019" y="1"/>
                    </a:cubicBezTo>
                    <a:cubicBezTo>
                      <a:pt x="908" y="1"/>
                      <a:pt x="1" y="909"/>
                      <a:pt x="1" y="2020"/>
                    </a:cubicBezTo>
                    <a:cubicBezTo>
                      <a:pt x="1" y="3144"/>
                      <a:pt x="908" y="4039"/>
                      <a:pt x="2019" y="4039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27" name="Google Shape;6652;p51">
                <a:extLst>
                  <a:ext uri="{FF2B5EF4-FFF2-40B4-BE49-F238E27FC236}">
                    <a16:creationId xmlns:a16="http://schemas.microsoft.com/office/drawing/2014/main" id="{37D5670F-FAE3-1582-E2A9-4A3FD40979D7}"/>
                  </a:ext>
                </a:extLst>
              </p:cNvPr>
              <p:cNvSpPr/>
              <p:nvPr/>
            </p:nvSpPr>
            <p:spPr>
              <a:xfrm>
                <a:off x="5983275" y="1820025"/>
                <a:ext cx="48800" cy="25400"/>
              </a:xfrm>
              <a:custGeom>
                <a:avLst/>
                <a:gdLst/>
                <a:ahLst/>
                <a:cxnLst/>
                <a:rect l="l" t="t" r="r" b="b"/>
                <a:pathLst>
                  <a:path w="1952" h="1016" extrusionOk="0">
                    <a:moveTo>
                      <a:pt x="1749" y="407"/>
                    </a:moveTo>
                    <a:cubicBezTo>
                      <a:pt x="1695" y="488"/>
                      <a:pt x="1641" y="555"/>
                      <a:pt x="1587" y="623"/>
                    </a:cubicBezTo>
                    <a:cubicBezTo>
                      <a:pt x="1451" y="759"/>
                      <a:pt x="1316" y="867"/>
                      <a:pt x="1153" y="934"/>
                    </a:cubicBezTo>
                    <a:lnTo>
                      <a:pt x="1139" y="934"/>
                    </a:lnTo>
                    <a:lnTo>
                      <a:pt x="1139" y="934"/>
                    </a:lnTo>
                    <a:cubicBezTo>
                      <a:pt x="1126" y="934"/>
                      <a:pt x="1112" y="949"/>
                      <a:pt x="1099" y="949"/>
                    </a:cubicBezTo>
                    <a:cubicBezTo>
                      <a:pt x="909" y="1016"/>
                      <a:pt x="747" y="1016"/>
                      <a:pt x="557" y="962"/>
                    </a:cubicBezTo>
                    <a:cubicBezTo>
                      <a:pt x="476" y="934"/>
                      <a:pt x="407" y="907"/>
                      <a:pt x="340" y="867"/>
                    </a:cubicBezTo>
                    <a:cubicBezTo>
                      <a:pt x="286" y="840"/>
                      <a:pt x="1" y="636"/>
                      <a:pt x="96" y="555"/>
                    </a:cubicBezTo>
                    <a:cubicBezTo>
                      <a:pt x="150" y="488"/>
                      <a:pt x="367" y="623"/>
                      <a:pt x="448" y="663"/>
                    </a:cubicBezTo>
                    <a:cubicBezTo>
                      <a:pt x="503" y="691"/>
                      <a:pt x="557" y="705"/>
                      <a:pt x="611" y="718"/>
                    </a:cubicBezTo>
                    <a:cubicBezTo>
                      <a:pt x="760" y="745"/>
                      <a:pt x="868" y="732"/>
                      <a:pt x="1018" y="691"/>
                    </a:cubicBezTo>
                    <a:cubicBezTo>
                      <a:pt x="1018" y="691"/>
                      <a:pt x="1031" y="678"/>
                      <a:pt x="1045" y="678"/>
                    </a:cubicBezTo>
                    <a:lnTo>
                      <a:pt x="1045" y="678"/>
                    </a:lnTo>
                    <a:lnTo>
                      <a:pt x="1045" y="678"/>
                    </a:lnTo>
                    <a:cubicBezTo>
                      <a:pt x="1193" y="623"/>
                      <a:pt x="1289" y="542"/>
                      <a:pt x="1397" y="447"/>
                    </a:cubicBezTo>
                    <a:cubicBezTo>
                      <a:pt x="1424" y="434"/>
                      <a:pt x="1532" y="311"/>
                      <a:pt x="1559" y="271"/>
                    </a:cubicBezTo>
                    <a:cubicBezTo>
                      <a:pt x="1614" y="217"/>
                      <a:pt x="1762" y="0"/>
                      <a:pt x="1843" y="27"/>
                    </a:cubicBezTo>
                    <a:cubicBezTo>
                      <a:pt x="1952" y="81"/>
                      <a:pt x="1789" y="365"/>
                      <a:pt x="1749" y="407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28" name="Google Shape;6653;p51">
                <a:extLst>
                  <a:ext uri="{FF2B5EF4-FFF2-40B4-BE49-F238E27FC236}">
                    <a16:creationId xmlns:a16="http://schemas.microsoft.com/office/drawing/2014/main" id="{AFF15318-4E6E-580F-A764-F53709154E20}"/>
                  </a:ext>
                </a:extLst>
              </p:cNvPr>
              <p:cNvSpPr/>
              <p:nvPr/>
            </p:nvSpPr>
            <p:spPr>
              <a:xfrm>
                <a:off x="5983950" y="1835250"/>
                <a:ext cx="58975" cy="19000"/>
              </a:xfrm>
              <a:custGeom>
                <a:avLst/>
                <a:gdLst/>
                <a:ahLst/>
                <a:cxnLst/>
                <a:rect l="l" t="t" r="r" b="b"/>
                <a:pathLst>
                  <a:path w="2359" h="760" extrusionOk="0">
                    <a:moveTo>
                      <a:pt x="2020" y="475"/>
                    </a:moveTo>
                    <a:cubicBezTo>
                      <a:pt x="1939" y="542"/>
                      <a:pt x="1844" y="596"/>
                      <a:pt x="1749" y="651"/>
                    </a:cubicBezTo>
                    <a:cubicBezTo>
                      <a:pt x="1560" y="719"/>
                      <a:pt x="1383" y="759"/>
                      <a:pt x="1180" y="759"/>
                    </a:cubicBezTo>
                    <a:lnTo>
                      <a:pt x="1166" y="759"/>
                    </a:lnTo>
                    <a:lnTo>
                      <a:pt x="1153" y="759"/>
                    </a:lnTo>
                    <a:cubicBezTo>
                      <a:pt x="1139" y="759"/>
                      <a:pt x="1099" y="746"/>
                      <a:pt x="1085" y="746"/>
                    </a:cubicBezTo>
                    <a:cubicBezTo>
                      <a:pt x="855" y="719"/>
                      <a:pt x="678" y="651"/>
                      <a:pt x="476" y="542"/>
                    </a:cubicBezTo>
                    <a:cubicBezTo>
                      <a:pt x="449" y="529"/>
                      <a:pt x="340" y="448"/>
                      <a:pt x="313" y="421"/>
                    </a:cubicBezTo>
                    <a:cubicBezTo>
                      <a:pt x="272" y="380"/>
                      <a:pt x="1" y="150"/>
                      <a:pt x="82" y="69"/>
                    </a:cubicBezTo>
                    <a:cubicBezTo>
                      <a:pt x="163" y="0"/>
                      <a:pt x="380" y="190"/>
                      <a:pt x="449" y="231"/>
                    </a:cubicBezTo>
                    <a:cubicBezTo>
                      <a:pt x="503" y="271"/>
                      <a:pt x="543" y="298"/>
                      <a:pt x="597" y="325"/>
                    </a:cubicBezTo>
                    <a:cubicBezTo>
                      <a:pt x="774" y="407"/>
                      <a:pt x="922" y="461"/>
                      <a:pt x="1112" y="475"/>
                    </a:cubicBezTo>
                    <a:lnTo>
                      <a:pt x="1180" y="475"/>
                    </a:lnTo>
                    <a:lnTo>
                      <a:pt x="1180" y="488"/>
                    </a:lnTo>
                    <a:cubicBezTo>
                      <a:pt x="1180" y="488"/>
                      <a:pt x="1180" y="475"/>
                      <a:pt x="1193" y="475"/>
                    </a:cubicBezTo>
                    <a:cubicBezTo>
                      <a:pt x="1356" y="488"/>
                      <a:pt x="1478" y="461"/>
                      <a:pt x="1641" y="407"/>
                    </a:cubicBezTo>
                    <a:cubicBezTo>
                      <a:pt x="1735" y="367"/>
                      <a:pt x="1803" y="340"/>
                      <a:pt x="1885" y="285"/>
                    </a:cubicBezTo>
                    <a:cubicBezTo>
                      <a:pt x="1952" y="231"/>
                      <a:pt x="2183" y="27"/>
                      <a:pt x="2250" y="82"/>
                    </a:cubicBezTo>
                    <a:cubicBezTo>
                      <a:pt x="2358" y="163"/>
                      <a:pt x="2060" y="434"/>
                      <a:pt x="2020" y="475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29" name="Google Shape;6654;p51">
                <a:extLst>
                  <a:ext uri="{FF2B5EF4-FFF2-40B4-BE49-F238E27FC236}">
                    <a16:creationId xmlns:a16="http://schemas.microsoft.com/office/drawing/2014/main" id="{9394353B-6333-56A7-D560-BFBF643C472B}"/>
                  </a:ext>
                </a:extLst>
              </p:cNvPr>
              <p:cNvSpPr/>
              <p:nvPr/>
            </p:nvSpPr>
            <p:spPr>
              <a:xfrm>
                <a:off x="5988700" y="1835925"/>
                <a:ext cx="56250" cy="27475"/>
              </a:xfrm>
              <a:custGeom>
                <a:avLst/>
                <a:gdLst/>
                <a:ahLst/>
                <a:cxnLst/>
                <a:rect l="l" t="t" r="r" b="b"/>
                <a:pathLst>
                  <a:path w="2250" h="1099" extrusionOk="0">
                    <a:moveTo>
                      <a:pt x="1830" y="990"/>
                    </a:moveTo>
                    <a:cubicBezTo>
                      <a:pt x="1735" y="1030"/>
                      <a:pt x="1641" y="1057"/>
                      <a:pt x="1518" y="1071"/>
                    </a:cubicBezTo>
                    <a:cubicBezTo>
                      <a:pt x="1315" y="1098"/>
                      <a:pt x="1139" y="1084"/>
                      <a:pt x="949" y="1017"/>
                    </a:cubicBezTo>
                    <a:cubicBezTo>
                      <a:pt x="936" y="1017"/>
                      <a:pt x="936" y="1017"/>
                      <a:pt x="936" y="1003"/>
                    </a:cubicBezTo>
                    <a:lnTo>
                      <a:pt x="922" y="1003"/>
                    </a:lnTo>
                    <a:cubicBezTo>
                      <a:pt x="909" y="1003"/>
                      <a:pt x="868" y="976"/>
                      <a:pt x="855" y="976"/>
                    </a:cubicBezTo>
                    <a:cubicBezTo>
                      <a:pt x="651" y="882"/>
                      <a:pt x="502" y="773"/>
                      <a:pt x="340" y="597"/>
                    </a:cubicBezTo>
                    <a:cubicBezTo>
                      <a:pt x="326" y="584"/>
                      <a:pt x="244" y="475"/>
                      <a:pt x="217" y="434"/>
                    </a:cubicBezTo>
                    <a:cubicBezTo>
                      <a:pt x="190" y="394"/>
                      <a:pt x="1" y="82"/>
                      <a:pt x="109" y="27"/>
                    </a:cubicBezTo>
                    <a:cubicBezTo>
                      <a:pt x="190" y="0"/>
                      <a:pt x="353" y="231"/>
                      <a:pt x="407" y="298"/>
                    </a:cubicBezTo>
                    <a:lnTo>
                      <a:pt x="530" y="421"/>
                    </a:lnTo>
                    <a:cubicBezTo>
                      <a:pt x="665" y="556"/>
                      <a:pt x="786" y="651"/>
                      <a:pt x="963" y="732"/>
                    </a:cubicBezTo>
                    <a:cubicBezTo>
                      <a:pt x="976" y="732"/>
                      <a:pt x="1017" y="746"/>
                      <a:pt x="1017" y="746"/>
                    </a:cubicBezTo>
                    <a:lnTo>
                      <a:pt x="1030" y="746"/>
                    </a:lnTo>
                    <a:lnTo>
                      <a:pt x="1030" y="759"/>
                    </a:lnTo>
                    <a:cubicBezTo>
                      <a:pt x="1193" y="813"/>
                      <a:pt x="1328" y="827"/>
                      <a:pt x="1491" y="813"/>
                    </a:cubicBezTo>
                    <a:cubicBezTo>
                      <a:pt x="1586" y="813"/>
                      <a:pt x="1668" y="800"/>
                      <a:pt x="1762" y="773"/>
                    </a:cubicBezTo>
                    <a:cubicBezTo>
                      <a:pt x="1843" y="746"/>
                      <a:pt x="2114" y="624"/>
                      <a:pt x="2168" y="678"/>
                    </a:cubicBezTo>
                    <a:cubicBezTo>
                      <a:pt x="2250" y="786"/>
                      <a:pt x="1884" y="963"/>
                      <a:pt x="1830" y="99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30" name="Google Shape;6655;p51">
                <a:extLst>
                  <a:ext uri="{FF2B5EF4-FFF2-40B4-BE49-F238E27FC236}">
                    <a16:creationId xmlns:a16="http://schemas.microsoft.com/office/drawing/2014/main" id="{F7F21D6E-44DE-0D79-54AD-986697B0BC60}"/>
                  </a:ext>
                </a:extLst>
              </p:cNvPr>
              <p:cNvSpPr/>
              <p:nvPr/>
            </p:nvSpPr>
            <p:spPr>
              <a:xfrm>
                <a:off x="5956525" y="1837625"/>
                <a:ext cx="35950" cy="35925"/>
              </a:xfrm>
              <a:custGeom>
                <a:avLst/>
                <a:gdLst/>
                <a:ahLst/>
                <a:cxnLst/>
                <a:rect l="l" t="t" r="r" b="b"/>
                <a:pathLst>
                  <a:path w="1438" h="1437" extrusionOk="0">
                    <a:moveTo>
                      <a:pt x="718" y="1437"/>
                    </a:moveTo>
                    <a:cubicBezTo>
                      <a:pt x="1112" y="1437"/>
                      <a:pt x="1437" y="1112"/>
                      <a:pt x="1437" y="718"/>
                    </a:cubicBezTo>
                    <a:cubicBezTo>
                      <a:pt x="1437" y="326"/>
                      <a:pt x="1112" y="1"/>
                      <a:pt x="718" y="1"/>
                    </a:cubicBezTo>
                    <a:cubicBezTo>
                      <a:pt x="326" y="1"/>
                      <a:pt x="1" y="326"/>
                      <a:pt x="1" y="718"/>
                    </a:cubicBezTo>
                    <a:cubicBezTo>
                      <a:pt x="1" y="1112"/>
                      <a:pt x="326" y="1437"/>
                      <a:pt x="718" y="143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31" name="Google Shape;6656;p51">
                <a:extLst>
                  <a:ext uri="{FF2B5EF4-FFF2-40B4-BE49-F238E27FC236}">
                    <a16:creationId xmlns:a16="http://schemas.microsoft.com/office/drawing/2014/main" id="{CFEB96C3-76F9-9A4E-631F-EC2FDF94560C}"/>
                  </a:ext>
                </a:extLst>
              </p:cNvPr>
              <p:cNvSpPr/>
              <p:nvPr/>
            </p:nvSpPr>
            <p:spPr>
              <a:xfrm>
                <a:off x="5616450" y="1937225"/>
                <a:ext cx="78600" cy="30500"/>
              </a:xfrm>
              <a:custGeom>
                <a:avLst/>
                <a:gdLst/>
                <a:ahLst/>
                <a:cxnLst/>
                <a:rect l="l" t="t" r="r" b="b"/>
                <a:pathLst>
                  <a:path w="3144" h="1220" extrusionOk="0">
                    <a:moveTo>
                      <a:pt x="1572" y="1220"/>
                    </a:moveTo>
                    <a:cubicBezTo>
                      <a:pt x="2439" y="1220"/>
                      <a:pt x="3144" y="949"/>
                      <a:pt x="3144" y="609"/>
                    </a:cubicBezTo>
                    <a:cubicBezTo>
                      <a:pt x="3144" y="271"/>
                      <a:pt x="2439" y="0"/>
                      <a:pt x="1572" y="0"/>
                    </a:cubicBezTo>
                    <a:cubicBezTo>
                      <a:pt x="705" y="0"/>
                      <a:pt x="0" y="271"/>
                      <a:pt x="0" y="609"/>
                    </a:cubicBezTo>
                    <a:cubicBezTo>
                      <a:pt x="0" y="949"/>
                      <a:pt x="705" y="1220"/>
                      <a:pt x="1572" y="1220"/>
                    </a:cubicBezTo>
                    <a:close/>
                  </a:path>
                </a:pathLst>
              </a:custGeom>
              <a:solidFill>
                <a:srgbClr val="F58CA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32" name="Google Shape;6657;p51">
                <a:extLst>
                  <a:ext uri="{FF2B5EF4-FFF2-40B4-BE49-F238E27FC236}">
                    <a16:creationId xmlns:a16="http://schemas.microsoft.com/office/drawing/2014/main" id="{2D5CFFF2-AC1C-469E-5477-31FC0BC3E5F5}"/>
                  </a:ext>
                </a:extLst>
              </p:cNvPr>
              <p:cNvSpPr/>
              <p:nvPr/>
            </p:nvSpPr>
            <p:spPr>
              <a:xfrm>
                <a:off x="5931125" y="1937225"/>
                <a:ext cx="78600" cy="30500"/>
              </a:xfrm>
              <a:custGeom>
                <a:avLst/>
                <a:gdLst/>
                <a:ahLst/>
                <a:cxnLst/>
                <a:rect l="l" t="t" r="r" b="b"/>
                <a:pathLst>
                  <a:path w="3144" h="1220" extrusionOk="0">
                    <a:moveTo>
                      <a:pt x="1572" y="1220"/>
                    </a:moveTo>
                    <a:cubicBezTo>
                      <a:pt x="2439" y="1220"/>
                      <a:pt x="3144" y="949"/>
                      <a:pt x="3144" y="609"/>
                    </a:cubicBezTo>
                    <a:cubicBezTo>
                      <a:pt x="3144" y="271"/>
                      <a:pt x="2439" y="0"/>
                      <a:pt x="1572" y="0"/>
                    </a:cubicBezTo>
                    <a:cubicBezTo>
                      <a:pt x="705" y="0"/>
                      <a:pt x="0" y="271"/>
                      <a:pt x="0" y="609"/>
                    </a:cubicBezTo>
                    <a:cubicBezTo>
                      <a:pt x="0" y="949"/>
                      <a:pt x="705" y="1220"/>
                      <a:pt x="1572" y="1220"/>
                    </a:cubicBezTo>
                    <a:close/>
                  </a:path>
                </a:pathLst>
              </a:custGeom>
              <a:solidFill>
                <a:srgbClr val="F58CA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7405" name="Google Shape;6658;p51">
              <a:extLst>
                <a:ext uri="{FF2B5EF4-FFF2-40B4-BE49-F238E27FC236}">
                  <a16:creationId xmlns:a16="http://schemas.microsoft.com/office/drawing/2014/main" id="{8CADD08B-9832-9852-BE2D-10F83CD93692}"/>
                </a:ext>
              </a:extLst>
            </p:cNvPr>
            <p:cNvSpPr/>
            <p:nvPr/>
          </p:nvSpPr>
          <p:spPr>
            <a:xfrm rot="367083">
              <a:off x="3328261" y="3532838"/>
              <a:ext cx="478525" cy="478525"/>
            </a:xfrm>
            <a:prstGeom prst="ellipse">
              <a:avLst/>
            </a:prstGeom>
            <a:gradFill>
              <a:gsLst>
                <a:gs pos="0">
                  <a:srgbClr val="FFE8CD"/>
                </a:gs>
                <a:gs pos="100000">
                  <a:schemeClr val="accent1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7406" name="Google Shape;6659;p51">
              <a:extLst>
                <a:ext uri="{FF2B5EF4-FFF2-40B4-BE49-F238E27FC236}">
                  <a16:creationId xmlns:a16="http://schemas.microsoft.com/office/drawing/2014/main" id="{68F83E1B-BFFD-5DB6-6C58-4416C665B897}"/>
                </a:ext>
              </a:extLst>
            </p:cNvPr>
            <p:cNvGrpSpPr/>
            <p:nvPr/>
          </p:nvGrpSpPr>
          <p:grpSpPr>
            <a:xfrm>
              <a:off x="3390682" y="3715768"/>
              <a:ext cx="353683" cy="112666"/>
              <a:chOff x="5581225" y="1820025"/>
              <a:chExt cx="463725" cy="147700"/>
            </a:xfrm>
          </p:grpSpPr>
          <p:sp>
            <p:nvSpPr>
              <p:cNvPr id="7407" name="Google Shape;6660;p51">
                <a:extLst>
                  <a:ext uri="{FF2B5EF4-FFF2-40B4-BE49-F238E27FC236}">
                    <a16:creationId xmlns:a16="http://schemas.microsoft.com/office/drawing/2014/main" id="{84216544-8313-AF7A-9B5F-A405796DFF10}"/>
                  </a:ext>
                </a:extLst>
              </p:cNvPr>
              <p:cNvSpPr/>
              <p:nvPr/>
            </p:nvSpPr>
            <p:spPr>
              <a:xfrm>
                <a:off x="5605250" y="1825075"/>
                <a:ext cx="100975" cy="100975"/>
              </a:xfrm>
              <a:custGeom>
                <a:avLst/>
                <a:gdLst/>
                <a:ahLst/>
                <a:cxnLst/>
                <a:rect l="l" t="t" r="r" b="b"/>
                <a:pathLst>
                  <a:path w="4039" h="4039" extrusionOk="0">
                    <a:moveTo>
                      <a:pt x="2020" y="4039"/>
                    </a:moveTo>
                    <a:cubicBezTo>
                      <a:pt x="3131" y="4039"/>
                      <a:pt x="4038" y="3144"/>
                      <a:pt x="4038" y="2020"/>
                    </a:cubicBezTo>
                    <a:cubicBezTo>
                      <a:pt x="4038" y="909"/>
                      <a:pt x="3131" y="1"/>
                      <a:pt x="2020" y="1"/>
                    </a:cubicBezTo>
                    <a:cubicBezTo>
                      <a:pt x="909" y="1"/>
                      <a:pt x="1" y="909"/>
                      <a:pt x="1" y="2020"/>
                    </a:cubicBezTo>
                    <a:cubicBezTo>
                      <a:pt x="1" y="3144"/>
                      <a:pt x="909" y="4039"/>
                      <a:pt x="2020" y="4039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08" name="Google Shape;6661;p51">
                <a:extLst>
                  <a:ext uri="{FF2B5EF4-FFF2-40B4-BE49-F238E27FC236}">
                    <a16:creationId xmlns:a16="http://schemas.microsoft.com/office/drawing/2014/main" id="{8FA3AE68-3973-8BC8-31D9-825DBD6D9D63}"/>
                  </a:ext>
                </a:extLst>
              </p:cNvPr>
              <p:cNvSpPr/>
              <p:nvPr/>
            </p:nvSpPr>
            <p:spPr>
              <a:xfrm>
                <a:off x="5594100" y="1820025"/>
                <a:ext cx="48450" cy="25400"/>
              </a:xfrm>
              <a:custGeom>
                <a:avLst/>
                <a:gdLst/>
                <a:ahLst/>
                <a:cxnLst/>
                <a:rect l="l" t="t" r="r" b="b"/>
                <a:pathLst>
                  <a:path w="1938" h="1016" extrusionOk="0">
                    <a:moveTo>
                      <a:pt x="190" y="407"/>
                    </a:moveTo>
                    <a:cubicBezTo>
                      <a:pt x="244" y="488"/>
                      <a:pt x="298" y="555"/>
                      <a:pt x="365" y="623"/>
                    </a:cubicBezTo>
                    <a:cubicBezTo>
                      <a:pt x="488" y="759"/>
                      <a:pt x="623" y="867"/>
                      <a:pt x="799" y="934"/>
                    </a:cubicBezTo>
                    <a:lnTo>
                      <a:pt x="799" y="934"/>
                    </a:lnTo>
                    <a:lnTo>
                      <a:pt x="813" y="934"/>
                    </a:lnTo>
                    <a:lnTo>
                      <a:pt x="840" y="949"/>
                    </a:lnTo>
                    <a:cubicBezTo>
                      <a:pt x="1030" y="1016"/>
                      <a:pt x="1192" y="1016"/>
                      <a:pt x="1395" y="962"/>
                    </a:cubicBezTo>
                    <a:cubicBezTo>
                      <a:pt x="1476" y="934"/>
                      <a:pt x="1545" y="907"/>
                      <a:pt x="1612" y="867"/>
                    </a:cubicBezTo>
                    <a:cubicBezTo>
                      <a:pt x="1666" y="840"/>
                      <a:pt x="1937" y="636"/>
                      <a:pt x="1856" y="555"/>
                    </a:cubicBezTo>
                    <a:cubicBezTo>
                      <a:pt x="1789" y="488"/>
                      <a:pt x="1585" y="623"/>
                      <a:pt x="1503" y="663"/>
                    </a:cubicBezTo>
                    <a:cubicBezTo>
                      <a:pt x="1449" y="691"/>
                      <a:pt x="1395" y="705"/>
                      <a:pt x="1328" y="718"/>
                    </a:cubicBezTo>
                    <a:cubicBezTo>
                      <a:pt x="1192" y="745"/>
                      <a:pt x="1070" y="732"/>
                      <a:pt x="934" y="691"/>
                    </a:cubicBezTo>
                    <a:lnTo>
                      <a:pt x="907" y="678"/>
                    </a:lnTo>
                    <a:lnTo>
                      <a:pt x="907" y="678"/>
                    </a:lnTo>
                    <a:lnTo>
                      <a:pt x="894" y="678"/>
                    </a:lnTo>
                    <a:cubicBezTo>
                      <a:pt x="759" y="623"/>
                      <a:pt x="650" y="542"/>
                      <a:pt x="542" y="447"/>
                    </a:cubicBezTo>
                    <a:cubicBezTo>
                      <a:pt x="515" y="434"/>
                      <a:pt x="407" y="311"/>
                      <a:pt x="379" y="271"/>
                    </a:cubicBezTo>
                    <a:cubicBezTo>
                      <a:pt x="325" y="217"/>
                      <a:pt x="176" y="0"/>
                      <a:pt x="94" y="27"/>
                    </a:cubicBezTo>
                    <a:cubicBezTo>
                      <a:pt x="0" y="81"/>
                      <a:pt x="163" y="365"/>
                      <a:pt x="190" y="407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09" name="Google Shape;6662;p51">
                <a:extLst>
                  <a:ext uri="{FF2B5EF4-FFF2-40B4-BE49-F238E27FC236}">
                    <a16:creationId xmlns:a16="http://schemas.microsoft.com/office/drawing/2014/main" id="{4CC3AD0B-B35E-822D-DBA2-21ABEAEB04EB}"/>
                  </a:ext>
                </a:extLst>
              </p:cNvPr>
              <p:cNvSpPr/>
              <p:nvPr/>
            </p:nvSpPr>
            <p:spPr>
              <a:xfrm>
                <a:off x="5583250" y="1835250"/>
                <a:ext cx="58975" cy="19000"/>
              </a:xfrm>
              <a:custGeom>
                <a:avLst/>
                <a:gdLst/>
                <a:ahLst/>
                <a:cxnLst/>
                <a:rect l="l" t="t" r="r" b="b"/>
                <a:pathLst>
                  <a:path w="2359" h="760" extrusionOk="0">
                    <a:moveTo>
                      <a:pt x="326" y="475"/>
                    </a:moveTo>
                    <a:cubicBezTo>
                      <a:pt x="420" y="542"/>
                      <a:pt x="501" y="596"/>
                      <a:pt x="610" y="651"/>
                    </a:cubicBezTo>
                    <a:cubicBezTo>
                      <a:pt x="799" y="719"/>
                      <a:pt x="976" y="759"/>
                      <a:pt x="1179" y="759"/>
                    </a:cubicBezTo>
                    <a:lnTo>
                      <a:pt x="1179" y="759"/>
                    </a:lnTo>
                    <a:lnTo>
                      <a:pt x="1193" y="759"/>
                    </a:lnTo>
                    <a:cubicBezTo>
                      <a:pt x="1206" y="759"/>
                      <a:pt x="1260" y="746"/>
                      <a:pt x="1260" y="746"/>
                    </a:cubicBezTo>
                    <a:cubicBezTo>
                      <a:pt x="1491" y="719"/>
                      <a:pt x="1667" y="651"/>
                      <a:pt x="1870" y="542"/>
                    </a:cubicBezTo>
                    <a:cubicBezTo>
                      <a:pt x="1897" y="529"/>
                      <a:pt x="2006" y="448"/>
                      <a:pt x="2033" y="421"/>
                    </a:cubicBezTo>
                    <a:cubicBezTo>
                      <a:pt x="2087" y="380"/>
                      <a:pt x="2358" y="150"/>
                      <a:pt x="2263" y="69"/>
                    </a:cubicBezTo>
                    <a:cubicBezTo>
                      <a:pt x="2195" y="0"/>
                      <a:pt x="1979" y="190"/>
                      <a:pt x="1897" y="231"/>
                    </a:cubicBezTo>
                    <a:cubicBezTo>
                      <a:pt x="1856" y="271"/>
                      <a:pt x="1802" y="298"/>
                      <a:pt x="1748" y="325"/>
                    </a:cubicBezTo>
                    <a:cubicBezTo>
                      <a:pt x="1572" y="407"/>
                      <a:pt x="1423" y="461"/>
                      <a:pt x="1233" y="475"/>
                    </a:cubicBezTo>
                    <a:lnTo>
                      <a:pt x="1179" y="475"/>
                    </a:lnTo>
                    <a:lnTo>
                      <a:pt x="1166" y="488"/>
                    </a:lnTo>
                    <a:lnTo>
                      <a:pt x="1166" y="475"/>
                    </a:lnTo>
                    <a:cubicBezTo>
                      <a:pt x="1003" y="488"/>
                      <a:pt x="868" y="461"/>
                      <a:pt x="705" y="407"/>
                    </a:cubicBezTo>
                    <a:cubicBezTo>
                      <a:pt x="624" y="367"/>
                      <a:pt x="555" y="340"/>
                      <a:pt x="474" y="285"/>
                    </a:cubicBezTo>
                    <a:cubicBezTo>
                      <a:pt x="393" y="231"/>
                      <a:pt x="163" y="27"/>
                      <a:pt x="95" y="82"/>
                    </a:cubicBezTo>
                    <a:cubicBezTo>
                      <a:pt x="0" y="163"/>
                      <a:pt x="284" y="434"/>
                      <a:pt x="326" y="475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10" name="Google Shape;6663;p51">
                <a:extLst>
                  <a:ext uri="{FF2B5EF4-FFF2-40B4-BE49-F238E27FC236}">
                    <a16:creationId xmlns:a16="http://schemas.microsoft.com/office/drawing/2014/main" id="{835E1326-4E9F-8F5D-8801-4EE51C168F06}"/>
                  </a:ext>
                </a:extLst>
              </p:cNvPr>
              <p:cNvSpPr/>
              <p:nvPr/>
            </p:nvSpPr>
            <p:spPr>
              <a:xfrm>
                <a:off x="5736675" y="1887075"/>
                <a:ext cx="152825" cy="57950"/>
              </a:xfrm>
              <a:custGeom>
                <a:avLst/>
                <a:gdLst/>
                <a:ahLst/>
                <a:cxnLst/>
                <a:rect l="l" t="t" r="r" b="b"/>
                <a:pathLst>
                  <a:path w="6113" h="2318" extrusionOk="0">
                    <a:moveTo>
                      <a:pt x="4770" y="177"/>
                    </a:moveTo>
                    <a:cubicBezTo>
                      <a:pt x="4797" y="68"/>
                      <a:pt x="4906" y="1"/>
                      <a:pt x="5014" y="28"/>
                    </a:cubicBezTo>
                    <a:cubicBezTo>
                      <a:pt x="5122" y="55"/>
                      <a:pt x="5191" y="163"/>
                      <a:pt x="5164" y="272"/>
                    </a:cubicBezTo>
                    <a:cubicBezTo>
                      <a:pt x="5164" y="285"/>
                      <a:pt x="4933" y="1206"/>
                      <a:pt x="5922" y="1437"/>
                    </a:cubicBezTo>
                    <a:cubicBezTo>
                      <a:pt x="6031" y="1464"/>
                      <a:pt x="6112" y="1573"/>
                      <a:pt x="6085" y="1681"/>
                    </a:cubicBezTo>
                    <a:cubicBezTo>
                      <a:pt x="6058" y="1789"/>
                      <a:pt x="5950" y="1871"/>
                      <a:pt x="5827" y="1844"/>
                    </a:cubicBezTo>
                    <a:cubicBezTo>
                      <a:pt x="5462" y="1748"/>
                      <a:pt x="5204" y="1586"/>
                      <a:pt x="5041" y="1410"/>
                    </a:cubicBezTo>
                    <a:cubicBezTo>
                      <a:pt x="4784" y="1789"/>
                      <a:pt x="4215" y="2317"/>
                      <a:pt x="3050" y="2317"/>
                    </a:cubicBezTo>
                    <a:lnTo>
                      <a:pt x="3050" y="2317"/>
                    </a:lnTo>
                    <a:cubicBezTo>
                      <a:pt x="1885" y="2317"/>
                      <a:pt x="1316" y="1789"/>
                      <a:pt x="1072" y="1410"/>
                    </a:cubicBezTo>
                    <a:cubicBezTo>
                      <a:pt x="909" y="1586"/>
                      <a:pt x="651" y="1748"/>
                      <a:pt x="272" y="1844"/>
                    </a:cubicBezTo>
                    <a:cubicBezTo>
                      <a:pt x="163" y="1871"/>
                      <a:pt x="55" y="1789"/>
                      <a:pt x="28" y="1681"/>
                    </a:cubicBezTo>
                    <a:cubicBezTo>
                      <a:pt x="1" y="1573"/>
                      <a:pt x="69" y="1464"/>
                      <a:pt x="177" y="1437"/>
                    </a:cubicBezTo>
                    <a:cubicBezTo>
                      <a:pt x="1180" y="1206"/>
                      <a:pt x="936" y="285"/>
                      <a:pt x="936" y="272"/>
                    </a:cubicBezTo>
                    <a:cubicBezTo>
                      <a:pt x="909" y="163"/>
                      <a:pt x="976" y="55"/>
                      <a:pt x="1085" y="28"/>
                    </a:cubicBezTo>
                    <a:cubicBezTo>
                      <a:pt x="1193" y="1"/>
                      <a:pt x="1316" y="68"/>
                      <a:pt x="1343" y="177"/>
                    </a:cubicBezTo>
                    <a:cubicBezTo>
                      <a:pt x="1343" y="177"/>
                      <a:pt x="1437" y="570"/>
                      <a:pt x="1302" y="989"/>
                    </a:cubicBezTo>
                    <a:cubicBezTo>
                      <a:pt x="1397" y="1206"/>
                      <a:pt x="1803" y="1911"/>
                      <a:pt x="3050" y="1911"/>
                    </a:cubicBezTo>
                    <a:cubicBezTo>
                      <a:pt x="4310" y="1911"/>
                      <a:pt x="4703" y="1206"/>
                      <a:pt x="4797" y="989"/>
                    </a:cubicBezTo>
                    <a:cubicBezTo>
                      <a:pt x="4662" y="570"/>
                      <a:pt x="4770" y="177"/>
                      <a:pt x="4770" y="177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11" name="Google Shape;6664;p51">
                <a:extLst>
                  <a:ext uri="{FF2B5EF4-FFF2-40B4-BE49-F238E27FC236}">
                    <a16:creationId xmlns:a16="http://schemas.microsoft.com/office/drawing/2014/main" id="{45CB226E-8FE1-B9C4-14F1-F02218697C68}"/>
                  </a:ext>
                </a:extLst>
              </p:cNvPr>
              <p:cNvSpPr/>
              <p:nvPr/>
            </p:nvSpPr>
            <p:spPr>
              <a:xfrm>
                <a:off x="5581225" y="1835925"/>
                <a:ext cx="56250" cy="27475"/>
              </a:xfrm>
              <a:custGeom>
                <a:avLst/>
                <a:gdLst/>
                <a:ahLst/>
                <a:cxnLst/>
                <a:rect l="l" t="t" r="r" b="b"/>
                <a:pathLst>
                  <a:path w="2250" h="1099" extrusionOk="0">
                    <a:moveTo>
                      <a:pt x="407" y="990"/>
                    </a:moveTo>
                    <a:cubicBezTo>
                      <a:pt x="515" y="1030"/>
                      <a:pt x="609" y="1057"/>
                      <a:pt x="718" y="1071"/>
                    </a:cubicBezTo>
                    <a:cubicBezTo>
                      <a:pt x="935" y="1098"/>
                      <a:pt x="1097" y="1084"/>
                      <a:pt x="1301" y="1017"/>
                    </a:cubicBezTo>
                    <a:lnTo>
                      <a:pt x="1314" y="1003"/>
                    </a:lnTo>
                    <a:lnTo>
                      <a:pt x="1314" y="1003"/>
                    </a:lnTo>
                    <a:cubicBezTo>
                      <a:pt x="1328" y="1003"/>
                      <a:pt x="1382" y="976"/>
                      <a:pt x="1382" y="976"/>
                    </a:cubicBezTo>
                    <a:cubicBezTo>
                      <a:pt x="1599" y="882"/>
                      <a:pt x="1748" y="773"/>
                      <a:pt x="1897" y="597"/>
                    </a:cubicBezTo>
                    <a:cubicBezTo>
                      <a:pt x="1924" y="584"/>
                      <a:pt x="2005" y="475"/>
                      <a:pt x="2018" y="434"/>
                    </a:cubicBezTo>
                    <a:cubicBezTo>
                      <a:pt x="2060" y="394"/>
                      <a:pt x="2249" y="82"/>
                      <a:pt x="2141" y="27"/>
                    </a:cubicBezTo>
                    <a:cubicBezTo>
                      <a:pt x="2046" y="0"/>
                      <a:pt x="1897" y="231"/>
                      <a:pt x="1843" y="298"/>
                    </a:cubicBezTo>
                    <a:lnTo>
                      <a:pt x="1720" y="421"/>
                    </a:lnTo>
                    <a:cubicBezTo>
                      <a:pt x="1585" y="556"/>
                      <a:pt x="1449" y="651"/>
                      <a:pt x="1274" y="732"/>
                    </a:cubicBezTo>
                    <a:cubicBezTo>
                      <a:pt x="1274" y="732"/>
                      <a:pt x="1233" y="746"/>
                      <a:pt x="1220" y="746"/>
                    </a:cubicBezTo>
                    <a:lnTo>
                      <a:pt x="1220" y="746"/>
                    </a:lnTo>
                    <a:cubicBezTo>
                      <a:pt x="1206" y="746"/>
                      <a:pt x="1206" y="759"/>
                      <a:pt x="1206" y="759"/>
                    </a:cubicBezTo>
                    <a:cubicBezTo>
                      <a:pt x="1043" y="813"/>
                      <a:pt x="922" y="827"/>
                      <a:pt x="745" y="813"/>
                    </a:cubicBezTo>
                    <a:cubicBezTo>
                      <a:pt x="651" y="813"/>
                      <a:pt x="582" y="800"/>
                      <a:pt x="488" y="773"/>
                    </a:cubicBezTo>
                    <a:cubicBezTo>
                      <a:pt x="407" y="746"/>
                      <a:pt x="122" y="624"/>
                      <a:pt x="67" y="678"/>
                    </a:cubicBezTo>
                    <a:cubicBezTo>
                      <a:pt x="0" y="786"/>
                      <a:pt x="352" y="963"/>
                      <a:pt x="407" y="99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12" name="Google Shape;6665;p51">
                <a:extLst>
                  <a:ext uri="{FF2B5EF4-FFF2-40B4-BE49-F238E27FC236}">
                    <a16:creationId xmlns:a16="http://schemas.microsoft.com/office/drawing/2014/main" id="{69C86813-CB41-D893-D9A7-ADF094D26394}"/>
                  </a:ext>
                </a:extLst>
              </p:cNvPr>
              <p:cNvSpPr/>
              <p:nvPr/>
            </p:nvSpPr>
            <p:spPr>
              <a:xfrm>
                <a:off x="5633375" y="1837625"/>
                <a:ext cx="35950" cy="35925"/>
              </a:xfrm>
              <a:custGeom>
                <a:avLst/>
                <a:gdLst/>
                <a:ahLst/>
                <a:cxnLst/>
                <a:rect l="l" t="t" r="r" b="b"/>
                <a:pathLst>
                  <a:path w="1438" h="1437" extrusionOk="0">
                    <a:moveTo>
                      <a:pt x="718" y="1437"/>
                    </a:moveTo>
                    <a:cubicBezTo>
                      <a:pt x="1112" y="1437"/>
                      <a:pt x="1437" y="1112"/>
                      <a:pt x="1437" y="718"/>
                    </a:cubicBezTo>
                    <a:cubicBezTo>
                      <a:pt x="1437" y="326"/>
                      <a:pt x="1112" y="1"/>
                      <a:pt x="718" y="1"/>
                    </a:cubicBezTo>
                    <a:cubicBezTo>
                      <a:pt x="326" y="1"/>
                      <a:pt x="1" y="326"/>
                      <a:pt x="1" y="718"/>
                    </a:cubicBezTo>
                    <a:cubicBezTo>
                      <a:pt x="1" y="1112"/>
                      <a:pt x="326" y="1437"/>
                      <a:pt x="718" y="143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13" name="Google Shape;6666;p51">
                <a:extLst>
                  <a:ext uri="{FF2B5EF4-FFF2-40B4-BE49-F238E27FC236}">
                    <a16:creationId xmlns:a16="http://schemas.microsoft.com/office/drawing/2014/main" id="{DA770D8C-A115-AF9F-A909-C254AD93DB05}"/>
                  </a:ext>
                </a:extLst>
              </p:cNvPr>
              <p:cNvSpPr/>
              <p:nvPr/>
            </p:nvSpPr>
            <p:spPr>
              <a:xfrm>
                <a:off x="5919950" y="1825075"/>
                <a:ext cx="100975" cy="100975"/>
              </a:xfrm>
              <a:custGeom>
                <a:avLst/>
                <a:gdLst/>
                <a:ahLst/>
                <a:cxnLst/>
                <a:rect l="l" t="t" r="r" b="b"/>
                <a:pathLst>
                  <a:path w="4039" h="4039" extrusionOk="0">
                    <a:moveTo>
                      <a:pt x="2019" y="4039"/>
                    </a:moveTo>
                    <a:cubicBezTo>
                      <a:pt x="3130" y="4039"/>
                      <a:pt x="4038" y="3144"/>
                      <a:pt x="4038" y="2020"/>
                    </a:cubicBezTo>
                    <a:cubicBezTo>
                      <a:pt x="4038" y="909"/>
                      <a:pt x="3130" y="1"/>
                      <a:pt x="2019" y="1"/>
                    </a:cubicBezTo>
                    <a:cubicBezTo>
                      <a:pt x="908" y="1"/>
                      <a:pt x="1" y="909"/>
                      <a:pt x="1" y="2020"/>
                    </a:cubicBezTo>
                    <a:cubicBezTo>
                      <a:pt x="1" y="3144"/>
                      <a:pt x="908" y="4039"/>
                      <a:pt x="2019" y="4039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14" name="Google Shape;6667;p51">
                <a:extLst>
                  <a:ext uri="{FF2B5EF4-FFF2-40B4-BE49-F238E27FC236}">
                    <a16:creationId xmlns:a16="http://schemas.microsoft.com/office/drawing/2014/main" id="{A07E4698-0AA5-F332-04A2-223E719C09F0}"/>
                  </a:ext>
                </a:extLst>
              </p:cNvPr>
              <p:cNvSpPr/>
              <p:nvPr/>
            </p:nvSpPr>
            <p:spPr>
              <a:xfrm>
                <a:off x="5983275" y="1820025"/>
                <a:ext cx="48800" cy="25400"/>
              </a:xfrm>
              <a:custGeom>
                <a:avLst/>
                <a:gdLst/>
                <a:ahLst/>
                <a:cxnLst/>
                <a:rect l="l" t="t" r="r" b="b"/>
                <a:pathLst>
                  <a:path w="1952" h="1016" extrusionOk="0">
                    <a:moveTo>
                      <a:pt x="1749" y="407"/>
                    </a:moveTo>
                    <a:cubicBezTo>
                      <a:pt x="1695" y="488"/>
                      <a:pt x="1641" y="555"/>
                      <a:pt x="1587" y="623"/>
                    </a:cubicBezTo>
                    <a:cubicBezTo>
                      <a:pt x="1451" y="759"/>
                      <a:pt x="1316" y="867"/>
                      <a:pt x="1153" y="934"/>
                    </a:cubicBezTo>
                    <a:lnTo>
                      <a:pt x="1139" y="934"/>
                    </a:lnTo>
                    <a:lnTo>
                      <a:pt x="1139" y="934"/>
                    </a:lnTo>
                    <a:cubicBezTo>
                      <a:pt x="1126" y="934"/>
                      <a:pt x="1112" y="949"/>
                      <a:pt x="1099" y="949"/>
                    </a:cubicBezTo>
                    <a:cubicBezTo>
                      <a:pt x="909" y="1016"/>
                      <a:pt x="747" y="1016"/>
                      <a:pt x="557" y="962"/>
                    </a:cubicBezTo>
                    <a:cubicBezTo>
                      <a:pt x="476" y="934"/>
                      <a:pt x="407" y="907"/>
                      <a:pt x="340" y="867"/>
                    </a:cubicBezTo>
                    <a:cubicBezTo>
                      <a:pt x="286" y="840"/>
                      <a:pt x="1" y="636"/>
                      <a:pt x="96" y="555"/>
                    </a:cubicBezTo>
                    <a:cubicBezTo>
                      <a:pt x="150" y="488"/>
                      <a:pt x="367" y="623"/>
                      <a:pt x="448" y="663"/>
                    </a:cubicBezTo>
                    <a:cubicBezTo>
                      <a:pt x="503" y="691"/>
                      <a:pt x="557" y="705"/>
                      <a:pt x="611" y="718"/>
                    </a:cubicBezTo>
                    <a:cubicBezTo>
                      <a:pt x="760" y="745"/>
                      <a:pt x="868" y="732"/>
                      <a:pt x="1018" y="691"/>
                    </a:cubicBezTo>
                    <a:cubicBezTo>
                      <a:pt x="1018" y="691"/>
                      <a:pt x="1031" y="678"/>
                      <a:pt x="1045" y="678"/>
                    </a:cubicBezTo>
                    <a:lnTo>
                      <a:pt x="1045" y="678"/>
                    </a:lnTo>
                    <a:lnTo>
                      <a:pt x="1045" y="678"/>
                    </a:lnTo>
                    <a:cubicBezTo>
                      <a:pt x="1193" y="623"/>
                      <a:pt x="1289" y="542"/>
                      <a:pt x="1397" y="447"/>
                    </a:cubicBezTo>
                    <a:cubicBezTo>
                      <a:pt x="1424" y="434"/>
                      <a:pt x="1532" y="311"/>
                      <a:pt x="1559" y="271"/>
                    </a:cubicBezTo>
                    <a:cubicBezTo>
                      <a:pt x="1614" y="217"/>
                      <a:pt x="1762" y="0"/>
                      <a:pt x="1843" y="27"/>
                    </a:cubicBezTo>
                    <a:cubicBezTo>
                      <a:pt x="1952" y="81"/>
                      <a:pt x="1789" y="365"/>
                      <a:pt x="1749" y="407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15" name="Google Shape;6668;p51">
                <a:extLst>
                  <a:ext uri="{FF2B5EF4-FFF2-40B4-BE49-F238E27FC236}">
                    <a16:creationId xmlns:a16="http://schemas.microsoft.com/office/drawing/2014/main" id="{F24E7B80-628D-B0C1-EE44-4F4BC6ED4616}"/>
                  </a:ext>
                </a:extLst>
              </p:cNvPr>
              <p:cNvSpPr/>
              <p:nvPr/>
            </p:nvSpPr>
            <p:spPr>
              <a:xfrm>
                <a:off x="5983950" y="1835250"/>
                <a:ext cx="58975" cy="19000"/>
              </a:xfrm>
              <a:custGeom>
                <a:avLst/>
                <a:gdLst/>
                <a:ahLst/>
                <a:cxnLst/>
                <a:rect l="l" t="t" r="r" b="b"/>
                <a:pathLst>
                  <a:path w="2359" h="760" extrusionOk="0">
                    <a:moveTo>
                      <a:pt x="2020" y="475"/>
                    </a:moveTo>
                    <a:cubicBezTo>
                      <a:pt x="1939" y="542"/>
                      <a:pt x="1844" y="596"/>
                      <a:pt x="1749" y="651"/>
                    </a:cubicBezTo>
                    <a:cubicBezTo>
                      <a:pt x="1560" y="719"/>
                      <a:pt x="1383" y="759"/>
                      <a:pt x="1180" y="759"/>
                    </a:cubicBezTo>
                    <a:lnTo>
                      <a:pt x="1166" y="759"/>
                    </a:lnTo>
                    <a:lnTo>
                      <a:pt x="1153" y="759"/>
                    </a:lnTo>
                    <a:cubicBezTo>
                      <a:pt x="1139" y="759"/>
                      <a:pt x="1099" y="746"/>
                      <a:pt x="1085" y="746"/>
                    </a:cubicBezTo>
                    <a:cubicBezTo>
                      <a:pt x="855" y="719"/>
                      <a:pt x="678" y="651"/>
                      <a:pt x="476" y="542"/>
                    </a:cubicBezTo>
                    <a:cubicBezTo>
                      <a:pt x="449" y="529"/>
                      <a:pt x="340" y="448"/>
                      <a:pt x="313" y="421"/>
                    </a:cubicBezTo>
                    <a:cubicBezTo>
                      <a:pt x="272" y="380"/>
                      <a:pt x="1" y="150"/>
                      <a:pt x="82" y="69"/>
                    </a:cubicBezTo>
                    <a:cubicBezTo>
                      <a:pt x="163" y="0"/>
                      <a:pt x="380" y="190"/>
                      <a:pt x="449" y="231"/>
                    </a:cubicBezTo>
                    <a:cubicBezTo>
                      <a:pt x="503" y="271"/>
                      <a:pt x="543" y="298"/>
                      <a:pt x="597" y="325"/>
                    </a:cubicBezTo>
                    <a:cubicBezTo>
                      <a:pt x="774" y="407"/>
                      <a:pt x="922" y="461"/>
                      <a:pt x="1112" y="475"/>
                    </a:cubicBezTo>
                    <a:lnTo>
                      <a:pt x="1180" y="475"/>
                    </a:lnTo>
                    <a:lnTo>
                      <a:pt x="1180" y="488"/>
                    </a:lnTo>
                    <a:cubicBezTo>
                      <a:pt x="1180" y="488"/>
                      <a:pt x="1180" y="475"/>
                      <a:pt x="1193" y="475"/>
                    </a:cubicBezTo>
                    <a:cubicBezTo>
                      <a:pt x="1356" y="488"/>
                      <a:pt x="1478" y="461"/>
                      <a:pt x="1641" y="407"/>
                    </a:cubicBezTo>
                    <a:cubicBezTo>
                      <a:pt x="1735" y="367"/>
                      <a:pt x="1803" y="340"/>
                      <a:pt x="1885" y="285"/>
                    </a:cubicBezTo>
                    <a:cubicBezTo>
                      <a:pt x="1952" y="231"/>
                      <a:pt x="2183" y="27"/>
                      <a:pt x="2250" y="82"/>
                    </a:cubicBezTo>
                    <a:cubicBezTo>
                      <a:pt x="2358" y="163"/>
                      <a:pt x="2060" y="434"/>
                      <a:pt x="2020" y="475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16" name="Google Shape;6669;p51">
                <a:extLst>
                  <a:ext uri="{FF2B5EF4-FFF2-40B4-BE49-F238E27FC236}">
                    <a16:creationId xmlns:a16="http://schemas.microsoft.com/office/drawing/2014/main" id="{94A53A84-508A-6B70-0B5C-A71411FF74BB}"/>
                  </a:ext>
                </a:extLst>
              </p:cNvPr>
              <p:cNvSpPr/>
              <p:nvPr/>
            </p:nvSpPr>
            <p:spPr>
              <a:xfrm>
                <a:off x="5988700" y="1835925"/>
                <a:ext cx="56250" cy="27475"/>
              </a:xfrm>
              <a:custGeom>
                <a:avLst/>
                <a:gdLst/>
                <a:ahLst/>
                <a:cxnLst/>
                <a:rect l="l" t="t" r="r" b="b"/>
                <a:pathLst>
                  <a:path w="2250" h="1099" extrusionOk="0">
                    <a:moveTo>
                      <a:pt x="1830" y="990"/>
                    </a:moveTo>
                    <a:cubicBezTo>
                      <a:pt x="1735" y="1030"/>
                      <a:pt x="1641" y="1057"/>
                      <a:pt x="1518" y="1071"/>
                    </a:cubicBezTo>
                    <a:cubicBezTo>
                      <a:pt x="1315" y="1098"/>
                      <a:pt x="1139" y="1084"/>
                      <a:pt x="949" y="1017"/>
                    </a:cubicBezTo>
                    <a:cubicBezTo>
                      <a:pt x="936" y="1017"/>
                      <a:pt x="936" y="1017"/>
                      <a:pt x="936" y="1003"/>
                    </a:cubicBezTo>
                    <a:lnTo>
                      <a:pt x="922" y="1003"/>
                    </a:lnTo>
                    <a:cubicBezTo>
                      <a:pt x="909" y="1003"/>
                      <a:pt x="868" y="976"/>
                      <a:pt x="855" y="976"/>
                    </a:cubicBezTo>
                    <a:cubicBezTo>
                      <a:pt x="651" y="882"/>
                      <a:pt x="502" y="773"/>
                      <a:pt x="340" y="597"/>
                    </a:cubicBezTo>
                    <a:cubicBezTo>
                      <a:pt x="326" y="584"/>
                      <a:pt x="244" y="475"/>
                      <a:pt x="217" y="434"/>
                    </a:cubicBezTo>
                    <a:cubicBezTo>
                      <a:pt x="190" y="394"/>
                      <a:pt x="1" y="82"/>
                      <a:pt x="109" y="27"/>
                    </a:cubicBezTo>
                    <a:cubicBezTo>
                      <a:pt x="190" y="0"/>
                      <a:pt x="353" y="231"/>
                      <a:pt x="407" y="298"/>
                    </a:cubicBezTo>
                    <a:lnTo>
                      <a:pt x="530" y="421"/>
                    </a:lnTo>
                    <a:cubicBezTo>
                      <a:pt x="665" y="556"/>
                      <a:pt x="786" y="651"/>
                      <a:pt x="963" y="732"/>
                    </a:cubicBezTo>
                    <a:cubicBezTo>
                      <a:pt x="976" y="732"/>
                      <a:pt x="1017" y="746"/>
                      <a:pt x="1017" y="746"/>
                    </a:cubicBezTo>
                    <a:lnTo>
                      <a:pt x="1030" y="746"/>
                    </a:lnTo>
                    <a:lnTo>
                      <a:pt x="1030" y="759"/>
                    </a:lnTo>
                    <a:cubicBezTo>
                      <a:pt x="1193" y="813"/>
                      <a:pt x="1328" y="827"/>
                      <a:pt x="1491" y="813"/>
                    </a:cubicBezTo>
                    <a:cubicBezTo>
                      <a:pt x="1586" y="813"/>
                      <a:pt x="1668" y="800"/>
                      <a:pt x="1762" y="773"/>
                    </a:cubicBezTo>
                    <a:cubicBezTo>
                      <a:pt x="1843" y="746"/>
                      <a:pt x="2114" y="624"/>
                      <a:pt x="2168" y="678"/>
                    </a:cubicBezTo>
                    <a:cubicBezTo>
                      <a:pt x="2250" y="786"/>
                      <a:pt x="1884" y="963"/>
                      <a:pt x="1830" y="99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17" name="Google Shape;6670;p51">
                <a:extLst>
                  <a:ext uri="{FF2B5EF4-FFF2-40B4-BE49-F238E27FC236}">
                    <a16:creationId xmlns:a16="http://schemas.microsoft.com/office/drawing/2014/main" id="{6C1E744B-099F-64D3-75F2-E8055B278A38}"/>
                  </a:ext>
                </a:extLst>
              </p:cNvPr>
              <p:cNvSpPr/>
              <p:nvPr/>
            </p:nvSpPr>
            <p:spPr>
              <a:xfrm>
                <a:off x="5956525" y="1837625"/>
                <a:ext cx="35950" cy="35925"/>
              </a:xfrm>
              <a:custGeom>
                <a:avLst/>
                <a:gdLst/>
                <a:ahLst/>
                <a:cxnLst/>
                <a:rect l="l" t="t" r="r" b="b"/>
                <a:pathLst>
                  <a:path w="1438" h="1437" extrusionOk="0">
                    <a:moveTo>
                      <a:pt x="718" y="1437"/>
                    </a:moveTo>
                    <a:cubicBezTo>
                      <a:pt x="1112" y="1437"/>
                      <a:pt x="1437" y="1112"/>
                      <a:pt x="1437" y="718"/>
                    </a:cubicBezTo>
                    <a:cubicBezTo>
                      <a:pt x="1437" y="326"/>
                      <a:pt x="1112" y="1"/>
                      <a:pt x="718" y="1"/>
                    </a:cubicBezTo>
                    <a:cubicBezTo>
                      <a:pt x="326" y="1"/>
                      <a:pt x="1" y="326"/>
                      <a:pt x="1" y="718"/>
                    </a:cubicBezTo>
                    <a:cubicBezTo>
                      <a:pt x="1" y="1112"/>
                      <a:pt x="326" y="1437"/>
                      <a:pt x="718" y="143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18" name="Google Shape;6671;p51">
                <a:extLst>
                  <a:ext uri="{FF2B5EF4-FFF2-40B4-BE49-F238E27FC236}">
                    <a16:creationId xmlns:a16="http://schemas.microsoft.com/office/drawing/2014/main" id="{8DF56AC2-C618-DAE1-FFAA-BFC93DD98694}"/>
                  </a:ext>
                </a:extLst>
              </p:cNvPr>
              <p:cNvSpPr/>
              <p:nvPr/>
            </p:nvSpPr>
            <p:spPr>
              <a:xfrm>
                <a:off x="5616450" y="1937225"/>
                <a:ext cx="78600" cy="30500"/>
              </a:xfrm>
              <a:custGeom>
                <a:avLst/>
                <a:gdLst/>
                <a:ahLst/>
                <a:cxnLst/>
                <a:rect l="l" t="t" r="r" b="b"/>
                <a:pathLst>
                  <a:path w="3144" h="1220" extrusionOk="0">
                    <a:moveTo>
                      <a:pt x="1572" y="1220"/>
                    </a:moveTo>
                    <a:cubicBezTo>
                      <a:pt x="2439" y="1220"/>
                      <a:pt x="3144" y="949"/>
                      <a:pt x="3144" y="609"/>
                    </a:cubicBezTo>
                    <a:cubicBezTo>
                      <a:pt x="3144" y="271"/>
                      <a:pt x="2439" y="0"/>
                      <a:pt x="1572" y="0"/>
                    </a:cubicBezTo>
                    <a:cubicBezTo>
                      <a:pt x="705" y="0"/>
                      <a:pt x="0" y="271"/>
                      <a:pt x="0" y="609"/>
                    </a:cubicBezTo>
                    <a:cubicBezTo>
                      <a:pt x="0" y="949"/>
                      <a:pt x="705" y="1220"/>
                      <a:pt x="1572" y="1220"/>
                    </a:cubicBezTo>
                    <a:close/>
                  </a:path>
                </a:pathLst>
              </a:custGeom>
              <a:solidFill>
                <a:srgbClr val="F58CA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19" name="Google Shape;6672;p51">
                <a:extLst>
                  <a:ext uri="{FF2B5EF4-FFF2-40B4-BE49-F238E27FC236}">
                    <a16:creationId xmlns:a16="http://schemas.microsoft.com/office/drawing/2014/main" id="{202392E0-43DC-6E35-0CC8-E5B36AC5EA48}"/>
                  </a:ext>
                </a:extLst>
              </p:cNvPr>
              <p:cNvSpPr/>
              <p:nvPr/>
            </p:nvSpPr>
            <p:spPr>
              <a:xfrm>
                <a:off x="5931125" y="1937225"/>
                <a:ext cx="78600" cy="30500"/>
              </a:xfrm>
              <a:custGeom>
                <a:avLst/>
                <a:gdLst/>
                <a:ahLst/>
                <a:cxnLst/>
                <a:rect l="l" t="t" r="r" b="b"/>
                <a:pathLst>
                  <a:path w="3144" h="1220" extrusionOk="0">
                    <a:moveTo>
                      <a:pt x="1572" y="1220"/>
                    </a:moveTo>
                    <a:cubicBezTo>
                      <a:pt x="2439" y="1220"/>
                      <a:pt x="3144" y="949"/>
                      <a:pt x="3144" y="609"/>
                    </a:cubicBezTo>
                    <a:cubicBezTo>
                      <a:pt x="3144" y="271"/>
                      <a:pt x="2439" y="0"/>
                      <a:pt x="1572" y="0"/>
                    </a:cubicBezTo>
                    <a:cubicBezTo>
                      <a:pt x="705" y="0"/>
                      <a:pt x="0" y="271"/>
                      <a:pt x="0" y="609"/>
                    </a:cubicBezTo>
                    <a:cubicBezTo>
                      <a:pt x="0" y="949"/>
                      <a:pt x="705" y="1220"/>
                      <a:pt x="1572" y="1220"/>
                    </a:cubicBezTo>
                    <a:close/>
                  </a:path>
                </a:pathLst>
              </a:custGeom>
              <a:solidFill>
                <a:srgbClr val="F58CA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7459" name="Google Shape;6673;p51">
            <a:extLst>
              <a:ext uri="{FF2B5EF4-FFF2-40B4-BE49-F238E27FC236}">
                <a16:creationId xmlns:a16="http://schemas.microsoft.com/office/drawing/2014/main" id="{40164BF5-146A-CDE7-6000-33DDC8DC3EE2}"/>
              </a:ext>
            </a:extLst>
          </p:cNvPr>
          <p:cNvGrpSpPr/>
          <p:nvPr/>
        </p:nvGrpSpPr>
        <p:grpSpPr>
          <a:xfrm rot="-605810" flipH="1">
            <a:off x="7819856" y="4285669"/>
            <a:ext cx="166673" cy="166673"/>
            <a:chOff x="2810757" y="1723146"/>
            <a:chExt cx="719700" cy="719700"/>
          </a:xfrm>
        </p:grpSpPr>
        <p:sp>
          <p:nvSpPr>
            <p:cNvPr id="7460" name="Google Shape;6674;p51">
              <a:extLst>
                <a:ext uri="{FF2B5EF4-FFF2-40B4-BE49-F238E27FC236}">
                  <a16:creationId xmlns:a16="http://schemas.microsoft.com/office/drawing/2014/main" id="{26400E87-537E-E1B0-5B54-09863C5CCF4C}"/>
                </a:ext>
              </a:extLst>
            </p:cNvPr>
            <p:cNvSpPr/>
            <p:nvPr/>
          </p:nvSpPr>
          <p:spPr>
            <a:xfrm>
              <a:off x="2810757" y="1723146"/>
              <a:ext cx="719700" cy="719700"/>
            </a:xfrm>
            <a:prstGeom prst="ellipse">
              <a:avLst/>
            </a:prstGeom>
            <a:gradFill>
              <a:gsLst>
                <a:gs pos="0">
                  <a:srgbClr val="F7A1B8"/>
                </a:gs>
                <a:gs pos="100000">
                  <a:srgbClr val="E62F60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7461" name="Google Shape;6675;p51">
              <a:extLst>
                <a:ext uri="{FF2B5EF4-FFF2-40B4-BE49-F238E27FC236}">
                  <a16:creationId xmlns:a16="http://schemas.microsoft.com/office/drawing/2014/main" id="{FE4E3771-1CAD-FCB6-5332-847B2345B5A3}"/>
                </a:ext>
              </a:extLst>
            </p:cNvPr>
            <p:cNvGrpSpPr/>
            <p:nvPr/>
          </p:nvGrpSpPr>
          <p:grpSpPr>
            <a:xfrm>
              <a:off x="2938725" y="1995263"/>
              <a:ext cx="463750" cy="159925"/>
              <a:chOff x="5593400" y="2441250"/>
              <a:chExt cx="463750" cy="159925"/>
            </a:xfrm>
          </p:grpSpPr>
          <p:sp>
            <p:nvSpPr>
              <p:cNvPr id="7462" name="Google Shape;6676;p51">
                <a:extLst>
                  <a:ext uri="{FF2B5EF4-FFF2-40B4-BE49-F238E27FC236}">
                    <a16:creationId xmlns:a16="http://schemas.microsoft.com/office/drawing/2014/main" id="{FA32249F-6FF5-1C78-061E-F9915B90FD94}"/>
                  </a:ext>
                </a:extLst>
              </p:cNvPr>
              <p:cNvSpPr/>
              <p:nvPr/>
            </p:nvSpPr>
            <p:spPr>
              <a:xfrm>
                <a:off x="5617450" y="2446325"/>
                <a:ext cx="100975" cy="100975"/>
              </a:xfrm>
              <a:custGeom>
                <a:avLst/>
                <a:gdLst/>
                <a:ahLst/>
                <a:cxnLst/>
                <a:rect l="l" t="t" r="r" b="b"/>
                <a:pathLst>
                  <a:path w="4039" h="4039" extrusionOk="0">
                    <a:moveTo>
                      <a:pt x="2020" y="4038"/>
                    </a:moveTo>
                    <a:cubicBezTo>
                      <a:pt x="3131" y="4038"/>
                      <a:pt x="4038" y="3131"/>
                      <a:pt x="4038" y="2020"/>
                    </a:cubicBezTo>
                    <a:cubicBezTo>
                      <a:pt x="4038" y="909"/>
                      <a:pt x="3131" y="0"/>
                      <a:pt x="2020" y="0"/>
                    </a:cubicBezTo>
                    <a:cubicBezTo>
                      <a:pt x="909" y="0"/>
                      <a:pt x="0" y="909"/>
                      <a:pt x="0" y="2020"/>
                    </a:cubicBezTo>
                    <a:cubicBezTo>
                      <a:pt x="0" y="3131"/>
                      <a:pt x="909" y="4038"/>
                      <a:pt x="2020" y="4038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63" name="Google Shape;6677;p51">
                <a:extLst>
                  <a:ext uri="{FF2B5EF4-FFF2-40B4-BE49-F238E27FC236}">
                    <a16:creationId xmlns:a16="http://schemas.microsoft.com/office/drawing/2014/main" id="{B91C976F-163F-E11C-E02B-8D4DE139D0FE}"/>
                  </a:ext>
                </a:extLst>
              </p:cNvPr>
              <p:cNvSpPr/>
              <p:nvPr/>
            </p:nvSpPr>
            <p:spPr>
              <a:xfrm>
                <a:off x="5606275" y="2441250"/>
                <a:ext cx="48450" cy="25425"/>
              </a:xfrm>
              <a:custGeom>
                <a:avLst/>
                <a:gdLst/>
                <a:ahLst/>
                <a:cxnLst/>
                <a:rect l="l" t="t" r="r" b="b"/>
                <a:pathLst>
                  <a:path w="1938" h="1017" extrusionOk="0">
                    <a:moveTo>
                      <a:pt x="204" y="407"/>
                    </a:moveTo>
                    <a:cubicBezTo>
                      <a:pt x="245" y="489"/>
                      <a:pt x="299" y="556"/>
                      <a:pt x="366" y="624"/>
                    </a:cubicBezTo>
                    <a:cubicBezTo>
                      <a:pt x="489" y="760"/>
                      <a:pt x="624" y="868"/>
                      <a:pt x="800" y="935"/>
                    </a:cubicBezTo>
                    <a:lnTo>
                      <a:pt x="800" y="935"/>
                    </a:lnTo>
                    <a:lnTo>
                      <a:pt x="814" y="935"/>
                    </a:lnTo>
                    <a:lnTo>
                      <a:pt x="841" y="949"/>
                    </a:lnTo>
                    <a:cubicBezTo>
                      <a:pt x="1044" y="1016"/>
                      <a:pt x="1206" y="1016"/>
                      <a:pt x="1396" y="962"/>
                    </a:cubicBezTo>
                    <a:cubicBezTo>
                      <a:pt x="1477" y="935"/>
                      <a:pt x="1545" y="908"/>
                      <a:pt x="1613" y="868"/>
                    </a:cubicBezTo>
                    <a:cubicBezTo>
                      <a:pt x="1667" y="841"/>
                      <a:pt x="1938" y="637"/>
                      <a:pt x="1857" y="556"/>
                    </a:cubicBezTo>
                    <a:cubicBezTo>
                      <a:pt x="1802" y="489"/>
                      <a:pt x="1586" y="624"/>
                      <a:pt x="1504" y="664"/>
                    </a:cubicBezTo>
                    <a:cubicBezTo>
                      <a:pt x="1450" y="691"/>
                      <a:pt x="1396" y="705"/>
                      <a:pt x="1342" y="718"/>
                    </a:cubicBezTo>
                    <a:cubicBezTo>
                      <a:pt x="1193" y="745"/>
                      <a:pt x="1071" y="732"/>
                      <a:pt x="935" y="691"/>
                    </a:cubicBezTo>
                    <a:lnTo>
                      <a:pt x="908" y="678"/>
                    </a:lnTo>
                    <a:lnTo>
                      <a:pt x="908" y="678"/>
                    </a:lnTo>
                    <a:lnTo>
                      <a:pt x="895" y="678"/>
                    </a:lnTo>
                    <a:cubicBezTo>
                      <a:pt x="760" y="624"/>
                      <a:pt x="651" y="543"/>
                      <a:pt x="543" y="447"/>
                    </a:cubicBezTo>
                    <a:cubicBezTo>
                      <a:pt x="516" y="434"/>
                      <a:pt x="407" y="312"/>
                      <a:pt x="380" y="272"/>
                    </a:cubicBezTo>
                    <a:cubicBezTo>
                      <a:pt x="339" y="218"/>
                      <a:pt x="191" y="1"/>
                      <a:pt x="95" y="28"/>
                    </a:cubicBezTo>
                    <a:cubicBezTo>
                      <a:pt x="1" y="82"/>
                      <a:pt x="163" y="366"/>
                      <a:pt x="204" y="407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64" name="Google Shape;6678;p51">
                <a:extLst>
                  <a:ext uri="{FF2B5EF4-FFF2-40B4-BE49-F238E27FC236}">
                    <a16:creationId xmlns:a16="http://schemas.microsoft.com/office/drawing/2014/main" id="{7B69249B-60CC-8204-82FB-757CAB23FD56}"/>
                  </a:ext>
                </a:extLst>
              </p:cNvPr>
              <p:cNvSpPr/>
              <p:nvPr/>
            </p:nvSpPr>
            <p:spPr>
              <a:xfrm>
                <a:off x="5595450" y="2456475"/>
                <a:ext cx="58950" cy="19000"/>
              </a:xfrm>
              <a:custGeom>
                <a:avLst/>
                <a:gdLst/>
                <a:ahLst/>
                <a:cxnLst/>
                <a:rect l="l" t="t" r="r" b="b"/>
                <a:pathLst>
                  <a:path w="2358" h="760" extrusionOk="0">
                    <a:moveTo>
                      <a:pt x="338" y="476"/>
                    </a:moveTo>
                    <a:cubicBezTo>
                      <a:pt x="420" y="543"/>
                      <a:pt x="501" y="597"/>
                      <a:pt x="609" y="651"/>
                    </a:cubicBezTo>
                    <a:cubicBezTo>
                      <a:pt x="799" y="720"/>
                      <a:pt x="976" y="760"/>
                      <a:pt x="1179" y="760"/>
                    </a:cubicBezTo>
                    <a:lnTo>
                      <a:pt x="1193" y="760"/>
                    </a:lnTo>
                    <a:lnTo>
                      <a:pt x="1193" y="760"/>
                    </a:lnTo>
                    <a:cubicBezTo>
                      <a:pt x="1206" y="760"/>
                      <a:pt x="1260" y="747"/>
                      <a:pt x="1274" y="747"/>
                    </a:cubicBezTo>
                    <a:cubicBezTo>
                      <a:pt x="1504" y="720"/>
                      <a:pt x="1680" y="651"/>
                      <a:pt x="1870" y="543"/>
                    </a:cubicBezTo>
                    <a:cubicBezTo>
                      <a:pt x="1897" y="530"/>
                      <a:pt x="2006" y="449"/>
                      <a:pt x="2046" y="422"/>
                    </a:cubicBezTo>
                    <a:cubicBezTo>
                      <a:pt x="2087" y="380"/>
                      <a:pt x="2358" y="151"/>
                      <a:pt x="2262" y="69"/>
                    </a:cubicBezTo>
                    <a:cubicBezTo>
                      <a:pt x="2195" y="1"/>
                      <a:pt x="1978" y="191"/>
                      <a:pt x="1910" y="232"/>
                    </a:cubicBezTo>
                    <a:cubicBezTo>
                      <a:pt x="1856" y="259"/>
                      <a:pt x="1802" y="299"/>
                      <a:pt x="1748" y="326"/>
                    </a:cubicBezTo>
                    <a:cubicBezTo>
                      <a:pt x="1585" y="407"/>
                      <a:pt x="1436" y="462"/>
                      <a:pt x="1247" y="476"/>
                    </a:cubicBezTo>
                    <a:lnTo>
                      <a:pt x="1179" y="476"/>
                    </a:lnTo>
                    <a:lnTo>
                      <a:pt x="1179" y="489"/>
                    </a:lnTo>
                    <a:cubicBezTo>
                      <a:pt x="1179" y="476"/>
                      <a:pt x="1166" y="476"/>
                      <a:pt x="1166" y="476"/>
                    </a:cubicBezTo>
                    <a:cubicBezTo>
                      <a:pt x="1003" y="489"/>
                      <a:pt x="867" y="462"/>
                      <a:pt x="705" y="407"/>
                    </a:cubicBezTo>
                    <a:cubicBezTo>
                      <a:pt x="624" y="367"/>
                      <a:pt x="555" y="340"/>
                      <a:pt x="474" y="286"/>
                    </a:cubicBezTo>
                    <a:cubicBezTo>
                      <a:pt x="407" y="232"/>
                      <a:pt x="176" y="28"/>
                      <a:pt x="109" y="82"/>
                    </a:cubicBezTo>
                    <a:cubicBezTo>
                      <a:pt x="0" y="164"/>
                      <a:pt x="284" y="435"/>
                      <a:pt x="338" y="476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65" name="Google Shape;6679;p51">
                <a:extLst>
                  <a:ext uri="{FF2B5EF4-FFF2-40B4-BE49-F238E27FC236}">
                    <a16:creationId xmlns:a16="http://schemas.microsoft.com/office/drawing/2014/main" id="{F4517956-FC72-1487-59E6-8D5FCB4043FB}"/>
                  </a:ext>
                </a:extLst>
              </p:cNvPr>
              <p:cNvSpPr/>
              <p:nvPr/>
            </p:nvSpPr>
            <p:spPr>
              <a:xfrm>
                <a:off x="5593400" y="2457175"/>
                <a:ext cx="56275" cy="27475"/>
              </a:xfrm>
              <a:custGeom>
                <a:avLst/>
                <a:gdLst/>
                <a:ahLst/>
                <a:cxnLst/>
                <a:rect l="l" t="t" r="r" b="b"/>
                <a:pathLst>
                  <a:path w="2251" h="1099" extrusionOk="0">
                    <a:moveTo>
                      <a:pt x="407" y="990"/>
                    </a:moveTo>
                    <a:cubicBezTo>
                      <a:pt x="516" y="1030"/>
                      <a:pt x="610" y="1057"/>
                      <a:pt x="733" y="1071"/>
                    </a:cubicBezTo>
                    <a:cubicBezTo>
                      <a:pt x="935" y="1098"/>
                      <a:pt x="1112" y="1084"/>
                      <a:pt x="1302" y="1017"/>
                    </a:cubicBezTo>
                    <a:cubicBezTo>
                      <a:pt x="1302" y="1017"/>
                      <a:pt x="1315" y="1017"/>
                      <a:pt x="1315" y="1003"/>
                    </a:cubicBezTo>
                    <a:lnTo>
                      <a:pt x="1315" y="1003"/>
                    </a:lnTo>
                    <a:cubicBezTo>
                      <a:pt x="1329" y="1003"/>
                      <a:pt x="1383" y="976"/>
                      <a:pt x="1383" y="976"/>
                    </a:cubicBezTo>
                    <a:cubicBezTo>
                      <a:pt x="1600" y="881"/>
                      <a:pt x="1748" y="773"/>
                      <a:pt x="1898" y="596"/>
                    </a:cubicBezTo>
                    <a:cubicBezTo>
                      <a:pt x="1925" y="583"/>
                      <a:pt x="2006" y="475"/>
                      <a:pt x="2033" y="434"/>
                    </a:cubicBezTo>
                    <a:cubicBezTo>
                      <a:pt x="2060" y="394"/>
                      <a:pt x="2250" y="81"/>
                      <a:pt x="2142" y="27"/>
                    </a:cubicBezTo>
                    <a:cubicBezTo>
                      <a:pt x="2060" y="0"/>
                      <a:pt x="1898" y="231"/>
                      <a:pt x="1844" y="298"/>
                    </a:cubicBezTo>
                    <a:lnTo>
                      <a:pt x="1721" y="421"/>
                    </a:lnTo>
                    <a:cubicBezTo>
                      <a:pt x="1586" y="556"/>
                      <a:pt x="1450" y="650"/>
                      <a:pt x="1275" y="732"/>
                    </a:cubicBezTo>
                    <a:cubicBezTo>
                      <a:pt x="1275" y="732"/>
                      <a:pt x="1233" y="746"/>
                      <a:pt x="1220" y="746"/>
                    </a:cubicBezTo>
                    <a:lnTo>
                      <a:pt x="1220" y="746"/>
                    </a:lnTo>
                    <a:cubicBezTo>
                      <a:pt x="1220" y="746"/>
                      <a:pt x="1206" y="746"/>
                      <a:pt x="1206" y="759"/>
                    </a:cubicBezTo>
                    <a:cubicBezTo>
                      <a:pt x="1058" y="813"/>
                      <a:pt x="922" y="827"/>
                      <a:pt x="760" y="813"/>
                    </a:cubicBezTo>
                    <a:cubicBezTo>
                      <a:pt x="651" y="813"/>
                      <a:pt x="583" y="800"/>
                      <a:pt x="489" y="773"/>
                    </a:cubicBezTo>
                    <a:cubicBezTo>
                      <a:pt x="407" y="746"/>
                      <a:pt x="122" y="623"/>
                      <a:pt x="82" y="678"/>
                    </a:cubicBezTo>
                    <a:cubicBezTo>
                      <a:pt x="1" y="786"/>
                      <a:pt x="353" y="963"/>
                      <a:pt x="407" y="99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66" name="Google Shape;6680;p51">
                <a:extLst>
                  <a:ext uri="{FF2B5EF4-FFF2-40B4-BE49-F238E27FC236}">
                    <a16:creationId xmlns:a16="http://schemas.microsoft.com/office/drawing/2014/main" id="{600168D2-70B1-3775-46C8-8A55DA7C6583}"/>
                  </a:ext>
                </a:extLst>
              </p:cNvPr>
              <p:cNvSpPr/>
              <p:nvPr/>
            </p:nvSpPr>
            <p:spPr>
              <a:xfrm>
                <a:off x="5645900" y="2458875"/>
                <a:ext cx="35600" cy="35925"/>
              </a:xfrm>
              <a:custGeom>
                <a:avLst/>
                <a:gdLst/>
                <a:ahLst/>
                <a:cxnLst/>
                <a:rect l="l" t="t" r="r" b="b"/>
                <a:pathLst>
                  <a:path w="1424" h="1437" extrusionOk="0">
                    <a:moveTo>
                      <a:pt x="705" y="1437"/>
                    </a:moveTo>
                    <a:cubicBezTo>
                      <a:pt x="1112" y="1437"/>
                      <a:pt x="1424" y="1111"/>
                      <a:pt x="1424" y="718"/>
                    </a:cubicBezTo>
                    <a:cubicBezTo>
                      <a:pt x="1424" y="326"/>
                      <a:pt x="1112" y="0"/>
                      <a:pt x="705" y="0"/>
                    </a:cubicBezTo>
                    <a:cubicBezTo>
                      <a:pt x="313" y="0"/>
                      <a:pt x="1" y="326"/>
                      <a:pt x="1" y="718"/>
                    </a:cubicBezTo>
                    <a:cubicBezTo>
                      <a:pt x="1" y="1111"/>
                      <a:pt x="313" y="1437"/>
                      <a:pt x="705" y="143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67" name="Google Shape;6681;p51">
                <a:extLst>
                  <a:ext uri="{FF2B5EF4-FFF2-40B4-BE49-F238E27FC236}">
                    <a16:creationId xmlns:a16="http://schemas.microsoft.com/office/drawing/2014/main" id="{21AA7CD6-41FD-E8E4-3620-A328B1524819}"/>
                  </a:ext>
                </a:extLst>
              </p:cNvPr>
              <p:cNvSpPr/>
              <p:nvPr/>
            </p:nvSpPr>
            <p:spPr>
              <a:xfrm>
                <a:off x="5932150" y="2446325"/>
                <a:ext cx="100975" cy="100975"/>
              </a:xfrm>
              <a:custGeom>
                <a:avLst/>
                <a:gdLst/>
                <a:ahLst/>
                <a:cxnLst/>
                <a:rect l="l" t="t" r="r" b="b"/>
                <a:pathLst>
                  <a:path w="4039" h="4039" extrusionOk="0">
                    <a:moveTo>
                      <a:pt x="2019" y="4038"/>
                    </a:moveTo>
                    <a:cubicBezTo>
                      <a:pt x="3130" y="4038"/>
                      <a:pt x="4038" y="3131"/>
                      <a:pt x="4038" y="2020"/>
                    </a:cubicBezTo>
                    <a:cubicBezTo>
                      <a:pt x="4038" y="909"/>
                      <a:pt x="3130" y="0"/>
                      <a:pt x="2019" y="0"/>
                    </a:cubicBezTo>
                    <a:cubicBezTo>
                      <a:pt x="908" y="0"/>
                      <a:pt x="0" y="909"/>
                      <a:pt x="0" y="2020"/>
                    </a:cubicBezTo>
                    <a:cubicBezTo>
                      <a:pt x="0" y="3131"/>
                      <a:pt x="908" y="4038"/>
                      <a:pt x="2019" y="4038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68" name="Google Shape;6682;p51">
                <a:extLst>
                  <a:ext uri="{FF2B5EF4-FFF2-40B4-BE49-F238E27FC236}">
                    <a16:creationId xmlns:a16="http://schemas.microsoft.com/office/drawing/2014/main" id="{294A4257-8CBC-A46C-9198-1041EE429E60}"/>
                  </a:ext>
                </a:extLst>
              </p:cNvPr>
              <p:cNvSpPr/>
              <p:nvPr/>
            </p:nvSpPr>
            <p:spPr>
              <a:xfrm>
                <a:off x="5995825" y="2441250"/>
                <a:ext cx="48450" cy="25425"/>
              </a:xfrm>
              <a:custGeom>
                <a:avLst/>
                <a:gdLst/>
                <a:ahLst/>
                <a:cxnLst/>
                <a:rect l="l" t="t" r="r" b="b"/>
                <a:pathLst>
                  <a:path w="1938" h="1017" extrusionOk="0">
                    <a:moveTo>
                      <a:pt x="1735" y="407"/>
                    </a:moveTo>
                    <a:cubicBezTo>
                      <a:pt x="1694" y="489"/>
                      <a:pt x="1640" y="556"/>
                      <a:pt x="1572" y="624"/>
                    </a:cubicBezTo>
                    <a:cubicBezTo>
                      <a:pt x="1450" y="760"/>
                      <a:pt x="1314" y="868"/>
                      <a:pt x="1139" y="935"/>
                    </a:cubicBezTo>
                    <a:lnTo>
                      <a:pt x="1139" y="935"/>
                    </a:lnTo>
                    <a:lnTo>
                      <a:pt x="1125" y="935"/>
                    </a:lnTo>
                    <a:lnTo>
                      <a:pt x="1098" y="949"/>
                    </a:lnTo>
                    <a:cubicBezTo>
                      <a:pt x="895" y="1016"/>
                      <a:pt x="732" y="1016"/>
                      <a:pt x="543" y="962"/>
                    </a:cubicBezTo>
                    <a:cubicBezTo>
                      <a:pt x="461" y="935"/>
                      <a:pt x="393" y="908"/>
                      <a:pt x="326" y="868"/>
                    </a:cubicBezTo>
                    <a:cubicBezTo>
                      <a:pt x="272" y="841"/>
                      <a:pt x="1" y="637"/>
                      <a:pt x="82" y="556"/>
                    </a:cubicBezTo>
                    <a:cubicBezTo>
                      <a:pt x="136" y="489"/>
                      <a:pt x="353" y="624"/>
                      <a:pt x="434" y="664"/>
                    </a:cubicBezTo>
                    <a:cubicBezTo>
                      <a:pt x="488" y="691"/>
                      <a:pt x="543" y="705"/>
                      <a:pt x="597" y="718"/>
                    </a:cubicBezTo>
                    <a:cubicBezTo>
                      <a:pt x="745" y="745"/>
                      <a:pt x="868" y="732"/>
                      <a:pt x="1003" y="691"/>
                    </a:cubicBezTo>
                    <a:lnTo>
                      <a:pt x="1030" y="678"/>
                    </a:lnTo>
                    <a:lnTo>
                      <a:pt x="1030" y="678"/>
                    </a:lnTo>
                    <a:lnTo>
                      <a:pt x="1043" y="678"/>
                    </a:lnTo>
                    <a:cubicBezTo>
                      <a:pt x="1179" y="624"/>
                      <a:pt x="1287" y="543"/>
                      <a:pt x="1396" y="447"/>
                    </a:cubicBezTo>
                    <a:cubicBezTo>
                      <a:pt x="1423" y="434"/>
                      <a:pt x="1531" y="312"/>
                      <a:pt x="1558" y="272"/>
                    </a:cubicBezTo>
                    <a:cubicBezTo>
                      <a:pt x="1599" y="218"/>
                      <a:pt x="1748" y="1"/>
                      <a:pt x="1843" y="28"/>
                    </a:cubicBezTo>
                    <a:cubicBezTo>
                      <a:pt x="1938" y="82"/>
                      <a:pt x="1775" y="366"/>
                      <a:pt x="1735" y="407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69" name="Google Shape;6683;p51">
                <a:extLst>
                  <a:ext uri="{FF2B5EF4-FFF2-40B4-BE49-F238E27FC236}">
                    <a16:creationId xmlns:a16="http://schemas.microsoft.com/office/drawing/2014/main" id="{32137E64-6AD4-F12E-2FC6-22D83CB5CD34}"/>
                  </a:ext>
                </a:extLst>
              </p:cNvPr>
              <p:cNvSpPr/>
              <p:nvPr/>
            </p:nvSpPr>
            <p:spPr>
              <a:xfrm>
                <a:off x="5996150" y="2456475"/>
                <a:ext cx="58975" cy="19000"/>
              </a:xfrm>
              <a:custGeom>
                <a:avLst/>
                <a:gdLst/>
                <a:ahLst/>
                <a:cxnLst/>
                <a:rect l="l" t="t" r="r" b="b"/>
                <a:pathLst>
                  <a:path w="2359" h="760" extrusionOk="0">
                    <a:moveTo>
                      <a:pt x="2020" y="476"/>
                    </a:moveTo>
                    <a:cubicBezTo>
                      <a:pt x="1939" y="543"/>
                      <a:pt x="1857" y="597"/>
                      <a:pt x="1749" y="651"/>
                    </a:cubicBezTo>
                    <a:cubicBezTo>
                      <a:pt x="1559" y="720"/>
                      <a:pt x="1383" y="760"/>
                      <a:pt x="1180" y="760"/>
                    </a:cubicBezTo>
                    <a:lnTo>
                      <a:pt x="1166" y="760"/>
                    </a:lnTo>
                    <a:lnTo>
                      <a:pt x="1166" y="760"/>
                    </a:lnTo>
                    <a:cubicBezTo>
                      <a:pt x="1153" y="760"/>
                      <a:pt x="1099" y="747"/>
                      <a:pt x="1085" y="747"/>
                    </a:cubicBezTo>
                    <a:cubicBezTo>
                      <a:pt x="855" y="720"/>
                      <a:pt x="678" y="651"/>
                      <a:pt x="488" y="543"/>
                    </a:cubicBezTo>
                    <a:cubicBezTo>
                      <a:pt x="461" y="530"/>
                      <a:pt x="353" y="449"/>
                      <a:pt x="313" y="422"/>
                    </a:cubicBezTo>
                    <a:cubicBezTo>
                      <a:pt x="272" y="380"/>
                      <a:pt x="1" y="151"/>
                      <a:pt x="96" y="69"/>
                    </a:cubicBezTo>
                    <a:cubicBezTo>
                      <a:pt x="163" y="1"/>
                      <a:pt x="380" y="191"/>
                      <a:pt x="448" y="232"/>
                    </a:cubicBezTo>
                    <a:cubicBezTo>
                      <a:pt x="503" y="259"/>
                      <a:pt x="557" y="299"/>
                      <a:pt x="611" y="326"/>
                    </a:cubicBezTo>
                    <a:cubicBezTo>
                      <a:pt x="774" y="407"/>
                      <a:pt x="922" y="462"/>
                      <a:pt x="1112" y="476"/>
                    </a:cubicBezTo>
                    <a:lnTo>
                      <a:pt x="1180" y="476"/>
                    </a:lnTo>
                    <a:lnTo>
                      <a:pt x="1180" y="489"/>
                    </a:lnTo>
                    <a:cubicBezTo>
                      <a:pt x="1180" y="476"/>
                      <a:pt x="1193" y="476"/>
                      <a:pt x="1193" y="476"/>
                    </a:cubicBezTo>
                    <a:cubicBezTo>
                      <a:pt x="1356" y="489"/>
                      <a:pt x="1491" y="462"/>
                      <a:pt x="1641" y="407"/>
                    </a:cubicBezTo>
                    <a:cubicBezTo>
                      <a:pt x="1735" y="367"/>
                      <a:pt x="1803" y="340"/>
                      <a:pt x="1885" y="286"/>
                    </a:cubicBezTo>
                    <a:cubicBezTo>
                      <a:pt x="1952" y="232"/>
                      <a:pt x="2183" y="28"/>
                      <a:pt x="2250" y="82"/>
                    </a:cubicBezTo>
                    <a:cubicBezTo>
                      <a:pt x="2358" y="164"/>
                      <a:pt x="2074" y="435"/>
                      <a:pt x="2020" y="476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70" name="Google Shape;6684;p51">
                <a:extLst>
                  <a:ext uri="{FF2B5EF4-FFF2-40B4-BE49-F238E27FC236}">
                    <a16:creationId xmlns:a16="http://schemas.microsoft.com/office/drawing/2014/main" id="{DE103CB6-9AA1-454B-5DD5-AC00E9B21385}"/>
                  </a:ext>
                </a:extLst>
              </p:cNvPr>
              <p:cNvSpPr/>
              <p:nvPr/>
            </p:nvSpPr>
            <p:spPr>
              <a:xfrm>
                <a:off x="6000900" y="2457175"/>
                <a:ext cx="56250" cy="27475"/>
              </a:xfrm>
              <a:custGeom>
                <a:avLst/>
                <a:gdLst/>
                <a:ahLst/>
                <a:cxnLst/>
                <a:rect l="l" t="t" r="r" b="b"/>
                <a:pathLst>
                  <a:path w="2250" h="1099" extrusionOk="0">
                    <a:moveTo>
                      <a:pt x="1843" y="990"/>
                    </a:moveTo>
                    <a:cubicBezTo>
                      <a:pt x="1735" y="1030"/>
                      <a:pt x="1640" y="1057"/>
                      <a:pt x="1518" y="1071"/>
                    </a:cubicBezTo>
                    <a:cubicBezTo>
                      <a:pt x="1315" y="1098"/>
                      <a:pt x="1138" y="1084"/>
                      <a:pt x="949" y="1017"/>
                    </a:cubicBezTo>
                    <a:cubicBezTo>
                      <a:pt x="949" y="1017"/>
                      <a:pt x="936" y="1017"/>
                      <a:pt x="936" y="1003"/>
                    </a:cubicBezTo>
                    <a:lnTo>
                      <a:pt x="936" y="1003"/>
                    </a:lnTo>
                    <a:cubicBezTo>
                      <a:pt x="922" y="1003"/>
                      <a:pt x="868" y="976"/>
                      <a:pt x="868" y="976"/>
                    </a:cubicBezTo>
                    <a:cubicBezTo>
                      <a:pt x="651" y="881"/>
                      <a:pt x="502" y="773"/>
                      <a:pt x="353" y="596"/>
                    </a:cubicBezTo>
                    <a:cubicBezTo>
                      <a:pt x="326" y="583"/>
                      <a:pt x="244" y="475"/>
                      <a:pt x="217" y="434"/>
                    </a:cubicBezTo>
                    <a:cubicBezTo>
                      <a:pt x="190" y="394"/>
                      <a:pt x="0" y="81"/>
                      <a:pt x="109" y="27"/>
                    </a:cubicBezTo>
                    <a:cubicBezTo>
                      <a:pt x="190" y="0"/>
                      <a:pt x="353" y="231"/>
                      <a:pt x="407" y="298"/>
                    </a:cubicBezTo>
                    <a:lnTo>
                      <a:pt x="529" y="421"/>
                    </a:lnTo>
                    <a:cubicBezTo>
                      <a:pt x="665" y="556"/>
                      <a:pt x="800" y="650"/>
                      <a:pt x="976" y="732"/>
                    </a:cubicBezTo>
                    <a:cubicBezTo>
                      <a:pt x="976" y="732"/>
                      <a:pt x="1017" y="746"/>
                      <a:pt x="1030" y="746"/>
                    </a:cubicBezTo>
                    <a:lnTo>
                      <a:pt x="1030" y="746"/>
                    </a:lnTo>
                    <a:lnTo>
                      <a:pt x="1044" y="759"/>
                    </a:lnTo>
                    <a:cubicBezTo>
                      <a:pt x="1193" y="813"/>
                      <a:pt x="1328" y="827"/>
                      <a:pt x="1491" y="813"/>
                    </a:cubicBezTo>
                    <a:cubicBezTo>
                      <a:pt x="1599" y="813"/>
                      <a:pt x="1667" y="800"/>
                      <a:pt x="1762" y="773"/>
                    </a:cubicBezTo>
                    <a:cubicBezTo>
                      <a:pt x="1843" y="746"/>
                      <a:pt x="2128" y="623"/>
                      <a:pt x="2168" y="678"/>
                    </a:cubicBezTo>
                    <a:cubicBezTo>
                      <a:pt x="2250" y="786"/>
                      <a:pt x="1897" y="963"/>
                      <a:pt x="1843" y="99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71" name="Google Shape;6685;p51">
                <a:extLst>
                  <a:ext uri="{FF2B5EF4-FFF2-40B4-BE49-F238E27FC236}">
                    <a16:creationId xmlns:a16="http://schemas.microsoft.com/office/drawing/2014/main" id="{95DD9FEF-9A56-0DAD-A176-2CFFC212437C}"/>
                  </a:ext>
                </a:extLst>
              </p:cNvPr>
              <p:cNvSpPr/>
              <p:nvPr/>
            </p:nvSpPr>
            <p:spPr>
              <a:xfrm>
                <a:off x="5969050" y="2458875"/>
                <a:ext cx="35600" cy="35925"/>
              </a:xfrm>
              <a:custGeom>
                <a:avLst/>
                <a:gdLst/>
                <a:ahLst/>
                <a:cxnLst/>
                <a:rect l="l" t="t" r="r" b="b"/>
                <a:pathLst>
                  <a:path w="1424" h="1437" extrusionOk="0">
                    <a:moveTo>
                      <a:pt x="705" y="1437"/>
                    </a:moveTo>
                    <a:cubicBezTo>
                      <a:pt x="1112" y="1437"/>
                      <a:pt x="1424" y="1111"/>
                      <a:pt x="1424" y="718"/>
                    </a:cubicBezTo>
                    <a:cubicBezTo>
                      <a:pt x="1424" y="326"/>
                      <a:pt x="1112" y="0"/>
                      <a:pt x="705" y="0"/>
                    </a:cubicBezTo>
                    <a:cubicBezTo>
                      <a:pt x="313" y="0"/>
                      <a:pt x="1" y="326"/>
                      <a:pt x="1" y="718"/>
                    </a:cubicBezTo>
                    <a:cubicBezTo>
                      <a:pt x="1" y="1111"/>
                      <a:pt x="313" y="1437"/>
                      <a:pt x="705" y="143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72" name="Google Shape;6686;p51">
                <a:extLst>
                  <a:ext uri="{FF2B5EF4-FFF2-40B4-BE49-F238E27FC236}">
                    <a16:creationId xmlns:a16="http://schemas.microsoft.com/office/drawing/2014/main" id="{A05138BB-56F6-6DA1-0186-03534F0EB9D6}"/>
                  </a:ext>
                </a:extLst>
              </p:cNvPr>
              <p:cNvSpPr/>
              <p:nvPr/>
            </p:nvSpPr>
            <p:spPr>
              <a:xfrm>
                <a:off x="5628650" y="2570650"/>
                <a:ext cx="78600" cy="30525"/>
              </a:xfrm>
              <a:custGeom>
                <a:avLst/>
                <a:gdLst/>
                <a:ahLst/>
                <a:cxnLst/>
                <a:rect l="l" t="t" r="r" b="b"/>
                <a:pathLst>
                  <a:path w="3144" h="1221" extrusionOk="0">
                    <a:moveTo>
                      <a:pt x="1572" y="1220"/>
                    </a:moveTo>
                    <a:cubicBezTo>
                      <a:pt x="2439" y="1220"/>
                      <a:pt x="3144" y="935"/>
                      <a:pt x="3144" y="610"/>
                    </a:cubicBezTo>
                    <a:cubicBezTo>
                      <a:pt x="3144" y="272"/>
                      <a:pt x="2439" y="1"/>
                      <a:pt x="1572" y="1"/>
                    </a:cubicBezTo>
                    <a:cubicBezTo>
                      <a:pt x="705" y="1"/>
                      <a:pt x="0" y="272"/>
                      <a:pt x="0" y="610"/>
                    </a:cubicBezTo>
                    <a:cubicBezTo>
                      <a:pt x="0" y="935"/>
                      <a:pt x="705" y="1220"/>
                      <a:pt x="1572" y="1220"/>
                    </a:cubicBezTo>
                    <a:close/>
                  </a:path>
                </a:pathLst>
              </a:custGeom>
              <a:solidFill>
                <a:srgbClr val="F58CA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73" name="Google Shape;6687;p51">
                <a:extLst>
                  <a:ext uri="{FF2B5EF4-FFF2-40B4-BE49-F238E27FC236}">
                    <a16:creationId xmlns:a16="http://schemas.microsoft.com/office/drawing/2014/main" id="{A4B6103A-CA6B-6BC6-C6BC-A4AAAD1FF7C9}"/>
                  </a:ext>
                </a:extLst>
              </p:cNvPr>
              <p:cNvSpPr/>
              <p:nvPr/>
            </p:nvSpPr>
            <p:spPr>
              <a:xfrm>
                <a:off x="5943300" y="2570650"/>
                <a:ext cx="78625" cy="30525"/>
              </a:xfrm>
              <a:custGeom>
                <a:avLst/>
                <a:gdLst/>
                <a:ahLst/>
                <a:cxnLst/>
                <a:rect l="l" t="t" r="r" b="b"/>
                <a:pathLst>
                  <a:path w="3145" h="1221" extrusionOk="0">
                    <a:moveTo>
                      <a:pt x="1573" y="1220"/>
                    </a:moveTo>
                    <a:cubicBezTo>
                      <a:pt x="2440" y="1220"/>
                      <a:pt x="3144" y="935"/>
                      <a:pt x="3144" y="610"/>
                    </a:cubicBezTo>
                    <a:cubicBezTo>
                      <a:pt x="3144" y="272"/>
                      <a:pt x="2440" y="1"/>
                      <a:pt x="1573" y="1"/>
                    </a:cubicBezTo>
                    <a:cubicBezTo>
                      <a:pt x="706" y="1"/>
                      <a:pt x="1" y="272"/>
                      <a:pt x="1" y="610"/>
                    </a:cubicBezTo>
                    <a:cubicBezTo>
                      <a:pt x="1" y="935"/>
                      <a:pt x="706" y="1220"/>
                      <a:pt x="1573" y="1220"/>
                    </a:cubicBezTo>
                    <a:close/>
                  </a:path>
                </a:pathLst>
              </a:custGeom>
              <a:solidFill>
                <a:srgbClr val="F58CA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74" name="Google Shape;6688;p51">
                <a:extLst>
                  <a:ext uri="{FF2B5EF4-FFF2-40B4-BE49-F238E27FC236}">
                    <a16:creationId xmlns:a16="http://schemas.microsoft.com/office/drawing/2014/main" id="{AB7444F4-44DB-6A35-8609-E84D4E8652B0}"/>
                  </a:ext>
                </a:extLst>
              </p:cNvPr>
              <p:cNvSpPr/>
              <p:nvPr/>
            </p:nvSpPr>
            <p:spPr>
              <a:xfrm>
                <a:off x="5752275" y="2515775"/>
                <a:ext cx="143650" cy="43700"/>
              </a:xfrm>
              <a:custGeom>
                <a:avLst/>
                <a:gdLst/>
                <a:ahLst/>
                <a:cxnLst/>
                <a:rect l="l" t="t" r="r" b="b"/>
                <a:pathLst>
                  <a:path w="5746" h="1748" extrusionOk="0">
                    <a:moveTo>
                      <a:pt x="2670" y="203"/>
                    </a:moveTo>
                    <a:cubicBezTo>
                      <a:pt x="2670" y="95"/>
                      <a:pt x="2751" y="1"/>
                      <a:pt x="2873" y="1"/>
                    </a:cubicBezTo>
                    <a:cubicBezTo>
                      <a:pt x="2981" y="1"/>
                      <a:pt x="3076" y="95"/>
                      <a:pt x="3076" y="203"/>
                    </a:cubicBezTo>
                    <a:cubicBezTo>
                      <a:pt x="3076" y="516"/>
                      <a:pt x="3198" y="800"/>
                      <a:pt x="3402" y="1003"/>
                    </a:cubicBezTo>
                    <a:cubicBezTo>
                      <a:pt x="3618" y="1206"/>
                      <a:pt x="3889" y="1328"/>
                      <a:pt x="4200" y="1328"/>
                    </a:cubicBezTo>
                    <a:cubicBezTo>
                      <a:pt x="4513" y="1328"/>
                      <a:pt x="4797" y="1206"/>
                      <a:pt x="5000" y="1003"/>
                    </a:cubicBezTo>
                    <a:cubicBezTo>
                      <a:pt x="5203" y="800"/>
                      <a:pt x="5339" y="516"/>
                      <a:pt x="5339" y="203"/>
                    </a:cubicBezTo>
                    <a:cubicBezTo>
                      <a:pt x="5339" y="95"/>
                      <a:pt x="5420" y="1"/>
                      <a:pt x="5542" y="1"/>
                    </a:cubicBezTo>
                    <a:cubicBezTo>
                      <a:pt x="5651" y="1"/>
                      <a:pt x="5745" y="95"/>
                      <a:pt x="5745" y="203"/>
                    </a:cubicBezTo>
                    <a:cubicBezTo>
                      <a:pt x="5745" y="637"/>
                      <a:pt x="5569" y="1016"/>
                      <a:pt x="5298" y="1301"/>
                    </a:cubicBezTo>
                    <a:cubicBezTo>
                      <a:pt x="5013" y="1572"/>
                      <a:pt x="4634" y="1748"/>
                      <a:pt x="4200" y="1748"/>
                    </a:cubicBezTo>
                    <a:cubicBezTo>
                      <a:pt x="3781" y="1748"/>
                      <a:pt x="3387" y="1572"/>
                      <a:pt x="3116" y="1301"/>
                    </a:cubicBezTo>
                    <a:cubicBezTo>
                      <a:pt x="3022" y="1206"/>
                      <a:pt x="2941" y="1098"/>
                      <a:pt x="2873" y="976"/>
                    </a:cubicBezTo>
                    <a:cubicBezTo>
                      <a:pt x="2805" y="1098"/>
                      <a:pt x="2724" y="1206"/>
                      <a:pt x="2629" y="1301"/>
                    </a:cubicBezTo>
                    <a:cubicBezTo>
                      <a:pt x="2345" y="1572"/>
                      <a:pt x="1965" y="1748"/>
                      <a:pt x="1532" y="1748"/>
                    </a:cubicBezTo>
                    <a:cubicBezTo>
                      <a:pt x="1111" y="1748"/>
                      <a:pt x="732" y="1572"/>
                      <a:pt x="448" y="1301"/>
                    </a:cubicBezTo>
                    <a:cubicBezTo>
                      <a:pt x="163" y="1016"/>
                      <a:pt x="0" y="637"/>
                      <a:pt x="0" y="203"/>
                    </a:cubicBezTo>
                    <a:cubicBezTo>
                      <a:pt x="0" y="95"/>
                      <a:pt x="95" y="1"/>
                      <a:pt x="204" y="1"/>
                    </a:cubicBezTo>
                    <a:cubicBezTo>
                      <a:pt x="312" y="1"/>
                      <a:pt x="407" y="95"/>
                      <a:pt x="407" y="203"/>
                    </a:cubicBezTo>
                    <a:cubicBezTo>
                      <a:pt x="407" y="516"/>
                      <a:pt x="542" y="800"/>
                      <a:pt x="746" y="1003"/>
                    </a:cubicBezTo>
                    <a:cubicBezTo>
                      <a:pt x="949" y="1206"/>
                      <a:pt x="1220" y="1328"/>
                      <a:pt x="1532" y="1328"/>
                    </a:cubicBezTo>
                    <a:cubicBezTo>
                      <a:pt x="1843" y="1328"/>
                      <a:pt x="2128" y="1206"/>
                      <a:pt x="2331" y="1003"/>
                    </a:cubicBezTo>
                    <a:cubicBezTo>
                      <a:pt x="2534" y="800"/>
                      <a:pt x="2670" y="516"/>
                      <a:pt x="2670" y="203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7476" name="Прямоугольник 7">
                <a:extLst>
                  <a:ext uri="{FF2B5EF4-FFF2-40B4-BE49-F238E27FC236}">
                    <a16:creationId xmlns:a16="http://schemas.microsoft.com/office/drawing/2014/main" id="{28924AA6-A526-759D-DC78-F94259A12C0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28285" y="1529394"/>
                <a:ext cx="4191673" cy="32228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152400">
                  <a:lnSpc>
                    <a:spcPct val="105000"/>
                  </a:lnSpc>
                  <a:buClr>
                    <a:schemeClr val="dk1"/>
                  </a:buClr>
                  <a:buSzPts val="1200"/>
                </a:pPr>
                <a:r>
                  <a:rPr lang="ru-RU" altLang="ru-RU" sz="2000" dirty="0">
                    <a:solidFill>
                      <a:schemeClr val="dk2"/>
                    </a:solidFill>
                    <a:latin typeface="Bitter ExtraBold"/>
                    <a:ea typeface="Bitter ExtraBold"/>
                    <a:cs typeface="Bitter ExtraBold"/>
                    <a:sym typeface="Questrial"/>
                  </a:rPr>
                  <a:t>Точные опыты показывают, что при температуре 0</a:t>
                </a:r>
                <a:r>
                  <a:rPr lang="ru-RU" altLang="ru-RU" sz="2000" dirty="0">
                    <a:solidFill>
                      <a:schemeClr val="dk2"/>
                    </a:solidFill>
                    <a:latin typeface="Bitter ExtraBold"/>
                    <a:ea typeface="Bitter ExtraBold"/>
                    <a:cs typeface="Bitter ExtraBold"/>
                    <a:sym typeface="Symbol" panose="05050102010706020507" pitchFamily="18" charset="2"/>
                  </a:rPr>
                  <a:t></a:t>
                </a:r>
                <a:r>
                  <a:rPr lang="ru-RU" altLang="ru-RU" sz="2000" dirty="0">
                    <a:solidFill>
                      <a:schemeClr val="dk2"/>
                    </a:solidFill>
                    <a:latin typeface="Bitter ExtraBold"/>
                    <a:ea typeface="Bitter ExtraBold"/>
                    <a:cs typeface="Bitter ExtraBold"/>
                    <a:sym typeface="Questrial"/>
                  </a:rPr>
                  <a:t> С и нормальном атмосферном давлении масса воздуха объёмом 1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ru-RU" altLang="ru-RU" sz="2000" i="1">
                            <a:solidFill>
                              <a:schemeClr val="dk2"/>
                            </a:solidFill>
                            <a:latin typeface="Cambria Math" panose="02040503050406030204" pitchFamily="18" charset="0"/>
                            <a:ea typeface="Bitter ExtraBold"/>
                            <a:cs typeface="Bitter ExtraBold"/>
                            <a:sym typeface="Questrial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ru-RU" altLang="ru-RU" sz="2000" dirty="0">
                            <a:solidFill>
                              <a:schemeClr val="dk2"/>
                            </a:solidFill>
                            <a:latin typeface="Bitter ExtraBold"/>
                            <a:ea typeface="Bitter ExtraBold"/>
                            <a:cs typeface="Bitter ExtraBold"/>
                            <a:sym typeface="Questrial"/>
                          </a:rPr>
                          <m:t>м</m:t>
                        </m:r>
                      </m:e>
                      <m:sup>
                        <m:r>
                          <a:rPr lang="ru-RU" altLang="ru-RU" sz="2000">
                            <a:solidFill>
                              <a:schemeClr val="dk2"/>
                            </a:solidFill>
                            <a:latin typeface="Cambria Math" panose="02040503050406030204" pitchFamily="18" charset="0"/>
                            <a:ea typeface="Bitter ExtraBold"/>
                            <a:cs typeface="Bitter ExtraBold"/>
                            <a:sym typeface="Questrial"/>
                          </a:rPr>
                          <m:t>3</m:t>
                        </m:r>
                      </m:sup>
                    </m:sSup>
                  </m:oMath>
                </a14:m>
                <a:r>
                  <a:rPr lang="ru-RU" altLang="ru-RU" sz="2000" dirty="0">
                    <a:solidFill>
                      <a:schemeClr val="dk2"/>
                    </a:solidFill>
                    <a:latin typeface="Bitter ExtraBold"/>
                    <a:ea typeface="Bitter ExtraBold"/>
                    <a:cs typeface="Bitter ExtraBold"/>
                    <a:sym typeface="Questrial"/>
                  </a:rPr>
                  <a:t> равна 1.29 кг. Определите вес воздуха, используя формулу:</a:t>
                </a:r>
              </a:p>
              <a:p>
                <a:pPr marL="152400">
                  <a:lnSpc>
                    <a:spcPct val="105000"/>
                  </a:lnSpc>
                  <a:buClr>
                    <a:schemeClr val="dk1"/>
                  </a:buClr>
                  <a:buSzPts val="1200"/>
                </a:pPr>
                <a:r>
                  <a:rPr lang="en-US" altLang="ru-RU" sz="3200" dirty="0">
                    <a:latin typeface="Bitter ExtraBold"/>
                    <a:ea typeface="Bitter ExtraBold"/>
                    <a:cs typeface="Bitter ExtraBold"/>
                    <a:sym typeface="Questrial"/>
                  </a:rPr>
                  <a:t>P=m</a:t>
                </a:r>
                <a14:m>
                  <m:oMath xmlns:m="http://schemas.openxmlformats.org/officeDocument/2006/math">
                    <m:r>
                      <a:rPr lang="en-US" altLang="ru-RU" sz="320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Bitter ExtraBold"/>
                        <a:sym typeface="Questrial"/>
                      </a:rPr>
                      <m:t>∙</m:t>
                    </m:r>
                  </m:oMath>
                </a14:m>
                <a:r>
                  <a:rPr lang="en-US" altLang="ru-RU" sz="3200" dirty="0">
                    <a:latin typeface="Bitter ExtraBold"/>
                    <a:ea typeface="Bitter ExtraBold"/>
                    <a:cs typeface="Bitter ExtraBold"/>
                    <a:sym typeface="Questrial"/>
                  </a:rPr>
                  <a:t>g</a:t>
                </a:r>
                <a:endParaRPr lang="ru-RU" altLang="ru-RU" sz="3200" dirty="0">
                  <a:latin typeface="Bitter ExtraBold"/>
                  <a:ea typeface="Bitter ExtraBold"/>
                  <a:cs typeface="Bitter ExtraBold"/>
                  <a:sym typeface="Questrial"/>
                </a:endParaRPr>
              </a:p>
              <a:p>
                <a:pPr marL="152400">
                  <a:lnSpc>
                    <a:spcPct val="105000"/>
                  </a:lnSpc>
                  <a:buClr>
                    <a:schemeClr val="dk1"/>
                  </a:buClr>
                  <a:buSzPts val="1200"/>
                </a:pPr>
                <a:endParaRPr lang="ru-RU" altLang="ru-RU" sz="1800" dirty="0">
                  <a:solidFill>
                    <a:schemeClr val="dk2"/>
                  </a:solidFill>
                  <a:latin typeface="Bitter ExtraBold"/>
                  <a:ea typeface="Bitter ExtraBold"/>
                  <a:cs typeface="Bitter ExtraBold"/>
                  <a:sym typeface="Questrial"/>
                </a:endParaRPr>
              </a:p>
            </p:txBody>
          </p:sp>
        </mc:Choice>
        <mc:Fallback xmlns="">
          <p:sp>
            <p:nvSpPr>
              <p:cNvPr id="7476" name="Прямоугольник 7">
                <a:extLst>
                  <a:ext uri="{FF2B5EF4-FFF2-40B4-BE49-F238E27FC236}">
                    <a16:creationId xmlns:a16="http://schemas.microsoft.com/office/drawing/2014/main" id="{28924AA6-A526-759D-DC78-F94259A12C01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728285" y="1529394"/>
                <a:ext cx="4191673" cy="3222805"/>
              </a:xfrm>
              <a:prstGeom prst="rect">
                <a:avLst/>
              </a:prstGeom>
              <a:blipFill>
                <a:blip r:embed="rId3"/>
                <a:stretch>
                  <a:fillRect t="-1134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2093582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Static Electricity Lesson for Elementary by Slidesgo">
  <a:themeElements>
    <a:clrScheme name="Simple Light">
      <a:dk1>
        <a:srgbClr val="FFFFFF"/>
      </a:dk1>
      <a:lt1>
        <a:srgbClr val="4A237E"/>
      </a:lt1>
      <a:dk2>
        <a:srgbClr val="60DB92"/>
      </a:dk2>
      <a:lt2>
        <a:srgbClr val="797EFC"/>
      </a:lt2>
      <a:accent1>
        <a:srgbClr val="FEBC71"/>
      </a:accent1>
      <a:accent2>
        <a:srgbClr val="F26489"/>
      </a:accent2>
      <a:accent3>
        <a:srgbClr val="FFFFFF"/>
      </a:accent3>
      <a:accent4>
        <a:srgbClr val="FFFFFF"/>
      </a:accent4>
      <a:accent5>
        <a:srgbClr val="FFFFFF"/>
      </a:accent5>
      <a:accent6>
        <a:srgbClr val="FFFFFF"/>
      </a:accent6>
      <a:hlink>
        <a:srgbClr val="FFFFFF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241</Words>
  <Application>Microsoft Office PowerPoint</Application>
  <PresentationFormat>Экран (16:9)</PresentationFormat>
  <Paragraphs>49</Paragraphs>
  <Slides>17</Slides>
  <Notes>17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3" baseType="lpstr">
      <vt:lpstr>Bitter ExtraBold</vt:lpstr>
      <vt:lpstr>Arial</vt:lpstr>
      <vt:lpstr>Roboto Condensed Light</vt:lpstr>
      <vt:lpstr>Questrial</vt:lpstr>
      <vt:lpstr>Cambria Math</vt:lpstr>
      <vt:lpstr>Static Electricity Lesson for Elementary by Slidesgo</vt:lpstr>
      <vt:lpstr>Урок  Физики </vt:lpstr>
      <vt:lpstr>ТЕМА???</vt:lpstr>
      <vt:lpstr>Презентация PowerPoint</vt:lpstr>
      <vt:lpstr>Атмосферное давление Вес воздуха</vt:lpstr>
      <vt:lpstr>Цели урока</vt:lpstr>
      <vt:lpstr>Атмосфера -</vt:lpstr>
      <vt:lpstr>Презентация PowerPoint</vt:lpstr>
      <vt:lpstr>Презентация PowerPoint</vt:lpstr>
      <vt:lpstr>Презентация PowerPoint</vt:lpstr>
      <vt:lpstr>Презентация PowerPoint</vt:lpstr>
      <vt:lpstr>Критерии оценивания</vt:lpstr>
      <vt:lpstr>Механизм вдоха и выдоха</vt:lpstr>
      <vt:lpstr>Влияние атмосферного давления</vt:lpstr>
      <vt:lpstr>Презентация PowerPoint</vt:lpstr>
      <vt:lpstr>Домашнее задание</vt:lpstr>
      <vt:lpstr>Рефлексия. Самооценка урока</vt:lpstr>
      <vt:lpstr>МОЛОДЦЫ! СПАСИБО ЗА УРОК!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Урок  Физики </dc:title>
  <cp:lastModifiedBy>Дарья</cp:lastModifiedBy>
  <cp:revision>2</cp:revision>
  <dcterms:modified xsi:type="dcterms:W3CDTF">2023-01-30T12:46:11Z</dcterms:modified>
</cp:coreProperties>
</file>