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klassnye-chasy.ru/userfiles/image/posmotri-vokru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5072098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7851648" cy="25574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Тест</a:t>
            </a:r>
            <a:br>
              <a:rPr lang="ru-RU" dirty="0" smtClean="0"/>
            </a:br>
            <a:r>
              <a:rPr lang="ru-RU" dirty="0" smtClean="0"/>
              <a:t> «Окружающий мир»</a:t>
            </a:r>
            <a:br>
              <a:rPr lang="ru-RU" dirty="0" smtClean="0"/>
            </a:br>
            <a:r>
              <a:rPr lang="ru-RU" dirty="0" smtClean="0"/>
              <a:t>1 класс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0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images.myshared.ru/9/878908/slide_1.jpg"/>
          <p:cNvPicPr>
            <a:picLocks noChangeAspect="1" noChangeArrowheads="1"/>
          </p:cNvPicPr>
          <p:nvPr/>
        </p:nvPicPr>
        <p:blipFill>
          <a:blip r:embed="rId2" cstate="print"/>
          <a:srcRect t="44792"/>
          <a:stretch>
            <a:fillRect/>
          </a:stretch>
        </p:blipFill>
        <p:spPr bwMode="auto">
          <a:xfrm>
            <a:off x="857224" y="2143116"/>
            <a:ext cx="7572428" cy="47148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96218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                  Тема:</a:t>
            </a:r>
            <a:br>
              <a:rPr lang="ru-RU" b="1" dirty="0" smtClean="0"/>
            </a:br>
            <a:r>
              <a:rPr lang="ru-RU" b="1" dirty="0" smtClean="0"/>
              <a:t>На что похожа наша планета?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043494" cy="438912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x2g.co.uk/db_images/UncleMiltonRemoteC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714620"/>
            <a:ext cx="4929222" cy="41433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Допиши предложение.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Наша планета называется _________________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x2g.co.uk/db_images/UncleMiltonRemoteC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0"/>
            <a:ext cx="2071670" cy="214311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Какую форму имеет </a:t>
            </a:r>
            <a:br>
              <a:rPr lang="ru-RU" dirty="0" smtClean="0"/>
            </a:br>
            <a:r>
              <a:rPr lang="ru-RU" dirty="0" smtClean="0"/>
              <a:t>   Земля?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96717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57224" y="2571744"/>
            <a:ext cx="1428760" cy="2286016"/>
          </a:xfrm>
          <a:prstGeom prst="ellips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2714620"/>
            <a:ext cx="2571768" cy="1357322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143108" y="4214818"/>
            <a:ext cx="1857388" cy="2000264"/>
          </a:xfrm>
          <a:prstGeom prst="triangl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15074" y="4214818"/>
            <a:ext cx="1928826" cy="1985970"/>
          </a:xfrm>
          <a:prstGeom prst="ellipse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 нужную букву.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Глобус – это …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   а) план;</a:t>
            </a:r>
          </a:p>
          <a:p>
            <a:pPr>
              <a:buNone/>
            </a:pPr>
            <a:r>
              <a:rPr lang="ru-RU" sz="4000" dirty="0" smtClean="0"/>
              <a:t>        б) модель Земли;</a:t>
            </a:r>
          </a:p>
          <a:p>
            <a:pPr>
              <a:buNone/>
            </a:pPr>
            <a:r>
              <a:rPr lang="ru-RU" sz="4000" dirty="0" smtClean="0"/>
              <a:t>        в) карта.</a:t>
            </a:r>
            <a:endParaRPr lang="ru-RU" sz="4000" dirty="0"/>
          </a:p>
        </p:txBody>
      </p:sp>
      <p:pic>
        <p:nvPicPr>
          <p:cNvPr id="8194" name="Picture 2" descr="http://www.globusy.ru/images/cms/data/globusi/dev/karta_mira_dlya_detej_zhivotnyj_i_rastitel_nyj_mir_zem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857760"/>
            <a:ext cx="2714644" cy="1768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://i40.twenga.com/wohnen/globus/columbus-panorama-leuchtglobus-mit-tp_380960513360859378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00438"/>
            <a:ext cx="214314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x2g.co.uk/db_images/UncleMiltonRemoteCo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0"/>
            <a:ext cx="2071670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Выбери буквы </a:t>
            </a:r>
            <a:r>
              <a:rPr lang="ru-RU" dirty="0" err="1" smtClean="0"/>
              <a:t>правельных</a:t>
            </a:r>
            <a:r>
              <a:rPr lang="ru-RU" dirty="0" smtClean="0"/>
              <a:t> ответов.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Земля вращается вокруг …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а) своей оси;</a:t>
            </a:r>
          </a:p>
          <a:p>
            <a:pPr>
              <a:buNone/>
            </a:pPr>
            <a:r>
              <a:rPr lang="ru-RU" sz="4000" dirty="0" smtClean="0"/>
              <a:t>   б) других планет;</a:t>
            </a:r>
          </a:p>
          <a:p>
            <a:pPr>
              <a:buNone/>
            </a:pPr>
            <a:r>
              <a:rPr lang="ru-RU" sz="4000" dirty="0" smtClean="0"/>
              <a:t>   в) Солнца.</a:t>
            </a:r>
            <a:endParaRPr lang="ru-RU" sz="4000" dirty="0"/>
          </a:p>
        </p:txBody>
      </p:sp>
      <p:pic>
        <p:nvPicPr>
          <p:cNvPr id="4" name="Picture 2" descr="http://www.x2g.co.uk/db_images/UncleMiltonRemoteC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0"/>
            <a:ext cx="2071670" cy="2143116"/>
          </a:xfrm>
          <a:prstGeom prst="rect">
            <a:avLst/>
          </a:prstGeom>
          <a:noFill/>
        </p:spPr>
      </p:pic>
      <p:pic>
        <p:nvPicPr>
          <p:cNvPr id="7170" name="Picture 2" descr="http://i1.wp.com/www.universetoday.com/wp-content/uploads/2015/11/5_North_sea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71876"/>
            <a:ext cx="421481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 нужную букву.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       Главным источником света и тепла на Земле является …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4000" dirty="0" smtClean="0"/>
              <a:t>    а) Луна;</a:t>
            </a:r>
          </a:p>
          <a:p>
            <a:pPr>
              <a:buNone/>
            </a:pPr>
            <a:r>
              <a:rPr lang="ru-RU" sz="4000" dirty="0" smtClean="0"/>
              <a:t>          б) Солнце;</a:t>
            </a:r>
          </a:p>
          <a:p>
            <a:pPr>
              <a:buNone/>
            </a:pPr>
            <a:r>
              <a:rPr lang="ru-RU" sz="4000" dirty="0" smtClean="0"/>
              <a:t>                       в) звезды.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http://static.recantodasletras.com.br/users/61719/fotos/9769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5143512"/>
            <a:ext cx="2880742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www.bibliogorod.ru/img/afisha/43-4648-7729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928934"/>
            <a:ext cx="2905092" cy="2905092"/>
          </a:xfrm>
          <a:prstGeom prst="rect">
            <a:avLst/>
          </a:prstGeom>
          <a:noFill/>
        </p:spPr>
      </p:pic>
      <p:pic>
        <p:nvPicPr>
          <p:cNvPr id="6152" name="Picture 8" descr="http://agseleznev.ucoz.ru/_ph/5/7407876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071810"/>
            <a:ext cx="2464611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www.x2g.co.uk/db_images/UncleMiltonRemoteCon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0"/>
            <a:ext cx="2071670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79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Тест  «Окружающий мир» 1 класс</vt:lpstr>
      <vt:lpstr>                        Тема: На что похожа наша планета?</vt:lpstr>
      <vt:lpstr>Презентация PowerPoint</vt:lpstr>
      <vt:lpstr>             Какую форму имеет     Земля?  </vt:lpstr>
      <vt:lpstr>Выбери нужную букву.</vt:lpstr>
      <vt:lpstr>Выбери буквы правельных ответов.</vt:lpstr>
      <vt:lpstr>Выбери нужную букву.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админ</cp:lastModifiedBy>
  <cp:revision>10</cp:revision>
  <dcterms:created xsi:type="dcterms:W3CDTF">2016-02-05T17:39:59Z</dcterms:created>
  <dcterms:modified xsi:type="dcterms:W3CDTF">2016-11-21T14:32:20Z</dcterms:modified>
</cp:coreProperties>
</file>