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72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145D7-E386-469C-AF07-420E4FE952F4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7F76-58E5-4A50-82E7-A44191296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514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92901-105A-4039-9E6E-6A2AC11B76DC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A76B0-D341-4842-8E2A-418680E0F4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924944"/>
            <a:ext cx="7772400" cy="1470025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«Что? Где? Когда?»</a:t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«Родные просторы»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013176"/>
            <a:ext cx="6400800" cy="17526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методист </a:t>
            </a:r>
          </a:p>
          <a:p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Стребкова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Людмила Владимировна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5" y="0"/>
            <a:ext cx="9203390" cy="659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3888432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Успехов !</a:t>
            </a:r>
            <a:endParaRPr lang="ru-RU" sz="5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0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320343">
            <a:off x="25119" y="263691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805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3c46c4499b3b3935c6cbfea9b0386487a62022"/>
</p:tagLst>
</file>

<file path=ppt/theme/theme1.xml><?xml version="1.0" encoding="utf-8"?>
<a:theme xmlns:a="http://schemas.openxmlformats.org/drawingml/2006/main" name="autumn2_shabl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autumn2_shablon</Template>
  <TotalTime>505</TotalTime>
  <Words>20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autumn2_shablon</vt:lpstr>
      <vt:lpstr>Игра «Что? Где? Когда?» «Родные просторы»</vt:lpstr>
      <vt:lpstr>Успехов !</vt:lpstr>
      <vt:lpstr>Спасибо за участие!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основными аспектами работы Центра патриотического воспитания «Мужество»</dc:title>
  <dc:creator>Пользователь</dc:creator>
  <cp:lastModifiedBy>User</cp:lastModifiedBy>
  <cp:revision>36</cp:revision>
  <dcterms:created xsi:type="dcterms:W3CDTF">2016-09-01T13:01:02Z</dcterms:created>
  <dcterms:modified xsi:type="dcterms:W3CDTF">2018-10-29T13:14:08Z</dcterms:modified>
</cp:coreProperties>
</file>