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2" r:id="rId3"/>
    <p:sldId id="288" r:id="rId4"/>
    <p:sldId id="258" r:id="rId5"/>
    <p:sldId id="285" r:id="rId6"/>
    <p:sldId id="290" r:id="rId7"/>
    <p:sldId id="286" r:id="rId8"/>
    <p:sldId id="302" r:id="rId9"/>
    <p:sldId id="283" r:id="rId10"/>
    <p:sldId id="284" r:id="rId11"/>
    <p:sldId id="268" r:id="rId12"/>
    <p:sldId id="291" r:id="rId13"/>
    <p:sldId id="276" r:id="rId14"/>
    <p:sldId id="280" r:id="rId15"/>
    <p:sldId id="293" r:id="rId16"/>
    <p:sldId id="261" r:id="rId17"/>
    <p:sldId id="274" r:id="rId18"/>
    <p:sldId id="279" r:id="rId19"/>
    <p:sldId id="281" r:id="rId20"/>
    <p:sldId id="275" r:id="rId21"/>
    <p:sldId id="277" r:id="rId22"/>
    <p:sldId id="278" r:id="rId23"/>
    <p:sldId id="262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263" r:id="rId32"/>
    <p:sldId id="269" r:id="rId33"/>
    <p:sldId id="270" r:id="rId34"/>
    <p:sldId id="272" r:id="rId35"/>
    <p:sldId id="273" r:id="rId36"/>
    <p:sldId id="264" r:id="rId37"/>
    <p:sldId id="301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 конкурс\Oaym_j-pwO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427984" y="404664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Родной город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6237312"/>
            <a:ext cx="8656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Воспитатель  МБДОУ детский сад «Солнышко» С.М.Балабанова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836712"/>
            <a:ext cx="374441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Екатерина </a:t>
            </a:r>
            <a:r>
              <a:rPr lang="en-US" sz="3600" b="1" i="1" dirty="0" smtClean="0">
                <a:solidFill>
                  <a:srgbClr val="FF0000"/>
                </a:solidFill>
              </a:rPr>
              <a:t>II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dirty="0" smtClean="0"/>
              <a:t>(1762-1796)</a:t>
            </a:r>
          </a:p>
          <a:p>
            <a:pPr algn="ctr"/>
            <a:endParaRPr lang="ru-RU" sz="3200" dirty="0" smtClean="0"/>
          </a:p>
          <a:p>
            <a:pPr algn="ctr"/>
            <a:r>
              <a:rPr lang="ru-RU" sz="3200" dirty="0" smtClean="0"/>
              <a:t>Императрица российская</a:t>
            </a:r>
            <a:endParaRPr lang="ru-RU" dirty="0" smtClean="0"/>
          </a:p>
        </p:txBody>
      </p:sp>
      <p:pic>
        <p:nvPicPr>
          <p:cNvPr id="29700" name="Picture 4" descr="http://www.ras.ru/FStorage/download.aspx?id=746b6e73-5951-40ca-9355-f0ea47bac45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2656"/>
            <a:ext cx="4788024" cy="6148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monateka.com/images/4518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  <p:pic>
        <p:nvPicPr>
          <p:cNvPr id="5122" name="Picture 2" descr="D:\на конкурс\L7MUmNHkOQI.jpg"/>
          <p:cNvPicPr>
            <a:picLocks noChangeAspect="1" noChangeArrowheads="1"/>
          </p:cNvPicPr>
          <p:nvPr/>
        </p:nvPicPr>
        <p:blipFill>
          <a:blip r:embed="rId3" cstate="print"/>
          <a:srcRect l="4232" r="9021" b="4868"/>
          <a:stretch>
            <a:fillRect/>
          </a:stretch>
        </p:blipFill>
        <p:spPr bwMode="auto">
          <a:xfrm>
            <a:off x="323528" y="332656"/>
            <a:ext cx="2592288" cy="1896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на конкурс\hP7qDQiBjg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6" y="0"/>
            <a:ext cx="9180000" cy="689375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20072" y="260648"/>
            <a:ext cx="38961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Деревенька Старая Рязань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на конкурс\GoM0VYG1H9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68000" cy="68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0" name="AutoShape 2" descr="http://photo.qip.ru/photo/vad41.photofile/200956971/xlarge/218659198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://photo.qip.ru/photo/vad41.photofile/200956971/xlarge/218659198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4" name="Picture 6" descr="http://konkurs.trip2rus.ru/sites/default/files/field/images/foto/se9-2l_kem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api.ning.com/files/lpW0Z6dO64TCKrQbLA3Q1P7t0yCTuuN9xPrhDTT2*fW-eub8EApAU91tnxBopzsL2llYOqIpeoelJMR63ZZSgA__/iStock_000015445830XSmall.jpg"/>
          <p:cNvPicPr>
            <a:picLocks noChangeAspect="1" noChangeArrowheads="1"/>
          </p:cNvPicPr>
          <p:nvPr/>
        </p:nvPicPr>
        <p:blipFill>
          <a:blip r:embed="rId2" cstate="print"/>
          <a:srcRect l="9947" t="11962" r="10475" b="18659"/>
          <a:stretch>
            <a:fillRect/>
          </a:stretch>
        </p:blipFill>
        <p:spPr bwMode="auto">
          <a:xfrm>
            <a:off x="971600" y="491074"/>
            <a:ext cx="7632848" cy="55338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phototowns.ru/wp-content/uploads/2017/10/DSC09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24128" y="5733256"/>
            <a:ext cx="27895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Аллея Славы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6" name="Picture 4" descr="https://cfo.spr.ru/img_raion/115874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260"/>
            <a:ext cx="9144000" cy="68932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5877272"/>
            <a:ext cx="44035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Музыкальная школа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http://photos.wikimapia.org/p/00/03/93/67/28_big.jpg"/>
          <p:cNvPicPr>
            <a:picLocks noChangeAspect="1" noChangeArrowheads="1"/>
          </p:cNvPicPr>
          <p:nvPr/>
        </p:nvPicPr>
        <p:blipFill>
          <a:blip r:embed="rId2" cstate="print"/>
          <a:srcRect r="20629" b="16732"/>
          <a:stretch>
            <a:fillRect/>
          </a:stretch>
        </p:blipFill>
        <p:spPr bwMode="auto">
          <a:xfrm>
            <a:off x="0" y="-25463"/>
            <a:ext cx="9144000" cy="6883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07904" y="260648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Сбербанк России в г Спасске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photos.wikimapia.org/p/00/05/88/78/28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48264" y="5733256"/>
            <a:ext cx="18197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Магазины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vilenia.com/wp-content/uploads/2014/06/rus_rya_kyr_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588224" y="332656"/>
            <a:ext cx="19933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Река Ока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esliustal.ru/upload/img/temp_post_content/6ca49b8273ce7fbc7bf56b4d544c4b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photos.wikimapia.org/p/00/04/97/62/04_big.jpg"/>
          <p:cNvPicPr>
            <a:picLocks noChangeAspect="1" noChangeArrowheads="1"/>
          </p:cNvPicPr>
          <p:nvPr/>
        </p:nvPicPr>
        <p:blipFill>
          <a:blip r:embed="rId2" cstate="print"/>
          <a:srcRect b="12201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64088" y="260648"/>
            <a:ext cx="3193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Ресторан «Ока»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на конкурс\2018-11-07-14-29-03.jpg"/>
          <p:cNvPicPr>
            <a:picLocks noChangeAspect="1" noChangeArrowheads="1"/>
          </p:cNvPicPr>
          <p:nvPr/>
        </p:nvPicPr>
        <p:blipFill>
          <a:blip r:embed="rId2" cstate="print"/>
          <a:srcRect b="14754"/>
          <a:stretch>
            <a:fillRect/>
          </a:stretch>
        </p:blipFill>
        <p:spPr bwMode="auto">
          <a:xfrm>
            <a:off x="3401410" y="2924945"/>
            <a:ext cx="5347054" cy="3418608"/>
          </a:xfrm>
          <a:prstGeom prst="rect">
            <a:avLst/>
          </a:prstGeom>
          <a:noFill/>
        </p:spPr>
      </p:pic>
      <p:pic>
        <p:nvPicPr>
          <p:cNvPr id="34818" name="Picture 2" descr="https://img-fotki.yandex.ru/get/3006/101499463.c7/0_e9fe2_9fa6f6f_XL.jpg"/>
          <p:cNvPicPr>
            <a:picLocks noChangeAspect="1" noChangeArrowheads="1"/>
          </p:cNvPicPr>
          <p:nvPr/>
        </p:nvPicPr>
        <p:blipFill>
          <a:blip r:embed="rId3" cstate="print"/>
          <a:srcRect b="14761"/>
          <a:stretch>
            <a:fillRect/>
          </a:stretch>
        </p:blipFill>
        <p:spPr bwMode="auto">
          <a:xfrm>
            <a:off x="323528" y="476671"/>
            <a:ext cx="5328592" cy="341229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228184" y="1196752"/>
            <a:ext cx="16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Школы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на конкурс\2018-11-07-14-26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805264"/>
            <a:ext cx="3550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Администрация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на конкурс\2018-11-07-14-26-52.jpg"/>
          <p:cNvPicPr>
            <a:picLocks noChangeAspect="1" noChangeArrowheads="1"/>
          </p:cNvPicPr>
          <p:nvPr/>
        </p:nvPicPr>
        <p:blipFill>
          <a:blip r:embed="rId2" cstate="print"/>
          <a:srcRect b="13251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949280"/>
            <a:ext cx="3231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Кафе «Радуга»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на конкурс\image-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012160" y="5805264"/>
            <a:ext cx="27148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Библиотека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D:\на конкурс\image-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1960" y="332656"/>
            <a:ext cx="46572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Вознесенская церковь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на конкурс\image-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5661248"/>
            <a:ext cx="601350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Спасский историко-археологический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музей  им. Г.К.Вагнера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на конкурс\image-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на конкурс\image-1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99992" y="260648"/>
            <a:ext cx="44371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ФОК «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Евпатий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Коловрат</a:t>
            </a:r>
            <a:r>
              <a:rPr lang="ru-RU" sz="2800" b="1" i="1" dirty="0" smtClean="0">
                <a:solidFill>
                  <a:srgbClr val="FF0000"/>
                </a:solidFill>
              </a:rPr>
              <a:t>»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047" r="6181" b="2751"/>
          <a:stretch>
            <a:fillRect/>
          </a:stretch>
        </p:blipFill>
        <p:spPr bwMode="auto">
          <a:xfrm rot="10800000">
            <a:off x="-24001" y="-18000"/>
            <a:ext cx="9168001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300192" y="5877272"/>
            <a:ext cx="27443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Римма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Фролина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на конкурс\image-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733256"/>
            <a:ext cx="36638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Площадь Ленина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phototowns.ru/wp-content/uploads/2017/10/DSC09087-768x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935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8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0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2" cstate="print"/>
          <a:srcRect l="52762" t="27950" r="6289" b="12201"/>
          <a:stretch>
            <a:fillRect/>
          </a:stretch>
        </p:blipFill>
        <p:spPr bwMode="auto">
          <a:xfrm>
            <a:off x="251520" y="836712"/>
            <a:ext cx="43356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427984" y="764704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Циолковский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Константин Эдуардович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(1857-1935)</a:t>
            </a:r>
          </a:p>
          <a:p>
            <a:pPr algn="ctr"/>
            <a:endParaRPr lang="ru-RU" sz="28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Выдающийся русский ученый и изобретатель. Разработал теорию межпланетных полетов и основы ракетостроения.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5949280"/>
            <a:ext cx="69874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«Отец русской космонавтики»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2" cstate="print"/>
          <a:srcRect l="7848" t="18900" r="50562" b="7601"/>
          <a:stretch>
            <a:fillRect/>
          </a:stretch>
        </p:blipFill>
        <p:spPr bwMode="auto">
          <a:xfrm>
            <a:off x="323528" y="764704"/>
            <a:ext cx="381642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3968" y="188640"/>
            <a:ext cx="46085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Орлов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Дмитрий  Николаевич</a:t>
            </a:r>
          </a:p>
          <a:p>
            <a:pPr algn="ctr"/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Народный артист РСФСР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Лауреат Сталинской премии второй степени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орден Трудового Красного Знамени (1948) 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орден «Знак Почета» (1939)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 l="2751" t="3801" r="47638" b="3801"/>
          <a:stretch>
            <a:fillRect/>
          </a:stretch>
        </p:blipFill>
        <p:spPr bwMode="auto">
          <a:xfrm>
            <a:off x="251520" y="260648"/>
            <a:ext cx="4536504" cy="6336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32040" y="692696"/>
            <a:ext cx="381642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Есенин 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Сергей Александрович</a:t>
            </a:r>
          </a:p>
          <a:p>
            <a:pPr algn="ctr"/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smtClean="0"/>
              <a:t>(1895-1925)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Великий русский поэт</a:t>
            </a:r>
            <a:endParaRPr lang="ru-RU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 l="25839" r="25354"/>
          <a:stretch>
            <a:fillRect/>
          </a:stretch>
        </p:blipFill>
        <p:spPr bwMode="auto">
          <a:xfrm>
            <a:off x="611560" y="836712"/>
            <a:ext cx="3672408" cy="5016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72000" y="908720"/>
            <a:ext cx="428396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Вагнер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Георгий Карлович</a:t>
            </a: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(1908-1995)</a:t>
            </a:r>
          </a:p>
          <a:p>
            <a:pPr algn="ctr"/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dirty="0" smtClean="0"/>
              <a:t>Советский и российский ученый, философ, искусствовед, историк искусства, доктор искусствоведения и</a:t>
            </a:r>
          </a:p>
          <a:p>
            <a:pPr algn="ctr"/>
            <a:r>
              <a:rPr lang="ru-RU" sz="2400" dirty="0" smtClean="0"/>
              <a:t> почетный гражданин города Рязани.</a:t>
            </a:r>
            <a:endParaRPr lang="ru-RU" sz="1400" dirty="0" smtClean="0"/>
          </a:p>
          <a:p>
            <a:pPr algn="ctr"/>
            <a:endParaRPr lang="ru-RU" b="1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photocdn.photogoroda.com/source2/cn3159/r4861/c4885/34338873.jpg?v=201712131121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456384" cy="2592288"/>
          </a:xfrm>
          <a:prstGeom prst="rect">
            <a:avLst/>
          </a:prstGeom>
          <a:noFill/>
        </p:spPr>
      </p:pic>
      <p:pic>
        <p:nvPicPr>
          <p:cNvPr id="1032" name="Picture 8" descr="http://strana.ru/media/images/uploaded/gallery_promo21249342.jpg"/>
          <p:cNvPicPr>
            <a:picLocks noChangeAspect="1" noChangeArrowheads="1"/>
          </p:cNvPicPr>
          <p:nvPr/>
        </p:nvPicPr>
        <p:blipFill>
          <a:blip r:embed="rId3" cstate="print"/>
          <a:srcRect r="13514"/>
          <a:stretch>
            <a:fillRect/>
          </a:stretch>
        </p:blipFill>
        <p:spPr bwMode="auto">
          <a:xfrm>
            <a:off x="4096748" y="188640"/>
            <a:ext cx="4708156" cy="3024336"/>
          </a:xfrm>
          <a:prstGeom prst="rect">
            <a:avLst/>
          </a:prstGeom>
          <a:noFill/>
        </p:spPr>
      </p:pic>
      <p:pic>
        <p:nvPicPr>
          <p:cNvPr id="1034" name="Picture 10" descr="http://strana.ru/media/images/uploaded/gallery_promo21249432.jpg"/>
          <p:cNvPicPr>
            <a:picLocks noChangeAspect="1" noChangeArrowheads="1"/>
          </p:cNvPicPr>
          <p:nvPr/>
        </p:nvPicPr>
        <p:blipFill>
          <a:blip r:embed="rId4" cstate="print"/>
          <a:srcRect l="28797"/>
          <a:stretch>
            <a:fillRect/>
          </a:stretch>
        </p:blipFill>
        <p:spPr bwMode="auto">
          <a:xfrm>
            <a:off x="5436096" y="3717032"/>
            <a:ext cx="3204863" cy="2500560"/>
          </a:xfrm>
          <a:prstGeom prst="rect">
            <a:avLst/>
          </a:prstGeom>
          <a:noFill/>
        </p:spPr>
      </p:pic>
      <p:pic>
        <p:nvPicPr>
          <p:cNvPr id="1036" name="Picture 12" descr="http://s2.fotokto.ru/photo/full/106/1060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4428491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825" t="8294" r="5338" b="16020"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72000" y="188640"/>
            <a:ext cx="3928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smtClean="0">
                <a:solidFill>
                  <a:srgbClr val="FF0000"/>
                </a:solidFill>
              </a:rPr>
              <a:t>г.Спасск </a:t>
            </a:r>
            <a:r>
              <a:rPr lang="ru-RU" b="1" i="1" dirty="0" smtClean="0">
                <a:solidFill>
                  <a:srgbClr val="FF0000"/>
                </a:solidFill>
              </a:rPr>
              <a:t>с высоты птичьего полета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9592" y="260648"/>
            <a:ext cx="2696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Спасский затон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naselo.ru/upload/iblock/861/-1_170454020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646"/>
            <a:ext cx="9144000" cy="6867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43" r="2702"/>
          <a:stretch>
            <a:fillRect/>
          </a:stretch>
        </p:blipFill>
        <p:spPr bwMode="auto">
          <a:xfrm>
            <a:off x="0" y="0"/>
            <a:ext cx="9168000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s://arhivurokov.ru/multiurok/7/7/e/77e47421b5cff9aaafcbf062ef58c8da7d7018a4/img_php8du9A6_nashestvie-s-Vostoka_1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155</Words>
  <Application>Microsoft Office PowerPoint</Application>
  <PresentationFormat>Экран (4:3)</PresentationFormat>
  <Paragraphs>57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Родной город</dc:title>
  <dc:creator>Елена_Солнышко</dc:creator>
  <cp:lastModifiedBy>Пользователь Windows</cp:lastModifiedBy>
  <cp:revision>94</cp:revision>
  <dcterms:created xsi:type="dcterms:W3CDTF">2018-11-04T10:47:17Z</dcterms:created>
  <dcterms:modified xsi:type="dcterms:W3CDTF">2018-11-09T11:00:38Z</dcterms:modified>
</cp:coreProperties>
</file>