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60" r:id="rId4"/>
    <p:sldId id="275" r:id="rId5"/>
    <p:sldId id="264" r:id="rId6"/>
    <p:sldId id="261" r:id="rId7"/>
    <p:sldId id="262" r:id="rId8"/>
    <p:sldId id="257" r:id="rId9"/>
    <p:sldId id="258" r:id="rId10"/>
    <p:sldId id="259" r:id="rId11"/>
    <p:sldId id="271" r:id="rId12"/>
    <p:sldId id="272" r:id="rId13"/>
    <p:sldId id="273" r:id="rId14"/>
    <p:sldId id="274" r:id="rId15"/>
    <p:sldId id="265" r:id="rId16"/>
    <p:sldId id="266" r:id="rId17"/>
    <p:sldId id="267" r:id="rId18"/>
    <p:sldId id="268" r:id="rId19"/>
    <p:sldId id="269" r:id="rId20"/>
    <p:sldId id="270" r:id="rId21"/>
    <p:sldId id="278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10" autoAdjust="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7344816" cy="2535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8698" y="620688"/>
            <a:ext cx="7049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Путешествие  в  страну </a:t>
            </a:r>
          </a:p>
          <a:p>
            <a:pPr algn="ctr"/>
            <a:r>
              <a:rPr lang="ru-RU" sz="60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Экономика»</a:t>
            </a:r>
            <a:endParaRPr lang="ru-RU" sz="6000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49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7560840" cy="6048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19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lipetsk.ru/upload/iblock/7db/7db2caeaaeb922ac634a3990eac8cdb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6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314611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6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ма\Desktop\занятие\pravila-povedeniya-60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" y="0"/>
            <a:ext cx="91285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198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16" y="548680"/>
            <a:ext cx="8856984" cy="5904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785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816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Autofit/>
          </a:bodyPr>
          <a:lstStyle/>
          <a:p>
            <a:pPr algn="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доме все бывают, сразу бланки заполняют, вносят в кассу платежи….</a:t>
            </a:r>
            <a:b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дом , ты мне скажи?</a:t>
            </a: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/>
              <a:t>«Дом – где живут деньги.»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760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Банк </a:t>
            </a:r>
            <a:r>
              <a:rPr lang="ru-RU" sz="2400" dirty="0" smtClean="0">
                <a:solidFill>
                  <a:srgbClr val="00B050"/>
                </a:solidFill>
              </a:rPr>
              <a:t>– это место для хранения денег. Деньги «рождаются» на специальном заводе – монетном дворе. А из монетного двора попадают в банк на хранение. 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вход в сб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184" y="260648"/>
            <a:ext cx="6785631" cy="4752529"/>
          </a:xfrm>
        </p:spPr>
      </p:pic>
    </p:spTree>
    <p:extLst>
      <p:ext uri="{BB962C8B-B14F-4D97-AF65-F5344CB8AC3E}">
        <p14:creationId xmlns:p14="http://schemas.microsoft.com/office/powerpoint/2010/main" val="10523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3222718"/>
            <a:ext cx="5486400" cy="566738"/>
          </a:xfrm>
        </p:spPr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00B050"/>
                </a:solidFill>
              </a:rPr>
              <a:t>БАНКОМАТЫ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банкоматы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4427985" y="3068960"/>
            <a:ext cx="403471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6613" y="4005064"/>
            <a:ext cx="4622304" cy="80486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Сразу в фойе нас встречают вот такие машины.</a:t>
            </a:r>
          </a:p>
          <a:p>
            <a:pPr algn="ctr"/>
            <a:r>
              <a:rPr lang="ru-RU" sz="2000" dirty="0" smtClean="0">
                <a:solidFill>
                  <a:srgbClr val="00B050"/>
                </a:solidFill>
              </a:rPr>
              <a:t> Они называются банкоматы. 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39750"/>
            <a:ext cx="3960440" cy="2682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unikassa.ru/wp-content/uploads/images/121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4664"/>
            <a:ext cx="257895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50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576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У самого входа стоит консультант.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Он помогает людям определится за какой стол им нужно сесть.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C:\Users\Дима\Desktop\занятие\5c230ae28a8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68960"/>
            <a:ext cx="5444083" cy="3629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консультан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781" y="1268760"/>
            <a:ext cx="4641923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34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30754" y="4509120"/>
            <a:ext cx="8229600" cy="20882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Зал банка разделен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 на кабинки.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Там стоят столы за ними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сидят работники банка.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К ним подходят люди- клиенты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 и садятся за столы</a:t>
            </a:r>
            <a:r>
              <a:rPr lang="ru-RU" sz="2400" b="1" dirty="0" smtClean="0">
                <a:solidFill>
                  <a:srgbClr val="00B050"/>
                </a:solidFill>
              </a:rPr>
              <a:t>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работни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645024"/>
            <a:ext cx="4540939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клиент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515" y="712489"/>
            <a:ext cx="4224469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115177" y="404664"/>
            <a:ext cx="3600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Кассир(оператор) – это тот человек, который выслушивает клиента, общается, совершает необходимую операцию: принимает деньги от клиентов, обменивает валюту на рубли, принимает переводы, производит оплату по квитанциям.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22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5861"/>
            <a:ext cx="7224464" cy="6012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891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           ОХРАННИК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охранник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8685" r="18685"/>
          <a:stretch>
            <a:fillRect/>
          </a:stretch>
        </p:blipFill>
        <p:spPr>
          <a:xfrm>
            <a:off x="1619672" y="404664"/>
            <a:ext cx="6163072" cy="46223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7272808" cy="80486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КРОМЕ БАНКОВСКИХ РАБОТНИКОВ В БАНКЕ ЕСТЬ ЕЩЕ И ОХРАННИКИ. 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Как вы думаете зачем они нужны в банке?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3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Дима\Desktop\занятие\multstudiya_ya_tvoryu_mi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923"/>
            <a:ext cx="6984776" cy="2376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Дима\Desktop\занятие\16166881356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3"/>
          <a:stretch/>
        </p:blipFill>
        <p:spPr bwMode="auto">
          <a:xfrm rot="5400000">
            <a:off x="876430" y="3181576"/>
            <a:ext cx="3672407" cy="3050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има\Desktop\занятие\16166881357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3"/>
          <a:stretch/>
        </p:blipFill>
        <p:spPr bwMode="auto">
          <a:xfrm>
            <a:off x="4572178" y="2870383"/>
            <a:ext cx="4248294" cy="3510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5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3675"/>
            <a:ext cx="7750671" cy="6137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8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Дима\Desktop\занятие\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886" y="443863"/>
            <a:ext cx="7294570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830" y="3627052"/>
            <a:ext cx="3262681" cy="2717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7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Дима\Desktop\занятие\eac160862c0182a36c8ea589753adc5dc2cfac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476672"/>
            <a:ext cx="7416825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24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Дима\Desktop\занятие\2dc152b21c8d7994392b290e985c4134de7c68b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443" y="404664"/>
            <a:ext cx="7743029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99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Дима\Desktop\занятие\img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7537152" cy="601290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21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08" y="404664"/>
            <a:ext cx="7204248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40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52" y="476672"/>
            <a:ext cx="7210280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027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"/>
            <a:ext cx="9144356" cy="68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5975"/>
            <a:ext cx="7272808" cy="6027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8582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116</Words>
  <Application>Microsoft Office PowerPoint</Application>
  <PresentationFormat>Экран (4:3)</PresentationFormat>
  <Paragraphs>13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В этом доме все бывают, сразу бланки заполняют, вносят в кассу платежи…. Что за дом , ты мне скажи?  «Дом – где живут деньги.»</vt:lpstr>
      <vt:lpstr>Банк – это место для хранения денег. Деньги «рождаются» на специальном заводе – монетном дворе. А из монетного двора попадают в банк на хранение. </vt:lpstr>
      <vt:lpstr>                  БАНКОМАТЫ</vt:lpstr>
      <vt:lpstr>У самого входа стоит консультант.  Он помогает людям определится за какой стол им нужно сесть.</vt:lpstr>
      <vt:lpstr>Зал банка разделен  на кабинки.  Там стоят столы за ними  сидят работники банка. К ним подходят люди- клиенты  и садятся за столы.</vt:lpstr>
      <vt:lpstr>           ОХРАННИК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17</cp:revision>
  <dcterms:created xsi:type="dcterms:W3CDTF">2021-03-22T17:38:52Z</dcterms:created>
  <dcterms:modified xsi:type="dcterms:W3CDTF">2021-03-25T16:14:39Z</dcterms:modified>
</cp:coreProperties>
</file>