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989939-000A-42A9-A7FA-1A43018DE3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FD5F406-6DC3-4310-8E60-1597D65774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92343F-3541-4D01-AA60-184B4441C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7A996-792C-4B46-8C0F-F87D38F1F746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4D74503-E3E3-437E-BE21-8BE0AA666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9BDDD5-17FC-47E7-B998-9ED3791E7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1BD-E28E-4702-97B2-60229EEA79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05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66EB90-79AA-415E-A165-5B4865D9B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EB75B16-46CF-48E1-971B-CC2BCE3A5A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A3F038-CE4F-4B4D-A739-C1CBDD72B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7A996-792C-4B46-8C0F-F87D38F1F746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68C458B-76DF-4209-B08C-51BE68716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30D70D-F0D1-495B-AB47-D8E66F87F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1BD-E28E-4702-97B2-60229EEA79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459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7A46C1B-F7D7-4C78-9F39-B78FF746F8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3208F53-13BB-43E6-B7FE-4FDA100D30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774287-4D70-4085-9BBF-D61A07478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7A996-792C-4B46-8C0F-F87D38F1F746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44DCA3-B54F-48F3-B77D-E51A8772F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702594A-F5EC-4FBC-9D1A-27D99E864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1BD-E28E-4702-97B2-60229EEA79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643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239E4E-92A1-4EAF-AEBE-85350AFB6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D912F8-497B-40C9-A9C3-F84BB539DA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CCDBBFE-3A87-4641-A25D-C6A83CB33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7A996-792C-4B46-8C0F-F87D38F1F746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7C145C-AF4E-4DE0-9183-FA82F2F2E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A33DCBE-6D50-40C1-9CFC-D5D22312D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1BD-E28E-4702-97B2-60229EEA79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729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37BDAA-9874-47DB-93B8-519661116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A2A04B8-0F6F-4FC3-AE83-8059433CE8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DEA47C0-A153-426E-A149-EFFD1E6CE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7A996-792C-4B46-8C0F-F87D38F1F746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5F6CBF-A7F6-496F-ABF0-43194C361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C77948-906A-45A8-A1C1-8348F870C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1BD-E28E-4702-97B2-60229EEA79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716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71E87D-05AB-4484-9E1A-C7BE14833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530317-D22D-437A-BC6C-57A6E2228F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C46AE70-B8C3-45EA-BCFC-1D23C54200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B2007F2-70D6-4BAF-9C2D-FEED4A80CE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7A996-792C-4B46-8C0F-F87D38F1F746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6BAC597-0E6E-433C-BAB7-9F2F136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6A9183E-B0B8-4B68-A775-B5409F9DE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1BD-E28E-4702-97B2-60229EEA79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020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8BA5C6-634D-4A05-A669-B96D072888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980CA7B-FA9E-4147-8501-1634A3736E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C396AEE-8823-4B7F-9FA9-94F03DC658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418B1A4-853B-4BA6-AAB3-6C1B000D6D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5A04FFD-94D3-4181-BD0E-2CEB4CA9CD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0C52F11-3799-4DBF-B68D-F8F3A17A8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7A996-792C-4B46-8C0F-F87D38F1F746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BB30BFD-9FF9-4B62-9F47-978D1D9C7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C516D2F-0A49-41A1-B2A8-310111A90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1BD-E28E-4702-97B2-60229EEA79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65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152472-7F04-43AE-8FAC-A8DC307B7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B823C7A-B351-46A6-BBA3-185DF57FC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7A996-792C-4B46-8C0F-F87D38F1F746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4900974-98B2-470B-8494-FFC737072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BE71195-7339-4C2F-BD5A-5960EAB12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1BD-E28E-4702-97B2-60229EEA79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930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565642D-64F4-4A6E-9F7E-FD5DE367A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7A996-792C-4B46-8C0F-F87D38F1F746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8AD763E-FF05-428E-AFD9-B1439AC96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A0FAA6C-E0FD-4AC1-8EE3-6949654F0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1BD-E28E-4702-97B2-60229EEA79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530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F22CEB-493B-4B6B-A35C-49306985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227476-8C75-4527-9810-282F50BF55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4BEBC47-84C1-4C1D-8B35-954FEF42C4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BF95015-AD25-430D-90CF-1134439B8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7A996-792C-4B46-8C0F-F87D38F1F746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76AFDDB-F6C5-4811-BB23-70335A15F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10843CA-59F0-4556-91BB-506DEAA02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1BD-E28E-4702-97B2-60229EEA79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833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531A5D-A0B2-490E-8151-61F3E17C8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0639835-A1DD-4256-96BD-0FFAD493C3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932FB7E-CB25-4EDE-B5F2-A3AB02A174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E44C1A9-68AB-4F74-8ED4-35318843E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7A996-792C-4B46-8C0F-F87D38F1F746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3AB6E9D-1CF2-4F3A-8599-2150AD344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E3B7C13-0F55-49AA-B132-58994D9F4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261BD-E28E-4702-97B2-60229EEA79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394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659B21-D67A-4D38-A06C-0F60432F8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3431F43-C7C1-4A1F-AC61-4F72EEF70B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514B37-2078-4E88-9608-7BFEE46EE7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A996-792C-4B46-8C0F-F87D38F1F746}" type="datetimeFigureOut">
              <a:rPr lang="ru-RU" smtClean="0"/>
              <a:t>31.03.2020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3FB192-B6BD-4453-AF8F-D77081BBBA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1A3DC7-9DB3-4BD3-87FA-69EB8E9E84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261BD-E28E-4702-97B2-60229EEA79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319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A5C0B83-DECE-49BA-92BE-C19DECD53D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344" y="0"/>
            <a:ext cx="91273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0750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93DD19B-8AA4-4FCA-8DA0-9D4A0965FF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839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57EBC7E-E52D-4295-8209-6AB89E7AFD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2212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6F856BF-48DA-445C-8722-C8173459BD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900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CAE2AAD-ED92-4188-9C0E-5B3076C83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990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BB60C5A-6316-459D-BEBC-895A5E2308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407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C7F2D09-6394-45F4-860C-E9B27D8E8F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335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FF91AE-61ED-4B1B-BE19-6F333692F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926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B8BE13A-02F2-4617-AA00-2E50A0E53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313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6C923D9-821F-4323-A007-8AC5C7904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3325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Широкоэкранный</PresentationFormat>
  <Paragraphs>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</cp:revision>
  <dcterms:created xsi:type="dcterms:W3CDTF">2020-03-31T14:22:42Z</dcterms:created>
  <dcterms:modified xsi:type="dcterms:W3CDTF">2020-03-31T14:28:53Z</dcterms:modified>
</cp:coreProperties>
</file>