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7562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695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998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84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46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745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9681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392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66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038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837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C4995EE-AEAF-413C-8A3B-8D3D09778F34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378E1-1ACC-4CB3-98C5-4F3DFF88CF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66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506" y="284358"/>
            <a:ext cx="1828265" cy="3047109"/>
          </a:xfrm>
          <a:prstGeom prst="rect">
            <a:avLst/>
          </a:prstGeom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22702" y="1048215"/>
            <a:ext cx="6753922" cy="259265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интегрированному занятию для 2 младшей группы детского сада.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9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2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1894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54830" y="130286"/>
            <a:ext cx="3636626" cy="37291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98" y="613792"/>
            <a:ext cx="3375517" cy="32456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3679" y="3588015"/>
            <a:ext cx="3439668" cy="282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262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6904" y="357991"/>
            <a:ext cx="3530460" cy="2581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2917" y="365761"/>
            <a:ext cx="3561731" cy="25741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6904" y="4102684"/>
            <a:ext cx="3638299" cy="25608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2917" y="4102684"/>
            <a:ext cx="3561731" cy="255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461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55864" y="365760"/>
            <a:ext cx="4558047" cy="2804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740" y="248967"/>
            <a:ext cx="3441755" cy="30385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30002"/>
            <a:ext cx="4472791" cy="29764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5200" y="3170713"/>
            <a:ext cx="3633849" cy="35150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2942" y="2390320"/>
            <a:ext cx="4545218" cy="253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9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88979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360" y="268690"/>
            <a:ext cx="4638595" cy="2854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0720" y="182088"/>
            <a:ext cx="4112708" cy="3534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3229" y="3195391"/>
            <a:ext cx="3634217" cy="366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691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633" y="974328"/>
            <a:ext cx="9924551" cy="562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37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1958" y="270164"/>
            <a:ext cx="7528956" cy="658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797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TM02900743[[fn=Природа]]</Template>
  <TotalTime>2492</TotalTime>
  <Words>11</Words>
  <Application>Microsoft Office PowerPoint</Application>
  <PresentationFormat>Произвольный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HDOfficeLightV0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Лесновский детский сад «Буратино»</dc:title>
  <dc:creator>fisikus</dc:creator>
  <cp:lastModifiedBy>Детский сад</cp:lastModifiedBy>
  <cp:revision>16</cp:revision>
  <dcterms:created xsi:type="dcterms:W3CDTF">2018-02-14T05:04:53Z</dcterms:created>
  <dcterms:modified xsi:type="dcterms:W3CDTF">2020-09-30T06:22:31Z</dcterms:modified>
</cp:coreProperties>
</file>