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57" r:id="rId2"/>
    <p:sldId id="358" r:id="rId3"/>
    <p:sldId id="340" r:id="rId4"/>
    <p:sldId id="341" r:id="rId5"/>
    <p:sldId id="342" r:id="rId6"/>
    <p:sldId id="343" r:id="rId7"/>
    <p:sldId id="345" r:id="rId8"/>
    <p:sldId id="346" r:id="rId9"/>
    <p:sldId id="347" r:id="rId10"/>
    <p:sldId id="348" r:id="rId11"/>
    <p:sldId id="361" r:id="rId12"/>
    <p:sldId id="349" r:id="rId13"/>
    <p:sldId id="363" r:id="rId14"/>
    <p:sldId id="362" r:id="rId15"/>
    <p:sldId id="364" r:id="rId16"/>
    <p:sldId id="365" r:id="rId17"/>
    <p:sldId id="366" r:id="rId18"/>
    <p:sldId id="360" r:id="rId19"/>
  </p:sldIdLst>
  <p:sldSz cx="9144000" cy="6858000" type="screen4x3"/>
  <p:notesSz cx="6858000" cy="9144000"/>
  <p:custDataLst>
    <p:tags r:id="rId2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08C6"/>
    <a:srgbClr val="070A83"/>
    <a:srgbClr val="1508C4"/>
    <a:srgbClr val="002E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82" d="100"/>
          <a:sy n="82" d="100"/>
        </p:scale>
        <p:origin x="1478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B4DA6-D526-4718-88DE-56577490007F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2BCD6-C583-4A56-86EC-4380C69A8E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669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audio" Target="../media/audio10.wav"/><Relationship Id="rId5" Type="http://schemas.openxmlformats.org/officeDocument/2006/relationships/hyperlink" Target="http://sun-shine-kz.ucoz.ru/" TargetMode="External"/><Relationship Id="rId4" Type="http://schemas.openxmlformats.org/officeDocument/2006/relationships/image" Target="../media/image2.gi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Relationship Id="rId6" Type="http://schemas.openxmlformats.org/officeDocument/2006/relationships/audio" Target="../media/audio30.wav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3" cstate="print">
            <a:lum/>
          </a:blip>
          <a:srcRect/>
          <a:stretch>
            <a:fillRect l="-9000" r="-1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29" y="47144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534" y="49639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022" y="3356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18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62" y="425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1886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85" y="112479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8919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9604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95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25" y="179930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792" y="17021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030" y="18242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109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518" y="16635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14997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175335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133807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392" y="1516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87653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208" y="22883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47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22224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057" y="195485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662" y="19861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8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88" y="306415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444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814" y="2706228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008" y="30778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152" y="28617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888" y="28785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177" y="38146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723" y="358185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32964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729" y="331375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845" y="35844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054" y="366620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334819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7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387" y="44166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625" y="4538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113" y="43780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13" y="40587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553" y="44679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987" y="4231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1" y="47351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64894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041" y="497420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944" y="49369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04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257" y="47006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28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120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53948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512" y="57664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555042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5804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538876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0712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81" y="65033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227" y="627050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992" y="604294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446" y="63103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627312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62772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1331913" y="4508276"/>
            <a:ext cx="6840537" cy="1296988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4"/>
            <a:r>
              <a:rPr lang="ru-RU" dirty="0"/>
              <a:t>Ваши данные</a:t>
            </a:r>
          </a:p>
        </p:txBody>
      </p:sp>
      <p:sp>
        <p:nvSpPr>
          <p:cNvPr id="195" name="TextBox 194" hidden="1"/>
          <p:cNvSpPr txBox="1"/>
          <p:nvPr userDrawn="1"/>
        </p:nvSpPr>
        <p:spPr>
          <a:xfrm>
            <a:off x="35496" y="539969"/>
            <a:ext cx="9099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ШАБЛОНА САЛИШ САЛТАНАТ САЛИШЕВНА</a:t>
            </a: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36512" y="-27384"/>
            <a:ext cx="16818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hlinkClick r:id="rId5"/>
              </a:rPr>
              <a:t>http://sun-shine-kz.ucoz.ru/</a:t>
            </a:r>
            <a:r>
              <a:rPr lang="ru-RU" sz="1000" dirty="0"/>
              <a:t> 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-15712" y="6669360"/>
            <a:ext cx="16353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</a:rPr>
              <a:t>Автор шаблона </a:t>
            </a:r>
            <a:r>
              <a:rPr lang="ru-RU" sz="1000" dirty="0" err="1">
                <a:solidFill>
                  <a:schemeClr val="bg1"/>
                </a:solidFill>
              </a:rPr>
              <a:t>Салиш</a:t>
            </a:r>
            <a:r>
              <a:rPr lang="ru-RU" sz="1000" dirty="0">
                <a:solidFill>
                  <a:schemeClr val="bg1"/>
                </a:solidFill>
              </a:rPr>
              <a:t> С.С.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Svoya_igra_-_Zastavka_2013.wav"/>
          </p:stSnd>
        </p:sndAc>
      </p:transition>
    </mc:Choice>
    <mc:Fallback xmlns="">
      <p:transition spd="slow">
        <p:sndAc>
          <p:stSnd>
            <p:snd r:embed="rId6" name="Svoya_igra_-_Zastavka_2013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Категория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Ваш вопрос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923928" y="6093296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3779912" y="6093296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</a:p>
        </p:txBody>
      </p:sp>
      <p:pic>
        <p:nvPicPr>
          <p:cNvPr id="8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694" b="79306" l="22604" r="819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70" t="20969" r="17247" b="21612"/>
          <a:stretch/>
        </p:blipFill>
        <p:spPr bwMode="auto">
          <a:xfrm>
            <a:off x="1849666" y="2060848"/>
            <a:ext cx="5530646" cy="393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411496" y="332656"/>
            <a:ext cx="38004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</a:p>
        </p:txBody>
      </p:sp>
    </p:spTree>
    <p:extLst>
      <p:ext uri="{BB962C8B-B14F-4D97-AF65-F5344CB8AC3E}">
        <p14:creationId xmlns:p14="http://schemas.microsoft.com/office/powerpoint/2010/main" val="342486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Svoya_igra_-_Kot_v_Meshke.wav"/>
          </p:stSnd>
        </p:sndAc>
      </p:transition>
    </mc:Choice>
    <mc:Fallback xmlns="">
      <p:transition spd="slow">
        <p:sndAc>
          <p:stSnd>
            <p:snd r:embed="rId6" name="Svoya_igra_-_Kot_v_Meshk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Категория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Ваш ответ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4">
            <a:hlinkClick r:id="" action="ppaction://noaction"/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4368" y="5930946"/>
            <a:ext cx="1080121" cy="810090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251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Тема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514826" y="1616804"/>
            <a:ext cx="8094868" cy="4404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601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Категория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999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2" r:id="rId4"/>
    <p:sldLayoutId id="2147483660" r:id="rId5"/>
    <p:sldLayoutId id="2147483661" r:id="rId6"/>
    <p:sldLayoutId id="2147483654" r:id="rId7"/>
    <p:sldLayoutId id="2147483655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8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Lenovo\Documents\Викторина по географии 7\fullsize (1)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763688" y="1268760"/>
            <a:ext cx="58326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+mj-lt"/>
              </a:rPr>
              <a:t>ВИКТОРИНА </a:t>
            </a:r>
          </a:p>
          <a:p>
            <a:pPr algn="ctr"/>
            <a:r>
              <a:rPr lang="ru-RU" sz="4400" b="1" dirty="0">
                <a:solidFill>
                  <a:srgbClr val="002060"/>
                </a:solidFill>
                <a:latin typeface="+mj-lt"/>
              </a:rPr>
              <a:t>по</a:t>
            </a:r>
          </a:p>
          <a:p>
            <a:pPr algn="ctr"/>
            <a:r>
              <a:rPr lang="ru-RU" sz="4400" b="1" dirty="0">
                <a:solidFill>
                  <a:srgbClr val="002060"/>
                </a:solidFill>
                <a:latin typeface="+mj-lt"/>
              </a:rPr>
              <a:t>ГЕОГРАФИИ</a:t>
            </a:r>
          </a:p>
          <a:p>
            <a:pPr algn="ctr"/>
            <a:endParaRPr lang="ru-RU" sz="2000" b="1" dirty="0">
              <a:solidFill>
                <a:srgbClr val="002060"/>
              </a:solidFill>
              <a:latin typeface="+mj-lt"/>
            </a:endParaRPr>
          </a:p>
          <a:p>
            <a:pPr algn="ctr"/>
            <a:endParaRPr lang="ru-RU" sz="4400" b="1" dirty="0">
              <a:solidFill>
                <a:srgbClr val="002060"/>
              </a:solidFill>
              <a:latin typeface="+mj-lt"/>
            </a:endParaRPr>
          </a:p>
          <a:p>
            <a:pPr algn="ctr"/>
            <a:r>
              <a:rPr lang="ru-RU" sz="4400" b="1" i="1" dirty="0">
                <a:solidFill>
                  <a:srgbClr val="002060"/>
                </a:solidFill>
                <a:latin typeface="+mj-lt"/>
              </a:rPr>
              <a:t>Южная Америка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Lenovo\Documents\Викторина по географии 7\fullsize (1)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539552" y="548680"/>
            <a:ext cx="3240360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Вопрос 8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5589240"/>
            <a:ext cx="2016224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Ответ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956376" y="5877272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2132856"/>
            <a:ext cx="46805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Самое большое по поверхности высокогорное озеро в мире?</a:t>
            </a:r>
            <a:endParaRPr lang="ru-RU" sz="3600" b="1" dirty="0">
              <a:latin typeface="+mj-lt"/>
            </a:endParaRPr>
          </a:p>
        </p:txBody>
      </p:sp>
      <p:grpSp>
        <p:nvGrpSpPr>
          <p:cNvPr id="6" name="Группа 6"/>
          <p:cNvGrpSpPr/>
          <p:nvPr/>
        </p:nvGrpSpPr>
        <p:grpSpPr>
          <a:xfrm>
            <a:off x="1043609" y="4509120"/>
            <a:ext cx="5400599" cy="720080"/>
            <a:chOff x="1369992" y="4437112"/>
            <a:chExt cx="2088232" cy="720080"/>
          </a:xfrm>
        </p:grpSpPr>
        <p:sp>
          <p:nvSpPr>
            <p:cNvPr id="8" name="Скругленная прямоугольная выноска 7"/>
            <p:cNvSpPr/>
            <p:nvPr/>
          </p:nvSpPr>
          <p:spPr>
            <a:xfrm>
              <a:off x="1369992" y="4437112"/>
              <a:ext cx="2088232" cy="720080"/>
            </a:xfrm>
            <a:prstGeom prst="wedgeRoundRectCallout">
              <a:avLst>
                <a:gd name="adj1" fmla="val -44119"/>
                <a:gd name="adj2" fmla="val 83664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38086" y="4509120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/>
                <a:t>Оз. Титикака </a:t>
              </a:r>
            </a:p>
          </p:txBody>
        </p:sp>
      </p:grpSp>
      <p:pic>
        <p:nvPicPr>
          <p:cNvPr id="8194" name="Picture 2" descr="C:\Users\katja\Desktop\inn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063" y="188640"/>
            <a:ext cx="3038425" cy="250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Lenovo\Documents\Викторина по географии 7\fullsize (1)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539552" y="548680"/>
            <a:ext cx="3240360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Вопрос 9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5589240"/>
            <a:ext cx="2016224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Ответ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956376" y="5877272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2132856"/>
            <a:ext cx="46805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+mj-lt"/>
              </a:rPr>
              <a:t>Потомок от браков европейцев с индейцами?</a:t>
            </a:r>
          </a:p>
        </p:txBody>
      </p:sp>
      <p:grpSp>
        <p:nvGrpSpPr>
          <p:cNvPr id="6" name="Группа 6"/>
          <p:cNvGrpSpPr/>
          <p:nvPr/>
        </p:nvGrpSpPr>
        <p:grpSpPr>
          <a:xfrm>
            <a:off x="1835696" y="4509120"/>
            <a:ext cx="3528392" cy="720080"/>
            <a:chOff x="1619672" y="4437112"/>
            <a:chExt cx="2088232" cy="720080"/>
          </a:xfrm>
        </p:grpSpPr>
        <p:sp>
          <p:nvSpPr>
            <p:cNvPr id="8" name="Скругленная прямоугольная выноска 7"/>
            <p:cNvSpPr/>
            <p:nvPr/>
          </p:nvSpPr>
          <p:spPr>
            <a:xfrm>
              <a:off x="1619672" y="4437112"/>
              <a:ext cx="2088232" cy="720080"/>
            </a:xfrm>
            <a:prstGeom prst="wedgeRoundRectCallout">
              <a:avLst>
                <a:gd name="adj1" fmla="val -44119"/>
                <a:gd name="adj2" fmla="val 83664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763688" y="4509120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/>
                <a:t>Метис </a:t>
              </a:r>
            </a:p>
          </p:txBody>
        </p:sp>
      </p:grpSp>
      <p:pic>
        <p:nvPicPr>
          <p:cNvPr id="9218" name="Picture 2" descr="C:\Users\katja\Desktop\inn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775" y="188641"/>
            <a:ext cx="2952713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19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Lenovo\Documents\Викторина по географии 7\fullsize (1)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539552" y="476672"/>
            <a:ext cx="3240360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Вопрос 10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5589240"/>
            <a:ext cx="2016224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Ответ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956376" y="5877272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2132856"/>
            <a:ext cx="46805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+mj-lt"/>
              </a:rPr>
              <a:t>Какой пролив отделяет Южную Америку от Антарктиды?</a:t>
            </a:r>
          </a:p>
        </p:txBody>
      </p:sp>
      <p:grpSp>
        <p:nvGrpSpPr>
          <p:cNvPr id="6" name="Группа 6"/>
          <p:cNvGrpSpPr/>
          <p:nvPr/>
        </p:nvGrpSpPr>
        <p:grpSpPr>
          <a:xfrm>
            <a:off x="1835696" y="4509120"/>
            <a:ext cx="3600400" cy="720080"/>
            <a:chOff x="1619672" y="4437112"/>
            <a:chExt cx="2130849" cy="720080"/>
          </a:xfrm>
        </p:grpSpPr>
        <p:sp>
          <p:nvSpPr>
            <p:cNvPr id="8" name="Скругленная прямоугольная выноска 7"/>
            <p:cNvSpPr/>
            <p:nvPr/>
          </p:nvSpPr>
          <p:spPr>
            <a:xfrm>
              <a:off x="1619672" y="4437112"/>
              <a:ext cx="2088232" cy="720080"/>
            </a:xfrm>
            <a:prstGeom prst="wedgeRoundRectCallout">
              <a:avLst>
                <a:gd name="adj1" fmla="val -44119"/>
                <a:gd name="adj2" fmla="val 83664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811448" y="4509120"/>
              <a:ext cx="19390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/>
                <a:t>Пролив Дрейка</a:t>
              </a:r>
            </a:p>
          </p:txBody>
        </p:sp>
      </p:grpSp>
      <p:pic>
        <p:nvPicPr>
          <p:cNvPr id="10242" name="Picture 2" descr="C:\Users\katja\Desktop\inn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88640"/>
            <a:ext cx="2988826" cy="262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Lenovo\Documents\Викторина по географии 7\fullsize (1)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539552" y="548680"/>
            <a:ext cx="3240360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Вопрос 11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5589240"/>
            <a:ext cx="2016224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Ответ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956376" y="5877272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2228671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+mj-lt"/>
              </a:rPr>
              <a:t>Плоскогорье на востоке материка?</a:t>
            </a:r>
          </a:p>
        </p:txBody>
      </p:sp>
      <p:grpSp>
        <p:nvGrpSpPr>
          <p:cNvPr id="6" name="Группа 6"/>
          <p:cNvGrpSpPr/>
          <p:nvPr/>
        </p:nvGrpSpPr>
        <p:grpSpPr>
          <a:xfrm>
            <a:off x="1835696" y="4509120"/>
            <a:ext cx="3528392" cy="720080"/>
            <a:chOff x="1619672" y="4437112"/>
            <a:chExt cx="2088232" cy="720080"/>
          </a:xfrm>
        </p:grpSpPr>
        <p:sp>
          <p:nvSpPr>
            <p:cNvPr id="8" name="Скругленная прямоугольная выноска 7"/>
            <p:cNvSpPr/>
            <p:nvPr/>
          </p:nvSpPr>
          <p:spPr>
            <a:xfrm>
              <a:off x="1619672" y="4437112"/>
              <a:ext cx="2088232" cy="720080"/>
            </a:xfrm>
            <a:prstGeom prst="wedgeRoundRectCallout">
              <a:avLst>
                <a:gd name="adj1" fmla="val -44119"/>
                <a:gd name="adj2" fmla="val 83664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763688" y="4509120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/>
                <a:t>Бразильское</a:t>
              </a:r>
            </a:p>
          </p:txBody>
        </p:sp>
      </p:grpSp>
      <p:pic>
        <p:nvPicPr>
          <p:cNvPr id="11266" name="Picture 2" descr="C:\Users\katja\Desktop\inn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88640"/>
            <a:ext cx="3120280" cy="258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19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Lenovo\Documents\Викторина по географии 7\fullsize (1)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539552" y="548680"/>
            <a:ext cx="3240360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Вопрос 12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5589240"/>
            <a:ext cx="2016224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Ответ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956376" y="5877272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2132856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+mj-lt"/>
              </a:rPr>
              <a:t>Потомок от браков европейцев и негров?</a:t>
            </a:r>
          </a:p>
        </p:txBody>
      </p:sp>
      <p:grpSp>
        <p:nvGrpSpPr>
          <p:cNvPr id="6" name="Группа 6"/>
          <p:cNvGrpSpPr/>
          <p:nvPr/>
        </p:nvGrpSpPr>
        <p:grpSpPr>
          <a:xfrm>
            <a:off x="1835696" y="4509120"/>
            <a:ext cx="3528392" cy="720080"/>
            <a:chOff x="1619672" y="4437112"/>
            <a:chExt cx="2088232" cy="720080"/>
          </a:xfrm>
        </p:grpSpPr>
        <p:sp>
          <p:nvSpPr>
            <p:cNvPr id="8" name="Скругленная прямоугольная выноска 7"/>
            <p:cNvSpPr/>
            <p:nvPr/>
          </p:nvSpPr>
          <p:spPr>
            <a:xfrm>
              <a:off x="1619672" y="4437112"/>
              <a:ext cx="2088232" cy="720080"/>
            </a:xfrm>
            <a:prstGeom prst="wedgeRoundRectCallout">
              <a:avLst>
                <a:gd name="adj1" fmla="val -44119"/>
                <a:gd name="adj2" fmla="val 83664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763688" y="4509120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/>
                <a:t>Мулат </a:t>
              </a:r>
            </a:p>
          </p:txBody>
        </p:sp>
      </p:grpSp>
      <p:pic>
        <p:nvPicPr>
          <p:cNvPr id="12290" name="Picture 2" descr="C:\Users\katja\Desktop\inn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032" y="188640"/>
            <a:ext cx="3107456" cy="250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19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Lenovo\Documents\Викторина по географии 7\fullsize (1)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539552" y="548680"/>
            <a:ext cx="3240360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Вопрос 13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5589240"/>
            <a:ext cx="2016224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Ответ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956376" y="5877272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2132856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+mj-lt"/>
              </a:rPr>
              <a:t>Что такое Котопахи?</a:t>
            </a:r>
          </a:p>
        </p:txBody>
      </p:sp>
      <p:grpSp>
        <p:nvGrpSpPr>
          <p:cNvPr id="6" name="Группа 6"/>
          <p:cNvGrpSpPr/>
          <p:nvPr/>
        </p:nvGrpSpPr>
        <p:grpSpPr>
          <a:xfrm>
            <a:off x="1835696" y="4509120"/>
            <a:ext cx="3528392" cy="720080"/>
            <a:chOff x="1619672" y="4437112"/>
            <a:chExt cx="2088232" cy="720080"/>
          </a:xfrm>
        </p:grpSpPr>
        <p:sp>
          <p:nvSpPr>
            <p:cNvPr id="8" name="Скругленная прямоугольная выноска 7"/>
            <p:cNvSpPr/>
            <p:nvPr/>
          </p:nvSpPr>
          <p:spPr>
            <a:xfrm>
              <a:off x="1619672" y="4437112"/>
              <a:ext cx="2088232" cy="720080"/>
            </a:xfrm>
            <a:prstGeom prst="wedgeRoundRectCallout">
              <a:avLst>
                <a:gd name="adj1" fmla="val -44119"/>
                <a:gd name="adj2" fmla="val 83664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763688" y="4509120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/>
                <a:t>вулкан</a:t>
              </a:r>
            </a:p>
          </p:txBody>
        </p:sp>
      </p:grpSp>
      <p:pic>
        <p:nvPicPr>
          <p:cNvPr id="13314" name="Picture 2" descr="C:\Users\katja\Desktop\inn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6632"/>
            <a:ext cx="3268488" cy="2741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19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Lenovo\Documents\Викторина по географии 7\fullsize (1)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539552" y="548680"/>
            <a:ext cx="3240360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Вопрос 14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5589240"/>
            <a:ext cx="2016224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Ответ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956376" y="5877272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2132856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+mj-lt"/>
              </a:rPr>
              <a:t>Самая маленькая страна континента?</a:t>
            </a:r>
          </a:p>
        </p:txBody>
      </p:sp>
      <p:grpSp>
        <p:nvGrpSpPr>
          <p:cNvPr id="6" name="Группа 6"/>
          <p:cNvGrpSpPr/>
          <p:nvPr/>
        </p:nvGrpSpPr>
        <p:grpSpPr>
          <a:xfrm>
            <a:off x="1835696" y="4509120"/>
            <a:ext cx="3528392" cy="720080"/>
            <a:chOff x="1619672" y="4437112"/>
            <a:chExt cx="2088232" cy="720080"/>
          </a:xfrm>
        </p:grpSpPr>
        <p:sp>
          <p:nvSpPr>
            <p:cNvPr id="8" name="Скругленная прямоугольная выноска 7"/>
            <p:cNvSpPr/>
            <p:nvPr/>
          </p:nvSpPr>
          <p:spPr>
            <a:xfrm>
              <a:off x="1619672" y="4437112"/>
              <a:ext cx="2088232" cy="720080"/>
            </a:xfrm>
            <a:prstGeom prst="wedgeRoundRectCallout">
              <a:avLst>
                <a:gd name="adj1" fmla="val -44119"/>
                <a:gd name="adj2" fmla="val 83664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763688" y="4509120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/>
                <a:t>Суринам</a:t>
              </a:r>
            </a:p>
          </p:txBody>
        </p:sp>
      </p:grpSp>
      <p:pic>
        <p:nvPicPr>
          <p:cNvPr id="14339" name="Picture 3" descr="C:\Users\katja\Desktop\inn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820" y="188640"/>
            <a:ext cx="3163668" cy="269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19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Lenovo\Documents\Викторина по географии 7\fullsize (1)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27384"/>
            <a:ext cx="9144001" cy="6858000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539552" y="548680"/>
            <a:ext cx="3240360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Вопрос 15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5589240"/>
            <a:ext cx="2016224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Ответ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956376" y="5877272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2132856"/>
            <a:ext cx="46805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+mj-lt"/>
              </a:rPr>
              <a:t>Что соединяет между собой Южную Америку и Северную Америку.</a:t>
            </a:r>
          </a:p>
        </p:txBody>
      </p:sp>
      <p:grpSp>
        <p:nvGrpSpPr>
          <p:cNvPr id="6" name="Группа 6"/>
          <p:cNvGrpSpPr/>
          <p:nvPr/>
        </p:nvGrpSpPr>
        <p:grpSpPr>
          <a:xfrm>
            <a:off x="1835696" y="4509120"/>
            <a:ext cx="3816424" cy="720080"/>
            <a:chOff x="1619672" y="4437112"/>
            <a:chExt cx="2258700" cy="720080"/>
          </a:xfrm>
        </p:grpSpPr>
        <p:sp>
          <p:nvSpPr>
            <p:cNvPr id="8" name="Скругленная прямоугольная выноска 7"/>
            <p:cNvSpPr/>
            <p:nvPr/>
          </p:nvSpPr>
          <p:spPr>
            <a:xfrm>
              <a:off x="1619672" y="4437112"/>
              <a:ext cx="2088232" cy="720080"/>
            </a:xfrm>
            <a:prstGeom prst="wedgeRoundRectCallout">
              <a:avLst>
                <a:gd name="adj1" fmla="val -44119"/>
                <a:gd name="adj2" fmla="val 83664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19672" y="4509120"/>
              <a:ext cx="22587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/>
                <a:t>Панамский перешеек</a:t>
              </a:r>
            </a:p>
          </p:txBody>
        </p:sp>
      </p:grpSp>
      <p:pic>
        <p:nvPicPr>
          <p:cNvPr id="15362" name="Picture 2" descr="C:\Users\katja\Desktop\inn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8640"/>
            <a:ext cx="3327400" cy="279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19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Lenovo\Documents\Викторина по географии 7\fullsize (1)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15616" y="1916832"/>
            <a:ext cx="6912768" cy="1152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chemeClr val="tx2"/>
                </a:solidFill>
              </a:rPr>
              <a:t>Успехов в учебе!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C:\Users\Lenovo\Documents\Викторина по географии 7\fullsize (1)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3635896" y="1124744"/>
            <a:ext cx="864096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1</a:t>
            </a: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4716016" y="1149434"/>
            <a:ext cx="864096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2</a:t>
            </a:r>
          </a:p>
        </p:txBody>
      </p:sp>
      <p:sp>
        <p:nvSpPr>
          <p:cNvPr id="7" name="Скругленный прямоугольник 6">
            <a:hlinkClick r:id="rId5" action="ppaction://hlinksldjump"/>
          </p:cNvPr>
          <p:cNvSpPr/>
          <p:nvPr/>
        </p:nvSpPr>
        <p:spPr>
          <a:xfrm>
            <a:off x="5724128" y="1149434"/>
            <a:ext cx="864096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3</a:t>
            </a:r>
          </a:p>
        </p:txBody>
      </p:sp>
      <p:sp>
        <p:nvSpPr>
          <p:cNvPr id="8" name="Скругленный прямоугольник 7">
            <a:hlinkClick r:id="rId6" action="ppaction://hlinksldjump"/>
          </p:cNvPr>
          <p:cNvSpPr/>
          <p:nvPr/>
        </p:nvSpPr>
        <p:spPr>
          <a:xfrm>
            <a:off x="6757190" y="1124744"/>
            <a:ext cx="864096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4</a:t>
            </a:r>
          </a:p>
        </p:txBody>
      </p:sp>
      <p:sp>
        <p:nvSpPr>
          <p:cNvPr id="9" name="Скругленный прямоугольник 8">
            <a:hlinkClick r:id="rId7" action="ppaction://hlinksldjump"/>
          </p:cNvPr>
          <p:cNvSpPr/>
          <p:nvPr/>
        </p:nvSpPr>
        <p:spPr>
          <a:xfrm>
            <a:off x="7740352" y="1149434"/>
            <a:ext cx="864096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5</a:t>
            </a:r>
          </a:p>
        </p:txBody>
      </p:sp>
      <p:sp>
        <p:nvSpPr>
          <p:cNvPr id="10" name="Скругленный прямоугольник 9">
            <a:hlinkClick r:id="rId8" action="ppaction://hlinksldjump"/>
          </p:cNvPr>
          <p:cNvSpPr/>
          <p:nvPr/>
        </p:nvSpPr>
        <p:spPr>
          <a:xfrm>
            <a:off x="3635896" y="2348880"/>
            <a:ext cx="864096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6</a:t>
            </a:r>
          </a:p>
        </p:txBody>
      </p:sp>
      <p:sp>
        <p:nvSpPr>
          <p:cNvPr id="12" name="Скругленный прямоугольник 11">
            <a:hlinkClick r:id="rId9" action="ppaction://hlinksldjump"/>
          </p:cNvPr>
          <p:cNvSpPr/>
          <p:nvPr/>
        </p:nvSpPr>
        <p:spPr>
          <a:xfrm>
            <a:off x="4716016" y="2348880"/>
            <a:ext cx="864096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7</a:t>
            </a:r>
          </a:p>
        </p:txBody>
      </p:sp>
      <p:sp>
        <p:nvSpPr>
          <p:cNvPr id="13" name="Скругленный прямоугольник 12">
            <a:hlinkClick r:id="rId10" action="ppaction://hlinksldjump"/>
          </p:cNvPr>
          <p:cNvSpPr/>
          <p:nvPr/>
        </p:nvSpPr>
        <p:spPr>
          <a:xfrm>
            <a:off x="5724128" y="2348880"/>
            <a:ext cx="864096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8</a:t>
            </a:r>
          </a:p>
        </p:txBody>
      </p:sp>
      <p:sp>
        <p:nvSpPr>
          <p:cNvPr id="14" name="Скругленный прямоугольник 13">
            <a:hlinkClick r:id="rId11" action="ppaction://hlinksldjump"/>
          </p:cNvPr>
          <p:cNvSpPr/>
          <p:nvPr/>
        </p:nvSpPr>
        <p:spPr>
          <a:xfrm>
            <a:off x="6732240" y="2348880"/>
            <a:ext cx="864096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9</a:t>
            </a:r>
          </a:p>
        </p:txBody>
      </p:sp>
      <p:sp>
        <p:nvSpPr>
          <p:cNvPr id="15" name="Скругленный прямоугольник 14">
            <a:hlinkClick r:id="rId12" action="ppaction://hlinksldjump"/>
          </p:cNvPr>
          <p:cNvSpPr/>
          <p:nvPr/>
        </p:nvSpPr>
        <p:spPr>
          <a:xfrm>
            <a:off x="7740352" y="2348880"/>
            <a:ext cx="864096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10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54990" y="2272816"/>
            <a:ext cx="2664296" cy="1295512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Южная </a:t>
            </a:r>
          </a:p>
          <a:p>
            <a:pPr algn="ctr">
              <a:defRPr/>
            </a:pPr>
            <a:r>
              <a:rPr lang="ru-RU" sz="3600" dirty="0"/>
              <a:t>Америка</a:t>
            </a:r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3635896" y="3573016"/>
            <a:ext cx="864096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11</a:t>
            </a:r>
          </a:p>
        </p:txBody>
      </p:sp>
      <p:sp>
        <p:nvSpPr>
          <p:cNvPr id="17" name="Скругленный прямоугольник 16">
            <a:hlinkClick r:id="rId4" action="ppaction://hlinksldjump"/>
          </p:cNvPr>
          <p:cNvSpPr/>
          <p:nvPr/>
        </p:nvSpPr>
        <p:spPr>
          <a:xfrm>
            <a:off x="4699248" y="3608705"/>
            <a:ext cx="864096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12</a:t>
            </a:r>
          </a:p>
        </p:txBody>
      </p:sp>
      <p:sp>
        <p:nvSpPr>
          <p:cNvPr id="18" name="Скругленный прямоугольник 17">
            <a:hlinkClick r:id="rId5" action="ppaction://hlinksldjump"/>
          </p:cNvPr>
          <p:cNvSpPr/>
          <p:nvPr/>
        </p:nvSpPr>
        <p:spPr>
          <a:xfrm>
            <a:off x="5724128" y="3608705"/>
            <a:ext cx="864096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13</a:t>
            </a:r>
          </a:p>
        </p:txBody>
      </p:sp>
      <p:sp>
        <p:nvSpPr>
          <p:cNvPr id="19" name="Скругленный прямоугольник 18">
            <a:hlinkClick r:id="rId6" action="ppaction://hlinksldjump"/>
          </p:cNvPr>
          <p:cNvSpPr/>
          <p:nvPr/>
        </p:nvSpPr>
        <p:spPr>
          <a:xfrm>
            <a:off x="6757190" y="3623219"/>
            <a:ext cx="864096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14</a:t>
            </a:r>
          </a:p>
        </p:txBody>
      </p:sp>
      <p:sp>
        <p:nvSpPr>
          <p:cNvPr id="20" name="Скругленный прямоугольник 19">
            <a:hlinkClick r:id="rId7" action="ppaction://hlinksldjump"/>
          </p:cNvPr>
          <p:cNvSpPr/>
          <p:nvPr/>
        </p:nvSpPr>
        <p:spPr>
          <a:xfrm>
            <a:off x="7740352" y="3644393"/>
            <a:ext cx="864096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15</a:t>
            </a:r>
          </a:p>
        </p:txBody>
      </p:sp>
      <p:sp>
        <p:nvSpPr>
          <p:cNvPr id="26" name="Управляющая кнопка: в конец 25">
            <a:hlinkClick r:id="rId13" action="ppaction://hlinksldjump" highlightClick="1"/>
          </p:cNvPr>
          <p:cNvSpPr/>
          <p:nvPr/>
        </p:nvSpPr>
        <p:spPr>
          <a:xfrm>
            <a:off x="755576" y="6237312"/>
            <a:ext cx="720080" cy="432048"/>
          </a:xfrm>
          <a:prstGeom prst="actionButtonEnd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Lenovo\Documents\Викторина по географии 7\fullsize (1)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539552" y="548680"/>
            <a:ext cx="3240360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Вопрос 1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5589240"/>
            <a:ext cx="2016224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Ответ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956376" y="5877272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2132856"/>
            <a:ext cx="46805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+mj-lt"/>
              </a:rPr>
              <a:t>С каким материком Южная Америка образует единую часть света?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1835696" y="4509120"/>
            <a:ext cx="3528392" cy="720080"/>
            <a:chOff x="1619672" y="4437112"/>
            <a:chExt cx="2088232" cy="720080"/>
          </a:xfrm>
        </p:grpSpPr>
        <p:sp>
          <p:nvSpPr>
            <p:cNvPr id="8" name="Скругленная прямоугольная выноска 7"/>
            <p:cNvSpPr/>
            <p:nvPr/>
          </p:nvSpPr>
          <p:spPr>
            <a:xfrm>
              <a:off x="1619672" y="4437112"/>
              <a:ext cx="2088232" cy="720080"/>
            </a:xfrm>
            <a:prstGeom prst="wedgeRoundRectCallout">
              <a:avLst>
                <a:gd name="adj1" fmla="val -44119"/>
                <a:gd name="adj2" fmla="val 83664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763688" y="4509120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/>
                <a:t>Северная Америка</a:t>
              </a:r>
            </a:p>
          </p:txBody>
        </p:sp>
      </p:grpSp>
      <p:pic>
        <p:nvPicPr>
          <p:cNvPr id="1026" name="Picture 2" descr="C:\Users\katja\Desktop\inn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437" y="188640"/>
            <a:ext cx="3389051" cy="2862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Lenovo\Documents\Викторина по географии 7\fullsize (1)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539552" y="548680"/>
            <a:ext cx="3240360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Вопрос 2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5589240"/>
            <a:ext cx="2016224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Ответ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956376" y="5877272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11560" y="2132856"/>
            <a:ext cx="5688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Наибольшая высота Южной Америки?</a:t>
            </a:r>
            <a:endParaRPr lang="ru-RU" sz="3600" b="1" dirty="0">
              <a:latin typeface="+mj-lt"/>
            </a:endParaRPr>
          </a:p>
        </p:txBody>
      </p:sp>
      <p:grpSp>
        <p:nvGrpSpPr>
          <p:cNvPr id="6" name="Группа 6"/>
          <p:cNvGrpSpPr/>
          <p:nvPr/>
        </p:nvGrpSpPr>
        <p:grpSpPr>
          <a:xfrm>
            <a:off x="1835696" y="4509120"/>
            <a:ext cx="3528392" cy="720080"/>
            <a:chOff x="1619672" y="4437112"/>
            <a:chExt cx="2088232" cy="720080"/>
          </a:xfrm>
        </p:grpSpPr>
        <p:sp>
          <p:nvSpPr>
            <p:cNvPr id="8" name="Скругленная прямоугольная выноска 7"/>
            <p:cNvSpPr/>
            <p:nvPr/>
          </p:nvSpPr>
          <p:spPr>
            <a:xfrm>
              <a:off x="1619672" y="4437112"/>
              <a:ext cx="2088232" cy="720080"/>
            </a:xfrm>
            <a:prstGeom prst="wedgeRoundRectCallout">
              <a:avLst>
                <a:gd name="adj1" fmla="val -44119"/>
                <a:gd name="adj2" fmla="val 83664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763688" y="4509120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/>
                <a:t>Гора </a:t>
              </a:r>
              <a:r>
                <a:rPr lang="ru-RU" sz="2800" dirty="0" err="1"/>
                <a:t>Аконкагуа</a:t>
              </a:r>
              <a:endParaRPr lang="ru-RU" sz="2800" dirty="0"/>
            </a:p>
          </p:txBody>
        </p:sp>
      </p:grpSp>
      <p:pic>
        <p:nvPicPr>
          <p:cNvPr id="2050" name="Picture 2" descr="C:\Users\katja\Desktop\inn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751" y="188640"/>
            <a:ext cx="3395737" cy="2763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Lenovo\Documents\Викторина по географии 7\fullsize (1)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27384"/>
            <a:ext cx="9144001" cy="6858000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539552" y="548680"/>
            <a:ext cx="3240360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Вопрос 3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5589240"/>
            <a:ext cx="2016224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Ответ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956376" y="5877272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2132856"/>
            <a:ext cx="46805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+mj-lt"/>
              </a:rPr>
              <a:t>Самая длинная и полноводная река в мире?</a:t>
            </a:r>
          </a:p>
        </p:txBody>
      </p:sp>
      <p:grpSp>
        <p:nvGrpSpPr>
          <p:cNvPr id="6" name="Группа 6"/>
          <p:cNvGrpSpPr/>
          <p:nvPr/>
        </p:nvGrpSpPr>
        <p:grpSpPr>
          <a:xfrm>
            <a:off x="1835696" y="4509120"/>
            <a:ext cx="4392488" cy="720080"/>
            <a:chOff x="1619672" y="4437112"/>
            <a:chExt cx="2088232" cy="720080"/>
          </a:xfrm>
        </p:grpSpPr>
        <p:sp>
          <p:nvSpPr>
            <p:cNvPr id="8" name="Скругленная прямоугольная выноска 7"/>
            <p:cNvSpPr/>
            <p:nvPr/>
          </p:nvSpPr>
          <p:spPr>
            <a:xfrm>
              <a:off x="1619672" y="4437112"/>
              <a:ext cx="2088232" cy="720080"/>
            </a:xfrm>
            <a:prstGeom prst="wedgeRoundRectCallout">
              <a:avLst>
                <a:gd name="adj1" fmla="val -44119"/>
                <a:gd name="adj2" fmla="val 83664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763688" y="4509120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/>
                <a:t>Амазонка</a:t>
              </a:r>
            </a:p>
          </p:txBody>
        </p:sp>
      </p:grpSp>
      <p:pic>
        <p:nvPicPr>
          <p:cNvPr id="3074" name="Picture 2" descr="C:\Users\katja\Desktop\inn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408" y="116632"/>
            <a:ext cx="3425080" cy="284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Lenovo\Documents\Викторина по географии 7\fullsize (1)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99392"/>
            <a:ext cx="9144001" cy="6858000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539552" y="548680"/>
            <a:ext cx="3240360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Вопрос 4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5589240"/>
            <a:ext cx="2016224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Ответ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956376" y="5877272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83568" y="1700808"/>
            <a:ext cx="59046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Коренное население Южной Америки? </a:t>
            </a:r>
            <a:endParaRPr lang="ru-RU" sz="3600" b="1" dirty="0">
              <a:latin typeface="+mj-lt"/>
            </a:endParaRPr>
          </a:p>
        </p:txBody>
      </p:sp>
      <p:grpSp>
        <p:nvGrpSpPr>
          <p:cNvPr id="6" name="Группа 6"/>
          <p:cNvGrpSpPr/>
          <p:nvPr/>
        </p:nvGrpSpPr>
        <p:grpSpPr>
          <a:xfrm>
            <a:off x="827584" y="4509120"/>
            <a:ext cx="4752528" cy="720080"/>
            <a:chOff x="1619672" y="4437112"/>
            <a:chExt cx="2088232" cy="720080"/>
          </a:xfrm>
        </p:grpSpPr>
        <p:sp>
          <p:nvSpPr>
            <p:cNvPr id="8" name="Скругленная прямоугольная выноска 7"/>
            <p:cNvSpPr/>
            <p:nvPr/>
          </p:nvSpPr>
          <p:spPr>
            <a:xfrm>
              <a:off x="1619672" y="4437112"/>
              <a:ext cx="2088232" cy="720080"/>
            </a:xfrm>
            <a:prstGeom prst="wedgeRoundRectCallout">
              <a:avLst>
                <a:gd name="adj1" fmla="val -44119"/>
                <a:gd name="adj2" fmla="val 83664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763688" y="4509120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/>
                <a:t>Индейцы</a:t>
              </a:r>
            </a:p>
          </p:txBody>
        </p:sp>
      </p:grpSp>
      <p:pic>
        <p:nvPicPr>
          <p:cNvPr id="4098" name="Picture 2" descr="C:\Users\katja\Desktop\inn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879" y="188640"/>
            <a:ext cx="3066609" cy="243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Lenovo\Documents\Викторина по географии 7\fullsize (1)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539552" y="548680"/>
            <a:ext cx="3240360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Вопрос 5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5589240"/>
            <a:ext cx="2016224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Ответ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956376" y="5877272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2132856"/>
            <a:ext cx="5256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Самая большая страна по площади?</a:t>
            </a:r>
            <a:endParaRPr lang="ru-RU" sz="3600" b="1" dirty="0">
              <a:latin typeface="+mj-lt"/>
            </a:endParaRPr>
          </a:p>
        </p:txBody>
      </p:sp>
      <p:grpSp>
        <p:nvGrpSpPr>
          <p:cNvPr id="6" name="Группа 6"/>
          <p:cNvGrpSpPr/>
          <p:nvPr/>
        </p:nvGrpSpPr>
        <p:grpSpPr>
          <a:xfrm>
            <a:off x="1835696" y="4509120"/>
            <a:ext cx="4176464" cy="720080"/>
            <a:chOff x="1619672" y="4437112"/>
            <a:chExt cx="2088232" cy="720080"/>
          </a:xfrm>
        </p:grpSpPr>
        <p:sp>
          <p:nvSpPr>
            <p:cNvPr id="8" name="Скругленная прямоугольная выноска 7"/>
            <p:cNvSpPr/>
            <p:nvPr/>
          </p:nvSpPr>
          <p:spPr>
            <a:xfrm>
              <a:off x="1619672" y="4437112"/>
              <a:ext cx="2088232" cy="720080"/>
            </a:xfrm>
            <a:prstGeom prst="wedgeRoundRectCallout">
              <a:avLst>
                <a:gd name="adj1" fmla="val -44119"/>
                <a:gd name="adj2" fmla="val 83664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763688" y="4509120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/>
                <a:t>Бразилия</a:t>
              </a:r>
            </a:p>
          </p:txBody>
        </p:sp>
      </p:grpSp>
      <p:pic>
        <p:nvPicPr>
          <p:cNvPr id="5122" name="Picture 2" descr="C:\Users\katja\Desktop\inn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502" y="188641"/>
            <a:ext cx="2974986" cy="254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Lenovo\Documents\Викторина по географии 7\fullsize (1)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27384"/>
            <a:ext cx="9144001" cy="6858000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539552" y="548680"/>
            <a:ext cx="3240360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Вопрос 6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5589240"/>
            <a:ext cx="2016224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Ответ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956376" y="5877272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2132856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Самая длинная  горная цепь  на суше?</a:t>
            </a:r>
            <a:endParaRPr lang="ru-RU" sz="3600" b="1" dirty="0">
              <a:latin typeface="+mj-lt"/>
            </a:endParaRPr>
          </a:p>
        </p:txBody>
      </p:sp>
      <p:grpSp>
        <p:nvGrpSpPr>
          <p:cNvPr id="6" name="Группа 6"/>
          <p:cNvGrpSpPr/>
          <p:nvPr/>
        </p:nvGrpSpPr>
        <p:grpSpPr>
          <a:xfrm>
            <a:off x="1835696" y="4509120"/>
            <a:ext cx="4248472" cy="720080"/>
            <a:chOff x="1619672" y="4437112"/>
            <a:chExt cx="2088232" cy="720080"/>
          </a:xfrm>
        </p:grpSpPr>
        <p:sp>
          <p:nvSpPr>
            <p:cNvPr id="8" name="Скругленная прямоугольная выноска 7"/>
            <p:cNvSpPr/>
            <p:nvPr/>
          </p:nvSpPr>
          <p:spPr>
            <a:xfrm>
              <a:off x="1619672" y="4437112"/>
              <a:ext cx="2088232" cy="720080"/>
            </a:xfrm>
            <a:prstGeom prst="wedgeRoundRectCallout">
              <a:avLst>
                <a:gd name="adj1" fmla="val -44119"/>
                <a:gd name="adj2" fmla="val 83664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763688" y="4509120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/>
                <a:t>Анды</a:t>
              </a:r>
            </a:p>
          </p:txBody>
        </p:sp>
      </p:grpSp>
      <p:pic>
        <p:nvPicPr>
          <p:cNvPr id="6146" name="Picture 2" descr="C:\Users\katja\Desktop\inn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668" y="188640"/>
            <a:ext cx="3026819" cy="254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Lenovo\Documents\Викторина по географии 7\fullsize (1)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99392"/>
            <a:ext cx="9144001" cy="6858000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539552" y="548680"/>
            <a:ext cx="3240360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Вопрос 7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5589240"/>
            <a:ext cx="2016224" cy="792088"/>
          </a:xfrm>
          <a:prstGeom prst="round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Ответ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956376" y="5877272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83568" y="1700808"/>
            <a:ext cx="4896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Самый высокий водопад в мире?</a:t>
            </a:r>
            <a:endParaRPr lang="ru-RU" sz="3600" b="1" dirty="0">
              <a:latin typeface="+mj-lt"/>
            </a:endParaRPr>
          </a:p>
        </p:txBody>
      </p:sp>
      <p:grpSp>
        <p:nvGrpSpPr>
          <p:cNvPr id="6" name="Группа 6"/>
          <p:cNvGrpSpPr/>
          <p:nvPr/>
        </p:nvGrpSpPr>
        <p:grpSpPr>
          <a:xfrm>
            <a:off x="1835696" y="4509120"/>
            <a:ext cx="4248472" cy="720080"/>
            <a:chOff x="1619672" y="4437112"/>
            <a:chExt cx="2088232" cy="720080"/>
          </a:xfrm>
        </p:grpSpPr>
        <p:sp>
          <p:nvSpPr>
            <p:cNvPr id="8" name="Скругленная прямоугольная выноска 7"/>
            <p:cNvSpPr/>
            <p:nvPr/>
          </p:nvSpPr>
          <p:spPr>
            <a:xfrm>
              <a:off x="1619672" y="4437112"/>
              <a:ext cx="2088232" cy="720080"/>
            </a:xfrm>
            <a:prstGeom prst="wedgeRoundRectCallout">
              <a:avLst>
                <a:gd name="adj1" fmla="val -44119"/>
                <a:gd name="adj2" fmla="val 83664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763688" y="4509120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err="1"/>
                <a:t>Вдп</a:t>
              </a:r>
              <a:r>
                <a:rPr lang="ru-RU" sz="2800" dirty="0"/>
                <a:t>. </a:t>
              </a:r>
              <a:r>
                <a:rPr lang="ru-RU" sz="2800" dirty="0" err="1"/>
                <a:t>Анхель</a:t>
              </a:r>
              <a:r>
                <a:rPr lang="ru-RU" sz="2800" dirty="0"/>
                <a:t> </a:t>
              </a:r>
            </a:p>
          </p:txBody>
        </p:sp>
      </p:grpSp>
      <p:pic>
        <p:nvPicPr>
          <p:cNvPr id="7170" name="Picture 2" descr="C:\Users\katja\Desktop\inn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669" y="188640"/>
            <a:ext cx="3012750" cy="2712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2037</TotalTime>
  <Words>196</Words>
  <Application>Microsoft Office PowerPoint</Application>
  <PresentationFormat>Экран (4:3)</PresentationFormat>
  <Paragraphs>84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Салтанат</dc:creator>
  <cp:lastModifiedBy>Анна Зубова</cp:lastModifiedBy>
  <cp:revision>195</cp:revision>
  <dcterms:created xsi:type="dcterms:W3CDTF">2014-05-16T09:35:17Z</dcterms:created>
  <dcterms:modified xsi:type="dcterms:W3CDTF">2022-01-30T08:01:53Z</dcterms:modified>
</cp:coreProperties>
</file>