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264" r:id="rId5"/>
    <p:sldId id="265" r:id="rId6"/>
    <p:sldId id="266" r:id="rId7"/>
    <p:sldId id="270" r:id="rId8"/>
    <p:sldId id="271" r:id="rId9"/>
    <p:sldId id="259" r:id="rId10"/>
    <p:sldId id="260" r:id="rId11"/>
    <p:sldId id="273" r:id="rId12"/>
    <p:sldId id="267" r:id="rId13"/>
    <p:sldId id="268" r:id="rId14"/>
    <p:sldId id="269" r:id="rId15"/>
    <p:sldId id="272" r:id="rId16"/>
    <p:sldId id="263" r:id="rId17"/>
    <p:sldId id="275" r:id="rId1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44" autoAdjust="0"/>
    <p:restoredTop sz="94660"/>
  </p:normalViewPr>
  <p:slideViewPr>
    <p:cSldViewPr snapToGrid="0">
      <p:cViewPr varScale="1">
        <p:scale>
          <a:sx n="74" d="100"/>
          <a:sy n="74" d="100"/>
        </p:scale>
        <p:origin x="576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A2C4F6-A4FD-4A93-9ECE-B3125541A128}" type="datetimeFigureOut">
              <a:rPr lang="ru-RU" smtClean="0"/>
              <a:t>23.05.2019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D0F49D-EEB4-4C34-8201-8D8929F655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913950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A2C4F6-A4FD-4A93-9ECE-B3125541A128}" type="datetimeFigureOut">
              <a:rPr lang="ru-RU" smtClean="0"/>
              <a:t>23.05.2019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D0F49D-EEB4-4C34-8201-8D8929F655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8841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A2C4F6-A4FD-4A93-9ECE-B3125541A128}" type="datetimeFigureOut">
              <a:rPr lang="ru-RU" smtClean="0"/>
              <a:t>23.05.2019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D0F49D-EEB4-4C34-8201-8D8929F655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991484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A2C4F6-A4FD-4A93-9ECE-B3125541A128}" type="datetimeFigureOut">
              <a:rPr lang="ru-RU" smtClean="0"/>
              <a:t>23.05.2019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D0F49D-EEB4-4C34-8201-8D8929F655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603583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A2C4F6-A4FD-4A93-9ECE-B3125541A128}" type="datetimeFigureOut">
              <a:rPr lang="ru-RU" smtClean="0"/>
              <a:t>23.05.2019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D0F49D-EEB4-4C34-8201-8D8929F655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44891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A2C4F6-A4FD-4A93-9ECE-B3125541A128}" type="datetimeFigureOut">
              <a:rPr lang="ru-RU" smtClean="0"/>
              <a:t>23.05.2019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D0F49D-EEB4-4C34-8201-8D8929F655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55736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A2C4F6-A4FD-4A93-9ECE-B3125541A128}" type="datetimeFigureOut">
              <a:rPr lang="ru-RU" smtClean="0"/>
              <a:t>23.05.2019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D0F49D-EEB4-4C34-8201-8D8929F655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677052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A2C4F6-A4FD-4A93-9ECE-B3125541A128}" type="datetimeFigureOut">
              <a:rPr lang="ru-RU" smtClean="0"/>
              <a:t>23.05.2019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D0F49D-EEB4-4C34-8201-8D8929F655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230152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A2C4F6-A4FD-4A93-9ECE-B3125541A128}" type="datetimeFigureOut">
              <a:rPr lang="ru-RU" smtClean="0"/>
              <a:t>23.05.2019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D0F49D-EEB4-4C34-8201-8D8929F655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377106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A2C4F6-A4FD-4A93-9ECE-B3125541A128}" type="datetimeFigureOut">
              <a:rPr lang="ru-RU" smtClean="0"/>
              <a:t>23.05.2019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D0F49D-EEB4-4C34-8201-8D8929F655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212998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A2C4F6-A4FD-4A93-9ECE-B3125541A128}" type="datetimeFigureOut">
              <a:rPr lang="ru-RU" smtClean="0"/>
              <a:t>23.05.2019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D0F49D-EEB4-4C34-8201-8D8929F655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011173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A2C4F6-A4FD-4A93-9ECE-B3125541A128}" type="datetimeFigureOut">
              <a:rPr lang="ru-RU" smtClean="0"/>
              <a:t>23.05.2019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FD0F49D-EEB4-4C34-8201-8D8929F655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947759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896709" y="245595"/>
            <a:ext cx="9144000" cy="1044358"/>
          </a:xfrm>
        </p:spPr>
        <p:txBody>
          <a:bodyPr/>
          <a:lstStyle/>
          <a:p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</a:rPr>
              <a:t>Учитель с </a:t>
            </a:r>
            <a:r>
              <a:rPr lang="ru-RU" b="1" smtClean="0">
                <a:solidFill>
                  <a:schemeClr val="accent5">
                    <a:lumMod val="50000"/>
                  </a:schemeClr>
                </a:solidFill>
              </a:rPr>
              <a:t>большой буквы</a:t>
            </a:r>
            <a:endParaRPr lang="ru-RU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pic>
        <p:nvPicPr>
          <p:cNvPr id="4" name="Picture 4" descr="IM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26708"/>
            <a:ext cx="4255638" cy="563129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6"/>
          <p:cNvSpPr txBox="1">
            <a:spLocks noChangeArrowheads="1"/>
          </p:cNvSpPr>
          <p:nvPr/>
        </p:nvSpPr>
        <p:spPr>
          <a:xfrm>
            <a:off x="4572000" y="5608853"/>
            <a:ext cx="2952750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600" b="1" dirty="0" smtClean="0">
                <a:solidFill>
                  <a:srgbClr val="002060"/>
                </a:solidFill>
              </a:rPr>
              <a:t>И.Д. Соловьев</a:t>
            </a:r>
            <a:endParaRPr lang="ru-RU" sz="3600" b="1" dirty="0">
              <a:solidFill>
                <a:srgbClr val="002060"/>
              </a:solidFill>
            </a:endParaRPr>
          </a:p>
        </p:txBody>
      </p:sp>
      <p:sp>
        <p:nvSpPr>
          <p:cNvPr id="6" name="Text Box 7"/>
          <p:cNvSpPr txBox="1">
            <a:spLocks noChangeArrowheads="1"/>
          </p:cNvSpPr>
          <p:nvPr/>
        </p:nvSpPr>
        <p:spPr bwMode="auto">
          <a:xfrm>
            <a:off x="7299898" y="2184019"/>
            <a:ext cx="4427538" cy="2530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sz="2000" b="1" dirty="0">
                <a:solidFill>
                  <a:srgbClr val="660066"/>
                </a:solidFill>
              </a:rPr>
              <a:t>Кто жил так, что люди  в своей памяти свято сохраняют его дела – значит, он сделал своё дело для продолжения своего существования и после смерти.</a:t>
            </a:r>
            <a:r>
              <a:rPr lang="ru-RU" sz="2000" b="1" dirty="0">
                <a:solidFill>
                  <a:srgbClr val="FF9933"/>
                </a:solidFill>
              </a:rPr>
              <a:t> </a:t>
            </a:r>
          </a:p>
          <a:p>
            <a:pPr algn="ctr" eaLnBrk="1" hangingPunct="1"/>
            <a:r>
              <a:rPr lang="ru-RU" sz="2000" b="1" dirty="0">
                <a:solidFill>
                  <a:srgbClr val="FF9933"/>
                </a:solidFill>
              </a:rPr>
              <a:t>							</a:t>
            </a:r>
            <a:r>
              <a:rPr lang="ru-RU" sz="2000" b="1" dirty="0" err="1">
                <a:solidFill>
                  <a:schemeClr val="bg1"/>
                </a:solidFill>
              </a:rPr>
              <a:t>Г.Эберс</a:t>
            </a:r>
            <a:endParaRPr lang="ru-RU" sz="2000" b="1" dirty="0">
              <a:solidFill>
                <a:schemeClr val="bg1"/>
              </a:solidFill>
            </a:endParaRPr>
          </a:p>
          <a:p>
            <a:pPr algn="ctr" eaLnBrk="1" hangingPunct="1"/>
            <a:endParaRPr lang="ru-RU" sz="20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550310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4" descr="P9300006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838" b="4021"/>
          <a:stretch/>
        </p:blipFill>
        <p:spPr bwMode="auto">
          <a:xfrm>
            <a:off x="0" y="-1016833"/>
            <a:ext cx="12192000" cy="78748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145231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0052" name="Picture 4" descr="P9300019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2899"/>
          <a:stretch/>
        </p:blipFill>
        <p:spPr bwMode="auto">
          <a:xfrm>
            <a:off x="0" y="0"/>
            <a:ext cx="12192000" cy="70353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69694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1306545" y="5568560"/>
            <a:ext cx="3349625" cy="935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sz="32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Александр Ефимович Теплоухов</a:t>
            </a:r>
          </a:p>
        </p:txBody>
      </p:sp>
      <p:pic>
        <p:nvPicPr>
          <p:cNvPr id="5" name="Picture 6" descr="теплоухов А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25" b="4414"/>
          <a:stretch/>
        </p:blipFill>
        <p:spPr bwMode="auto">
          <a:xfrm>
            <a:off x="1195843" y="293184"/>
            <a:ext cx="3571030" cy="50315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7" descr="ФедорАнас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 t="7915" r="3624" b="19425"/>
          <a:stretch/>
        </p:blipFill>
        <p:spPr bwMode="auto">
          <a:xfrm>
            <a:off x="7345180" y="293184"/>
            <a:ext cx="3796530" cy="50972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 Box 8"/>
          <p:cNvSpPr txBox="1">
            <a:spLocks noChangeArrowheads="1"/>
          </p:cNvSpPr>
          <p:nvPr/>
        </p:nvSpPr>
        <p:spPr bwMode="auto">
          <a:xfrm>
            <a:off x="7655991" y="5324731"/>
            <a:ext cx="3174908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sz="32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Фёдор </a:t>
            </a:r>
          </a:p>
          <a:p>
            <a:pPr algn="ctr" eaLnBrk="1" hangingPunct="1"/>
            <a:r>
              <a:rPr lang="ru-RU" sz="32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Александрович </a:t>
            </a:r>
          </a:p>
          <a:p>
            <a:pPr algn="ctr" eaLnBrk="1" hangingPunct="1"/>
            <a:r>
              <a:rPr lang="ru-RU" sz="32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Теплоухов</a:t>
            </a:r>
          </a:p>
        </p:txBody>
      </p:sp>
    </p:spTree>
    <p:extLst>
      <p:ext uri="{BB962C8B-B14F-4D97-AF65-F5344CB8AC3E}">
        <p14:creationId xmlns:p14="http://schemas.microsoft.com/office/powerpoint/2010/main" val="31898015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40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4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4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4" descr="SNV80585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151" b="8865"/>
          <a:stretch/>
        </p:blipFill>
        <p:spPr bwMode="auto">
          <a:xfrm>
            <a:off x="0" y="-656824"/>
            <a:ext cx="12192000" cy="77717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4725887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IMG_000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9775" y="-17463"/>
            <a:ext cx="8172450" cy="6875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6487207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8637" y="412125"/>
            <a:ext cx="8606031" cy="5869493"/>
          </a:xfrm>
          <a:prstGeom prst="rect">
            <a:avLst/>
          </a:prstGeom>
        </p:spPr>
      </p:pic>
      <p:sp>
        <p:nvSpPr>
          <p:cNvPr id="3" name="Text Box 8"/>
          <p:cNvSpPr txBox="1">
            <a:spLocks noChangeArrowheads="1"/>
          </p:cNvSpPr>
          <p:nvPr/>
        </p:nvSpPr>
        <p:spPr bwMode="auto">
          <a:xfrm>
            <a:off x="8824668" y="5175802"/>
            <a:ext cx="3367332" cy="101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sz="2000" b="1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Игорь Игнатьевич, </a:t>
            </a:r>
          </a:p>
          <a:p>
            <a:pPr algn="ctr" eaLnBrk="1" hangingPunct="1"/>
            <a:r>
              <a:rPr lang="ru-RU" sz="2000" b="1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сын Игнатия </a:t>
            </a:r>
            <a:r>
              <a:rPr lang="ru-RU" sz="2000" b="1" dirty="0" err="1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Демидовича</a:t>
            </a:r>
            <a:r>
              <a:rPr lang="ru-RU" sz="2000" b="1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 eaLnBrk="1" hangingPunct="1"/>
            <a:r>
              <a:rPr lang="ru-RU" sz="2000" b="1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показывает кедровый парк</a:t>
            </a:r>
            <a:endParaRPr lang="ru-RU" sz="2000" b="1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925488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958833"/>
          </a:xfrm>
        </p:spPr>
      </p:pic>
    </p:spTree>
    <p:extLst>
      <p:ext uri="{BB962C8B-B14F-4D97-AF65-F5344CB8AC3E}">
        <p14:creationId xmlns:p14="http://schemas.microsoft.com/office/powerpoint/2010/main" val="228081916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866730" y="245595"/>
            <a:ext cx="9144000" cy="1044358"/>
          </a:xfrm>
        </p:spPr>
        <p:txBody>
          <a:bodyPr/>
          <a:lstStyle/>
          <a:p>
            <a:r>
              <a:rPr lang="ru-RU" b="1" dirty="0" smtClean="0">
                <a:solidFill>
                  <a:srgbClr val="002060"/>
                </a:solidFill>
              </a:rPr>
              <a:t>След на Ильинской земле</a:t>
            </a:r>
            <a:endParaRPr lang="ru-RU" b="1" dirty="0">
              <a:solidFill>
                <a:srgbClr val="002060"/>
              </a:solidFill>
            </a:endParaRPr>
          </a:p>
        </p:txBody>
      </p:sp>
      <p:pic>
        <p:nvPicPr>
          <p:cNvPr id="4" name="Picture 4" descr="IM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631" y="1499488"/>
            <a:ext cx="3921477" cy="518911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6"/>
          <p:cNvSpPr txBox="1">
            <a:spLocks noChangeArrowheads="1"/>
          </p:cNvSpPr>
          <p:nvPr/>
        </p:nvSpPr>
        <p:spPr>
          <a:xfrm>
            <a:off x="4407108" y="5309050"/>
            <a:ext cx="3852472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4000" b="1" dirty="0" smtClean="0">
                <a:solidFill>
                  <a:srgbClr val="002060"/>
                </a:solidFill>
              </a:rPr>
              <a:t>И.Д. Соловьев</a:t>
            </a:r>
            <a:endParaRPr lang="ru-RU" sz="4000" b="1" dirty="0">
              <a:solidFill>
                <a:srgbClr val="002060"/>
              </a:solidFill>
            </a:endParaRPr>
          </a:p>
        </p:txBody>
      </p:sp>
      <p:sp>
        <p:nvSpPr>
          <p:cNvPr id="6" name="Text Box 7"/>
          <p:cNvSpPr txBox="1">
            <a:spLocks noChangeArrowheads="1"/>
          </p:cNvSpPr>
          <p:nvPr/>
        </p:nvSpPr>
        <p:spPr bwMode="auto">
          <a:xfrm>
            <a:off x="5456421" y="1807001"/>
            <a:ext cx="6505730" cy="26776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sz="2400" b="1" dirty="0">
                <a:solidFill>
                  <a:srgbClr val="002060"/>
                </a:solidFill>
              </a:rPr>
              <a:t>Кто жил так, что люди  в своей памяти свято сохраняют его дела – значит, он сделал своё дело для продолжения своего существования и после смерти. </a:t>
            </a:r>
          </a:p>
          <a:p>
            <a:pPr algn="r" eaLnBrk="1" hangingPunct="1"/>
            <a:r>
              <a:rPr lang="ru-RU" sz="2400" b="1" dirty="0">
                <a:solidFill>
                  <a:srgbClr val="002060"/>
                </a:solidFill>
              </a:rPr>
              <a:t>							</a:t>
            </a:r>
            <a:r>
              <a:rPr lang="ru-RU" sz="2400" b="1" dirty="0" err="1">
                <a:solidFill>
                  <a:srgbClr val="002060"/>
                </a:solidFill>
              </a:rPr>
              <a:t>Г.Эберс</a:t>
            </a:r>
            <a:endParaRPr lang="ru-RU" sz="2400" b="1" dirty="0">
              <a:solidFill>
                <a:srgbClr val="002060"/>
              </a:solidFill>
            </a:endParaRPr>
          </a:p>
          <a:p>
            <a:pPr algn="ctr" eaLnBrk="1" hangingPunct="1"/>
            <a:endParaRPr lang="ru-RU" sz="24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972477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5077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7098341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5364"/>
            <a:ext cx="10515600" cy="1325563"/>
          </a:xfrm>
        </p:spPr>
        <p:txBody>
          <a:bodyPr>
            <a:normAutofit/>
          </a:bodyPr>
          <a:lstStyle/>
          <a:p>
            <a:r>
              <a:rPr lang="ru-RU" sz="6000" b="1" dirty="0" smtClean="0">
                <a:solidFill>
                  <a:schemeClr val="accent5">
                    <a:lumMod val="50000"/>
                  </a:schemeClr>
                </a:solidFill>
              </a:rPr>
              <a:t>Цель:</a:t>
            </a:r>
            <a:endParaRPr lang="ru-RU" sz="6000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00660" y="3493557"/>
            <a:ext cx="10515600" cy="1187739"/>
          </a:xfrm>
        </p:spPr>
        <p:txBody>
          <a:bodyPr>
            <a:noAutofit/>
          </a:bodyPr>
          <a:lstStyle/>
          <a:p>
            <a:r>
              <a:rPr lang="ru-RU" sz="3200" dirty="0" smtClean="0"/>
              <a:t>Познакомиться с творческой жизнедеятельностью И.Д. Соловьева.</a:t>
            </a:r>
          </a:p>
          <a:p>
            <a:r>
              <a:rPr lang="ru-RU" sz="3200" dirty="0" smtClean="0"/>
              <a:t>Узнать историю возникновения кедровых парков, питомников и сосновых насаждений в поселке.</a:t>
            </a:r>
          </a:p>
          <a:p>
            <a:r>
              <a:rPr lang="ru-RU" sz="3200" dirty="0" smtClean="0"/>
              <a:t>Изучить архивные документы в краеведческом музее и О. Д, Соловьеве и семейные  архивы семьи Соловьевых.</a:t>
            </a:r>
            <a:endParaRPr lang="ru-RU" sz="3200" dirty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748260" y="2080826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6000" b="1" dirty="0" smtClean="0">
                <a:solidFill>
                  <a:schemeClr val="accent5">
                    <a:lumMod val="50000"/>
                  </a:schemeClr>
                </a:solidFill>
              </a:rPr>
              <a:t>Задачи:</a:t>
            </a:r>
            <a:endParaRPr lang="ru-RU" sz="6000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5" name="Объект 2"/>
          <p:cNvSpPr txBox="1">
            <a:spLocks/>
          </p:cNvSpPr>
          <p:nvPr/>
        </p:nvSpPr>
        <p:spPr>
          <a:xfrm>
            <a:off x="990600" y="1168559"/>
            <a:ext cx="10515600" cy="118773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3600" dirty="0" smtClean="0"/>
              <a:t>Исследование творческой жизни И.Д. Соловьева, лесовода -энтузиаст 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423966420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пшеница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CFD0E2"/>
              </a:clrFrom>
              <a:clrTo>
                <a:srgbClr val="CFD0E2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7029" y="0"/>
            <a:ext cx="63373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7541254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IMG_000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97783" y="0"/>
            <a:ext cx="4992688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310786" y="5589588"/>
            <a:ext cx="4216244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sz="4000" b="1" dirty="0">
                <a:solidFill>
                  <a:schemeClr val="accent5">
                    <a:lumMod val="50000"/>
                  </a:schemeClr>
                </a:solidFill>
              </a:rPr>
              <a:t>И.Д. Соловьев</a:t>
            </a:r>
          </a:p>
        </p:txBody>
      </p:sp>
    </p:spTree>
    <p:extLst>
      <p:ext uri="{BB962C8B-B14F-4D97-AF65-F5344CB8AC3E}">
        <p14:creationId xmlns:p14="http://schemas.microsoft.com/office/powerpoint/2010/main" val="325101729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4" descr="IMG_0008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69"/>
          <a:stretch/>
        </p:blipFill>
        <p:spPr bwMode="auto">
          <a:xfrm>
            <a:off x="0" y="-150478"/>
            <a:ext cx="12192000" cy="70084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5080529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872" y="1977745"/>
            <a:ext cx="6092684" cy="4550472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1449" y="400509"/>
            <a:ext cx="6523541" cy="41822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379573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885590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4" descr="От Семино 02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12192000" cy="68726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32245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55</TotalTime>
  <Words>141</Words>
  <Application>Microsoft Office PowerPoint</Application>
  <PresentationFormat>Широкоэкранный</PresentationFormat>
  <Paragraphs>22</Paragraphs>
  <Slides>17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2" baseType="lpstr">
      <vt:lpstr>Arial</vt:lpstr>
      <vt:lpstr>Calibri</vt:lpstr>
      <vt:lpstr>Calibri Light</vt:lpstr>
      <vt:lpstr>Times New Roman</vt:lpstr>
      <vt:lpstr>Тема Office</vt:lpstr>
      <vt:lpstr>Учитель с большой буквы</vt:lpstr>
      <vt:lpstr>Презентация PowerPoint</vt:lpstr>
      <vt:lpstr>Цель: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След на Ильинской земле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След на Ильинской земле</dc:title>
  <dc:creator>User</dc:creator>
  <cp:lastModifiedBy>User</cp:lastModifiedBy>
  <cp:revision>10</cp:revision>
  <dcterms:created xsi:type="dcterms:W3CDTF">2019-03-20T12:43:01Z</dcterms:created>
  <dcterms:modified xsi:type="dcterms:W3CDTF">2019-05-23T10:20:18Z</dcterms:modified>
</cp:coreProperties>
</file>