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61" r:id="rId3"/>
    <p:sldId id="260" r:id="rId4"/>
    <p:sldId id="284" r:id="rId5"/>
    <p:sldId id="262" r:id="rId6"/>
    <p:sldId id="263" r:id="rId7"/>
    <p:sldId id="285" r:id="rId8"/>
    <p:sldId id="264" r:id="rId9"/>
    <p:sldId id="269" r:id="rId10"/>
    <p:sldId id="265" r:id="rId11"/>
    <p:sldId id="266" r:id="rId12"/>
    <p:sldId id="267" r:id="rId13"/>
    <p:sldId id="286" r:id="rId14"/>
    <p:sldId id="270" r:id="rId15"/>
    <p:sldId id="271" r:id="rId16"/>
    <p:sldId id="294" r:id="rId17"/>
    <p:sldId id="288" r:id="rId18"/>
    <p:sldId id="289" r:id="rId19"/>
    <p:sldId id="295" r:id="rId20"/>
    <p:sldId id="272" r:id="rId21"/>
    <p:sldId id="259" r:id="rId22"/>
    <p:sldId id="278" r:id="rId23"/>
    <p:sldId id="279" r:id="rId24"/>
    <p:sldId id="280" r:id="rId25"/>
    <p:sldId id="273" r:id="rId26"/>
    <p:sldId id="281" r:id="rId27"/>
    <p:sldId id="291" r:id="rId28"/>
    <p:sldId id="277" r:id="rId29"/>
    <p:sldId id="292" r:id="rId30"/>
    <p:sldId id="296" r:id="rId31"/>
    <p:sldId id="293" r:id="rId32"/>
    <p:sldId id="28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AE0E-BAD3-4112-BFBB-EBCFC951FE6C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90F9-0984-48CE-85E6-5AF33DD23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AE0E-BAD3-4112-BFBB-EBCFC951FE6C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90F9-0984-48CE-85E6-5AF33DD23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AE0E-BAD3-4112-BFBB-EBCFC951FE6C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90F9-0984-48CE-85E6-5AF33DD23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AE0E-BAD3-4112-BFBB-EBCFC951FE6C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90F9-0984-48CE-85E6-5AF33DD23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AE0E-BAD3-4112-BFBB-EBCFC951FE6C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90F9-0984-48CE-85E6-5AF33DD23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AE0E-BAD3-4112-BFBB-EBCFC951FE6C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90F9-0984-48CE-85E6-5AF33DD23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AE0E-BAD3-4112-BFBB-EBCFC951FE6C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90F9-0984-48CE-85E6-5AF33DD23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AE0E-BAD3-4112-BFBB-EBCFC951FE6C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90F9-0984-48CE-85E6-5AF33DD23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AE0E-BAD3-4112-BFBB-EBCFC951FE6C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90F9-0984-48CE-85E6-5AF33DD23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AE0E-BAD3-4112-BFBB-EBCFC951FE6C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90F9-0984-48CE-85E6-5AF33DD23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AE0E-BAD3-4112-BFBB-EBCFC951FE6C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90F9-0984-48CE-85E6-5AF33DD23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CAE0E-BAD3-4112-BFBB-EBCFC951FE6C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290F9-0984-48CE-85E6-5AF33DD23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\Music\&#1084;&#1091;&#1079;&#1099;&#1082;&#1072;\00179.mp3" TargetMode="Externa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76;&#1084;&#1080;&#1085;\Music\&#1084;&#1091;&#1079;&#1099;&#1082;&#1072;\&#1040;&#1080;&#1089;&#1090;%20&#1089;%20&#1088;&#1077;&#1073;&#1077;&#1085;&#1082;&#1086;&#1084;.%20&#1060;&#1091;&#1090;&#1072;&#1078;%20&#1072;&#1080;&#1089;&#1090;.%20&#1040;&#1080;&#1089;&#1090;%20&#1085;&#1077;&#1089;&#1077;&#1090;%20&#1088;&#1077;&#1073;&#1077;&#1085;&#1082;&#1072;.%20&#1040;&#1080;&#1089;&#1090;%20&#1089;%20&#1084;&#1072;&#1083;&#1099;&#1096;&#1086;&#1084;.mp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\Music\&#1084;&#1091;&#1079;&#1099;&#1082;&#1072;\00179.mp3" TargetMode="Externa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76;&#1084;&#1080;&#1085;\Music\&#1084;&#1091;&#1079;&#1099;&#1082;&#1072;\&#1047;&#1074;&#1091;&#1082;&#1080;%20&#1055;&#1088;&#1080;&#1088;&#1086;&#1076;&#1099;.%20%20&#1055;&#1077;&#1085;&#1080;&#1077;%20&#1087;&#1090;&#1080;&#1094;%20-%20&#1041;&#1077;&#1083;&#1099;&#1081;%20&#1040;&#1080;&#1089;&#1090;%20-%20&#1047;&#1074;&#1091;&#1082;&#1080;%20&#1087;&#1090;&#1080;&#1094;.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76;&#1084;&#1080;&#1085;\Music\&#1084;&#1091;&#1079;&#1099;&#1082;&#1072;\&#1051;&#1102;&#1073;&#1086;&#1074;&#1100;%20&#1076;&#1083;&#1080;&#1085;&#1086;&#1102;%20&#1074;%2016%20&#1083;&#1077;&#1090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76;&#1084;&#1080;&#1085;\Music\&#1084;&#1091;&#1079;&#1099;&#1082;&#1072;\&#1042;&#1080;&#1076;&#1077;&#1086;&#1088;&#1086;&#1083;&#1080;&#1082;%20&#1087;&#1086;&#1076;%20&#1087;&#1077;&#1089;&#1085;&#1102;%20&#1040;&#1080;&#1089;&#1090;%20&#1085;&#1072;%20&#1082;&#1088;&#1099;&#1096;&#1077;!.mp4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Людей почти он не боится, 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На крыше дома вьёт гнездо, 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И где решит он поселиться — 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Навеки в дом войдёт добро. 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Своё гнездо вьёт с колесо, 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Детей приносит в каждый дом. 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Длинноногий, но осанист. 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Кто скажите это? 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\Desktop\Информация\Аист\Фото\дальневосточный-аист-фото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Админ\Desktop\Информация\Аист\Фото\maxresdefault(4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712968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\Desktop\Информация\Аист\Фото\chernyy_ais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Админ\Desktop\Информация\Аист\Фото\38805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8952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дмин\Downloads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0017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71600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Админ\Desktop\Информация\Аист\Фото\istockphoto-604831356-1024x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Админ\Desktop\Информация\Аист\Фото\twins-clip-art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Аист с ребенком. Футаж аист. Аист несет ребенка. Аист с малышом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дмин\Downloads\DSC008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дмин\Downloads\r26uQc_59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0017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3568" y="5822032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Звуки Природы.  Пение птиц - Белый Аист - Звуки птиц.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2339752" cy="850106"/>
          </a:xfrm>
        </p:spPr>
        <p:txBody>
          <a:bodyPr/>
          <a:lstStyle/>
          <a:p>
            <a:r>
              <a:rPr lang="ru-RU" b="1" dirty="0" smtClean="0"/>
              <a:t>МАРАБУ</a:t>
            </a:r>
            <a:endParaRPr lang="ru-RU" b="1" dirty="0"/>
          </a:p>
        </p:txBody>
      </p:sp>
      <p:pic>
        <p:nvPicPr>
          <p:cNvPr id="3074" name="Picture 2" descr="C:\Users\Админ\Downloads\32_marabo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8640"/>
            <a:ext cx="6624736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Админ\Desktop\Информация\Аист\Фото\29113846.861565.10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дмин\Downloads\037900001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12967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дмин\Desktop\Информация\Аист\Фото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дмин\Desktop\Информация\Аист\Фото\596bf504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дмин\Desktop\Информация\Аист\Фото\karta_gorodov_orlovskoj_oblast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Админ\Desktop\Информация\Аист\Фото\f52793a3cf60c8f1dd915eef76962d02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9018" y="188640"/>
            <a:ext cx="6511454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дмин\Desktop\Информация\Аист\Фото\аис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1"/>
            <a:ext cx="8640960" cy="630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Админ\Downloads\1441012802_023-ellf.r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2483768" cy="2074242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Малена</a:t>
            </a:r>
            <a:r>
              <a:rPr lang="ru-RU" b="1" dirty="0" smtClean="0"/>
              <a:t> и </a:t>
            </a:r>
            <a:r>
              <a:rPr lang="ru-RU" b="1" dirty="0" err="1" smtClean="0"/>
              <a:t>Клепетан</a:t>
            </a:r>
            <a:endParaRPr lang="ru-RU" b="1" dirty="0"/>
          </a:p>
        </p:txBody>
      </p:sp>
      <p:pic>
        <p:nvPicPr>
          <p:cNvPr id="1026" name="Picture 2" descr="C:\Users\Админ\Desktop\Информация\Аист\Фото\532130_3719322866678_1685209395_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3677" y="0"/>
            <a:ext cx="6360811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Любовь длиною в 16 лет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2664296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МАРАБУ</a:t>
            </a:r>
            <a:endParaRPr lang="ru-RU" b="1" dirty="0"/>
          </a:p>
        </p:txBody>
      </p:sp>
      <p:pic>
        <p:nvPicPr>
          <p:cNvPr id="2050" name="Picture 2" descr="C:\Users\Админ\Downloads\Marabou Stork 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88640"/>
            <a:ext cx="4824536" cy="6048672"/>
          </a:xfrm>
          <a:prstGeom prst="rect">
            <a:avLst/>
          </a:prstGeom>
          <a:noFill/>
        </p:spPr>
      </p:pic>
      <p:pic>
        <p:nvPicPr>
          <p:cNvPr id="4098" name="Picture 2" descr="C:\Users\Админ\Downloads\depositphotos_5668374-stock-photo-marabo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4392488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ownloads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32656"/>
            <a:ext cx="7056784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Видеоролик под песню Аист на крыше!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88640"/>
            <a:ext cx="9073008" cy="666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дмин\Desktop\Информация\Аист\Фото\maxresdefault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ownloads\s12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дмин\Desktop\Информация\Аист\Фото\009900222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Админ\Desktop\Информация\Аист\Фото\s1200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140" y="188640"/>
            <a:ext cx="8824348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дмин\Downloads\2247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7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Админ\Downloads\Belyy-ais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Админ\Desktop\Информация\Аист\Фото\53f1153f2e200bf001790995041e42d7444b699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11</Words>
  <Application>Microsoft Office PowerPoint</Application>
  <PresentationFormat>Экран (4:3)</PresentationFormat>
  <Paragraphs>4</Paragraphs>
  <Slides>32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Людей почти он не боится,  На крыше дома вьёт гнездо,  И где решит он поселиться —  Навеки в дом войдёт добро.  Своё гнездо вьёт с колесо,  Детей приносит в каждый дом.  Длинноногий, но осанист.  Кто скажите это? </vt:lpstr>
      <vt:lpstr>МАРАБУ</vt:lpstr>
      <vt:lpstr>МАРАБУ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Малена и Клепетан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79</cp:revision>
  <dcterms:created xsi:type="dcterms:W3CDTF">2019-03-09T11:54:34Z</dcterms:created>
  <dcterms:modified xsi:type="dcterms:W3CDTF">2021-02-21T16:08:40Z</dcterms:modified>
</cp:coreProperties>
</file>