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4" r:id="rId6"/>
    <p:sldId id="263" r:id="rId7"/>
    <p:sldId id="259" r:id="rId8"/>
    <p:sldId id="262" r:id="rId9"/>
    <p:sldId id="261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15" autoAdjust="0"/>
  </p:normalViewPr>
  <p:slideViewPr>
    <p:cSldViewPr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5D1ED-1783-4167-BC1E-6703BC2ACB23}" type="datetimeFigureOut">
              <a:rPr lang="ru-RU" smtClean="0"/>
              <a:pPr/>
              <a:t>02.03.2025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84741-6A69-454D-AFA5-410E1ADBA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Изготовление открытки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 8 Марта!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709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88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8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 урок!</a:t>
            </a:r>
            <a:endParaRPr lang="ru-RU" sz="8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 Сделать аккуратную,       красивую открытку для мамы.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in\Desktop\труд\foto-landischi-07-e1532868973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Adin\Desktop\dc2608a003be5eee54917271d58e5ab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4307" y="378708"/>
            <a:ext cx="4913957" cy="6575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работы с ножницами и клеем: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1.Не держи ножницы концами вверх.</a:t>
            </a:r>
          </a:p>
          <a:p>
            <a:r>
              <a:rPr lang="ru-RU" dirty="0" smtClean="0"/>
              <a:t>.</a:t>
            </a:r>
          </a:p>
          <a:p>
            <a:r>
              <a:rPr lang="ru-RU" dirty="0" smtClean="0"/>
              <a:t>2.Не режь ножницами на ходу.</a:t>
            </a:r>
          </a:p>
          <a:p>
            <a:r>
              <a:rPr lang="ru-RU" dirty="0" smtClean="0"/>
              <a:t>3.Не подходи к товарищу во время резания.</a:t>
            </a:r>
          </a:p>
          <a:p>
            <a:r>
              <a:rPr lang="ru-RU" dirty="0" smtClean="0"/>
              <a:t>4.Не оставляй ножницы в открытом виде.</a:t>
            </a:r>
          </a:p>
          <a:p>
            <a:r>
              <a:rPr lang="ru-RU" dirty="0" smtClean="0"/>
              <a:t>5Передавай ножницы только в закрытом виде кольцами вперед.</a:t>
            </a:r>
          </a:p>
          <a:p>
            <a:r>
              <a:rPr lang="ru-RU" dirty="0" smtClean="0"/>
              <a:t>6Клади ножницы на стол так, чтобы они не свешивались за край стола. </a:t>
            </a:r>
          </a:p>
          <a:p>
            <a:r>
              <a:rPr lang="ru-RU" dirty="0" smtClean="0"/>
              <a:t>7.При вырезании детали поворачивай деталь по ходу часовой стрелки.</a:t>
            </a:r>
          </a:p>
          <a:p>
            <a:r>
              <a:rPr lang="ru-RU" dirty="0" smtClean="0"/>
              <a:t>Как работать с клеем?</a:t>
            </a:r>
          </a:p>
          <a:p>
            <a:r>
              <a:rPr lang="ru-RU" dirty="0" smtClean="0"/>
              <a:t>1Клей наносим на деталь на специальном картоне.</a:t>
            </a:r>
          </a:p>
          <a:p>
            <a:r>
              <a:rPr lang="ru-RU" dirty="0" smtClean="0"/>
              <a:t>2 Лишний клей убираем салфеткой.</a:t>
            </a:r>
          </a:p>
          <a:p>
            <a:r>
              <a:rPr lang="ru-RU" dirty="0" smtClean="0"/>
              <a:t>Следить чтобы клей не попал на лицо и одежду.</a:t>
            </a:r>
          </a:p>
          <a:p>
            <a:r>
              <a:rPr lang="ru-RU" dirty="0" smtClean="0"/>
              <a:t>После урока вымыть руки.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 этап. Подготовьте основу-фон для аппликации из цветного картона.</a:t>
            </a:r>
          </a:p>
          <a:p>
            <a:r>
              <a:rPr lang="ru-RU" dirty="0" smtClean="0"/>
              <a:t>2 этап. Из цветной зелёной бумаги вырежем стебелёк</a:t>
            </a:r>
          </a:p>
          <a:p>
            <a:r>
              <a:rPr lang="ru-RU" dirty="0" smtClean="0"/>
              <a:t>3 этап. Затем нам надо вырезать </a:t>
            </a:r>
            <a:r>
              <a:rPr lang="ru-RU" dirty="0" smtClean="0"/>
              <a:t> листочек.</a:t>
            </a:r>
          </a:p>
          <a:p>
            <a:r>
              <a:rPr lang="ru-RU" dirty="0" smtClean="0"/>
              <a:t>Обводим трафарет и выстригаем</a:t>
            </a:r>
            <a:endParaRPr lang="ru-RU" dirty="0" smtClean="0"/>
          </a:p>
          <a:p>
            <a:r>
              <a:rPr lang="ru-RU" dirty="0" smtClean="0"/>
              <a:t>4 этап. Затем берём ватный диск </a:t>
            </a:r>
            <a:r>
              <a:rPr lang="ru-RU" dirty="0" smtClean="0"/>
              <a:t>,</a:t>
            </a:r>
            <a:r>
              <a:rPr lang="ru-RU" dirty="0" smtClean="0"/>
              <a:t> обводим по трафарету  колокольчик и  выстригаем (можно </a:t>
            </a:r>
            <a:r>
              <a:rPr lang="ru-RU" dirty="0" smtClean="0"/>
              <a:t>работать в паре :один держит трафарет. а другой обводит)</a:t>
            </a:r>
          </a:p>
          <a:p>
            <a:r>
              <a:rPr lang="ru-RU" dirty="0" smtClean="0"/>
              <a:t> 5 этап. </a:t>
            </a:r>
            <a:r>
              <a:rPr lang="ru-RU" dirty="0" smtClean="0"/>
              <a:t>Изготовленный листочек  приклеиваем. </a:t>
            </a:r>
            <a:endParaRPr lang="ru-RU" dirty="0" smtClean="0"/>
          </a:p>
          <a:p>
            <a:r>
              <a:rPr lang="ru-RU" dirty="0" smtClean="0"/>
              <a:t>6этап.Сверху приклеиваем стебелёк.</a:t>
            </a:r>
          </a:p>
          <a:p>
            <a:r>
              <a:rPr lang="ru-RU" dirty="0" smtClean="0"/>
              <a:t>7 этап. Приклеиваем колокольчики вдоль стебелька с одной стороны на одинаковом расстоянии </a:t>
            </a:r>
            <a:r>
              <a:rPr lang="ru-RU" dirty="0" smtClean="0"/>
              <a:t>,колокольчики </a:t>
            </a:r>
            <a:r>
              <a:rPr lang="ru-RU" dirty="0" smtClean="0"/>
              <a:t>смотрят вниз.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in\Desktop\труд\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in\Desktop\s1200[1]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68863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in\Desktop\s1200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727280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216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Тема урока:  Изготовление открытки   к 8 Марта! </vt:lpstr>
      <vt:lpstr>Цель:</vt:lpstr>
      <vt:lpstr>Слайд 3</vt:lpstr>
      <vt:lpstr>Слайд 4</vt:lpstr>
      <vt:lpstr>Правила работы с ножницами и клеем:</vt:lpstr>
      <vt:lpstr>Этапы работы:</vt:lpstr>
      <vt:lpstr>Слайд 7</vt:lpstr>
      <vt:lpstr>Слайд 8</vt:lpstr>
      <vt:lpstr>Слайд 9</vt:lpstr>
      <vt:lpstr>Слайд 10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Adin</dc:creator>
  <cp:lastModifiedBy>Adin</cp:lastModifiedBy>
  <cp:revision>11</cp:revision>
  <dcterms:created xsi:type="dcterms:W3CDTF">2019-02-24T15:40:28Z</dcterms:created>
  <dcterms:modified xsi:type="dcterms:W3CDTF">2025-03-02T07:15:08Z</dcterms:modified>
</cp:coreProperties>
</file>