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0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11.04.2019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88640"/>
            <a:ext cx="8964488" cy="4392488"/>
          </a:xfrm>
        </p:spPr>
        <p:txBody>
          <a:bodyPr/>
          <a:lstStyle/>
          <a:p>
            <a:r>
              <a:rPr lang="ru-RU" sz="5400" dirty="0"/>
              <a:t>«Один день жизни редакции журнала 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«</a:t>
            </a:r>
            <a:r>
              <a:rPr lang="ru-RU" sz="5400" dirty="0"/>
              <a:t>Мир профессий»</a:t>
            </a:r>
          </a:p>
        </p:txBody>
      </p:sp>
    </p:spTree>
    <p:extLst>
      <p:ext uri="{BB962C8B-B14F-4D97-AF65-F5344CB8AC3E}">
        <p14:creationId xmlns:p14="http://schemas.microsoft.com/office/powerpoint/2010/main" val="378475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7219185" cy="4464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384" y="91844"/>
            <a:ext cx="8229600" cy="1339552"/>
          </a:xfrm>
        </p:spPr>
        <p:txBody>
          <a:bodyPr/>
          <a:lstStyle/>
          <a:p>
            <a:r>
              <a:rPr lang="ru-RU" dirty="0" smtClean="0"/>
              <a:t>«Найди ошибку»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383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08919"/>
            <a:ext cx="8652397" cy="273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229600" cy="17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325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7824717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313" y="-315416"/>
            <a:ext cx="8229600" cy="17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69869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92696"/>
            <a:ext cx="856895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3200" dirty="0" smtClean="0"/>
              <a:t>первая </a:t>
            </a:r>
            <a:r>
              <a:rPr lang="ru-RU" sz="3200" dirty="0"/>
              <a:t>группа </a:t>
            </a:r>
            <a:r>
              <a:rPr lang="ru-RU" sz="3200" dirty="0" smtClean="0"/>
              <a:t>- </a:t>
            </a:r>
            <a:r>
              <a:rPr lang="ru-RU" sz="3200" b="1" i="1" dirty="0" smtClean="0"/>
              <a:t>«</a:t>
            </a:r>
            <a:r>
              <a:rPr lang="ru-RU" sz="3200" b="1" i="1" dirty="0"/>
              <a:t>Профессии будущего»;</a:t>
            </a:r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3200" dirty="0" smtClean="0"/>
              <a:t>вторая группа - </a:t>
            </a:r>
            <a:r>
              <a:rPr lang="ru-RU" sz="3200" b="1" i="1" dirty="0" smtClean="0"/>
              <a:t>«Профессии </a:t>
            </a:r>
            <a:r>
              <a:rPr lang="ru-RU" sz="3200" b="1" i="1" dirty="0"/>
              <a:t>моих родителей</a:t>
            </a:r>
            <a:r>
              <a:rPr lang="ru-RU" sz="3200" b="1" i="1" dirty="0" smtClean="0"/>
              <a:t>»;</a:t>
            </a:r>
            <a:endParaRPr lang="ru-RU" sz="3200" b="1" i="1" dirty="0"/>
          </a:p>
          <a:p>
            <a:pPr marL="571500" indent="-571500">
              <a:buFont typeface="Wingdings" panose="05000000000000000000" pitchFamily="2" charset="2"/>
              <a:buChar char="q"/>
            </a:pPr>
            <a:r>
              <a:rPr lang="ru-RU" sz="3200" dirty="0" smtClean="0"/>
              <a:t>третья группа - </a:t>
            </a:r>
            <a:r>
              <a:rPr lang="ru-RU" sz="3200" b="1" i="1" dirty="0" smtClean="0"/>
              <a:t>«Профессии </a:t>
            </a:r>
            <a:r>
              <a:rPr lang="ru-RU" sz="3200" b="1" i="1" dirty="0"/>
              <a:t>прошлого</a:t>
            </a:r>
            <a:r>
              <a:rPr lang="ru-RU" sz="3200" b="1" i="1" dirty="0" smtClean="0"/>
              <a:t>».</a:t>
            </a:r>
            <a:endParaRPr lang="ru-RU" sz="3200" b="1" i="1" dirty="0"/>
          </a:p>
        </p:txBody>
      </p:sp>
    </p:spTree>
    <p:extLst>
      <p:ext uri="{BB962C8B-B14F-4D97-AF65-F5344CB8AC3E}">
        <p14:creationId xmlns:p14="http://schemas.microsoft.com/office/powerpoint/2010/main" val="204021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0648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b="1" i="1" dirty="0" smtClean="0"/>
          </a:p>
          <a:p>
            <a:pPr algn="ctr"/>
            <a:r>
              <a:rPr lang="ru-RU" sz="2400" b="1" i="1" dirty="0" smtClean="0"/>
              <a:t>Требования </a:t>
            </a:r>
            <a:r>
              <a:rPr lang="ru-RU" sz="2400" b="1" i="1" dirty="0"/>
              <a:t>к работам</a:t>
            </a:r>
            <a:r>
              <a:rPr lang="ru-RU" sz="2400" b="1" i="1" dirty="0" smtClean="0"/>
              <a:t>:</a:t>
            </a:r>
          </a:p>
          <a:p>
            <a:pPr algn="ctr"/>
            <a:endParaRPr lang="ru-RU" sz="2400" b="1" i="1" dirty="0"/>
          </a:p>
          <a:p>
            <a:pPr marL="457200" indent="-457200">
              <a:buAutoNum type="arabicPeriod"/>
            </a:pPr>
            <a:r>
              <a:rPr lang="ru-RU" sz="2400" dirty="0" smtClean="0"/>
              <a:t>Заголовок </a:t>
            </a:r>
            <a:r>
              <a:rPr lang="ru-RU" sz="2400" dirty="0"/>
              <a:t>должен быть выполнен с использованием текстового эффекта </a:t>
            </a:r>
            <a:r>
              <a:rPr lang="ru-RU" sz="2400" dirty="0" err="1"/>
              <a:t>Word</a:t>
            </a:r>
            <a:r>
              <a:rPr lang="ru-RU" sz="2400" dirty="0"/>
              <a:t> </a:t>
            </a:r>
            <a:r>
              <a:rPr lang="ru-RU" sz="2400" dirty="0" err="1"/>
              <a:t>Art</a:t>
            </a:r>
            <a:r>
              <a:rPr lang="ru-RU" sz="2400" dirty="0" smtClean="0"/>
              <a:t>.</a:t>
            </a:r>
          </a:p>
          <a:p>
            <a:pPr marL="457200" indent="-457200">
              <a:buAutoNum type="arabicPeriod"/>
            </a:pPr>
            <a:endParaRPr lang="ru-RU" sz="2400" dirty="0" smtClean="0"/>
          </a:p>
          <a:p>
            <a:pPr marL="457200" indent="-457200">
              <a:buAutoNum type="arabicPeriod" startAt="2"/>
            </a:pPr>
            <a:r>
              <a:rPr lang="ru-RU" sz="2400" dirty="0" smtClean="0"/>
              <a:t>Работа </a:t>
            </a:r>
            <a:r>
              <a:rPr lang="ru-RU" sz="2400" dirty="0"/>
              <a:t>должна содержать эпиграф (курсив, форматирование по правому краю</a:t>
            </a:r>
            <a:r>
              <a:rPr lang="ru-RU" sz="2400" dirty="0" smtClean="0"/>
              <a:t>).</a:t>
            </a:r>
          </a:p>
          <a:p>
            <a:pPr marL="457200" indent="-457200">
              <a:buAutoNum type="arabicPeriod" startAt="2"/>
            </a:pPr>
            <a:endParaRPr lang="ru-RU" sz="2400" dirty="0"/>
          </a:p>
          <a:p>
            <a:pPr marL="457200" indent="-457200">
              <a:buAutoNum type="arabicPeriod" startAt="3"/>
            </a:pPr>
            <a:r>
              <a:rPr lang="ru-RU" sz="2400" dirty="0" smtClean="0"/>
              <a:t>Текст </a:t>
            </a:r>
            <a:r>
              <a:rPr lang="ru-RU" sz="2400" dirty="0"/>
              <a:t>располагается в две колонки (форматирование по ширине страницы</a:t>
            </a:r>
            <a:r>
              <a:rPr lang="ru-RU" sz="2400" dirty="0" smtClean="0"/>
              <a:t>).</a:t>
            </a:r>
          </a:p>
          <a:p>
            <a:pPr marL="457200" indent="-457200">
              <a:buAutoNum type="arabicPeriod" startAt="3"/>
            </a:pPr>
            <a:endParaRPr lang="ru-RU" sz="2400" dirty="0"/>
          </a:p>
          <a:p>
            <a:pPr marL="457200" indent="-457200">
              <a:buAutoNum type="arabicPeriod" startAt="4"/>
            </a:pPr>
            <a:r>
              <a:rPr lang="ru-RU" sz="2400" dirty="0" smtClean="0"/>
              <a:t>Рубрика </a:t>
            </a:r>
            <a:r>
              <a:rPr lang="ru-RU" sz="2400" dirty="0"/>
              <a:t>должна содержать три разных шрифта</a:t>
            </a:r>
            <a:r>
              <a:rPr lang="ru-RU" sz="2400" dirty="0" smtClean="0"/>
              <a:t>.</a:t>
            </a:r>
          </a:p>
          <a:p>
            <a:pPr marL="457200" indent="-457200">
              <a:buAutoNum type="arabicPeriod" startAt="4"/>
            </a:pPr>
            <a:endParaRPr lang="ru-RU" sz="2400" dirty="0"/>
          </a:p>
          <a:p>
            <a:r>
              <a:rPr lang="ru-RU" sz="2400" dirty="0"/>
              <a:t>5.	Обязательно использовать вставку рисунка.</a:t>
            </a:r>
          </a:p>
        </p:txBody>
      </p:sp>
    </p:spTree>
    <p:extLst>
      <p:ext uri="{BB962C8B-B14F-4D97-AF65-F5344CB8AC3E}">
        <p14:creationId xmlns:p14="http://schemas.microsoft.com/office/powerpoint/2010/main" val="9772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19256" cy="4032448"/>
          </a:xfrm>
        </p:spPr>
        <p:txBody>
          <a:bodyPr>
            <a:prstTxWarp prst="textArchUp">
              <a:avLst/>
            </a:prstTxWarp>
          </a:bodyPr>
          <a:lstStyle/>
          <a:p>
            <a:r>
              <a:rPr lang="ru-RU" sz="6000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</a:rPr>
              <a:t>Презентация работ</a:t>
            </a:r>
            <a:endParaRPr lang="ru-RU" sz="6000" dirty="0"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63500" dist="38100" dir="5400000" algn="t" rotWithShape="0">
                  <a:prstClr val="black">
                    <a:alpha val="25000"/>
                  </a:prstClr>
                </a:outerShdw>
              </a:effectLst>
            </a:endParaRPr>
          </a:p>
        </p:txBody>
      </p:sp>
      <p:sp>
        <p:nvSpPr>
          <p:cNvPr id="5" name="Вертикальный свиток 4"/>
          <p:cNvSpPr/>
          <p:nvPr/>
        </p:nvSpPr>
        <p:spPr>
          <a:xfrm>
            <a:off x="2699792" y="1989902"/>
            <a:ext cx="4392488" cy="4464496"/>
          </a:xfrm>
          <a:prstGeom prst="verticalScroll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347864" y="2996952"/>
            <a:ext cx="32403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1. «Профессии будущего»</a:t>
            </a:r>
          </a:p>
          <a:p>
            <a:pPr marL="457200" indent="-457200" algn="ctr">
              <a:buAutoNum type="arabicPeriod"/>
            </a:pPr>
            <a:endParaRPr lang="ru-RU" sz="2000" b="1" i="1" dirty="0"/>
          </a:p>
          <a:p>
            <a:pPr algn="ctr"/>
            <a:r>
              <a:rPr lang="ru-RU" sz="2000" b="1" i="1" dirty="0" smtClean="0"/>
              <a:t>2. «Профессии </a:t>
            </a:r>
            <a:r>
              <a:rPr lang="ru-RU" sz="2000" b="1" i="1" dirty="0"/>
              <a:t>моих </a:t>
            </a:r>
            <a:r>
              <a:rPr lang="ru-RU" sz="2000" b="1" i="1" dirty="0" smtClean="0"/>
              <a:t>родителей»</a:t>
            </a:r>
          </a:p>
          <a:p>
            <a:pPr algn="ctr"/>
            <a:endParaRPr lang="ru-RU" sz="2000" b="1" i="1" dirty="0"/>
          </a:p>
          <a:p>
            <a:pPr algn="ctr"/>
            <a:r>
              <a:rPr lang="ru-RU" sz="2000" b="1" i="1" dirty="0" smtClean="0"/>
              <a:t>3. «Профессии прошлого»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107576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907504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9082"/>
              </p:ext>
            </p:extLst>
          </p:nvPr>
        </p:nvGraphicFramePr>
        <p:xfrm>
          <a:off x="611560" y="1124744"/>
          <a:ext cx="8229600" cy="50154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2960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«3» - написать отзыв о сегодняшнем уроке и оформить в текстовом процессоре </a:t>
                      </a:r>
                      <a:r>
                        <a:rPr lang="en-US" sz="3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Word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3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«4» -  взять интервью у гостей нашего урока и оформить в текстовом редакторе </a:t>
                      </a:r>
                      <a:r>
                        <a:rPr lang="en-US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Word</a:t>
                      </a:r>
                      <a:r>
                        <a:rPr lang="ru-RU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«5» -  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написать </a:t>
                      </a:r>
                      <a:r>
                        <a:rPr lang="ru-RU" sz="3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репортаж о сегодняшнем уроке и оформить в текстовом процессоре </a:t>
                      </a:r>
                      <a:r>
                        <a:rPr lang="ru-RU" sz="32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Word</a:t>
                      </a:r>
                      <a:r>
                        <a:rPr lang="ru-RU" sz="3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ru-RU" sz="3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381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147</TotalTime>
  <Words>151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Исполнительная</vt:lpstr>
      <vt:lpstr>«Один день жизни редакции журнала  «Мир профессий»</vt:lpstr>
      <vt:lpstr>«Найди ошибку»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работ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«Один день жизни редакции журнала  «Мир профессий»</dc:title>
  <dc:creator>305-PK</dc:creator>
  <cp:lastModifiedBy>305-PK</cp:lastModifiedBy>
  <cp:revision>7</cp:revision>
  <dcterms:created xsi:type="dcterms:W3CDTF">2019-04-01T10:26:21Z</dcterms:created>
  <dcterms:modified xsi:type="dcterms:W3CDTF">2019-04-11T10:42:02Z</dcterms:modified>
</cp:coreProperties>
</file>