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ldx" ContentType="application/vnd.openxmlformats-officedocument.presentationml.slide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6" r:id="rId2"/>
    <p:sldId id="257" r:id="rId3"/>
    <p:sldId id="264" r:id="rId4"/>
    <p:sldId id="263" r:id="rId5"/>
    <p:sldId id="266" r:id="rId6"/>
    <p:sldId id="267" r:id="rId7"/>
    <p:sldId id="261" r:id="rId8"/>
    <p:sldId id="260" r:id="rId9"/>
    <p:sldId id="259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33"/>
    <a:srgbClr val="990033"/>
    <a:srgbClr val="FF00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186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329788-FCFB-44CD-A82A-270BBB640B2A}" type="datetimeFigureOut">
              <a:rPr lang="ru-RU" smtClean="0"/>
              <a:pPr/>
              <a:t>15.09.2025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34DA8E-A775-404F-8E2A-B0351C2B01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4DA8E-A775-404F-8E2A-B0351C2B011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15.09.2025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PowerPoint_Slide.sldx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642918"/>
            <a:ext cx="60007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Напитки здоровья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14810" y="4929199"/>
            <a:ext cx="45005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9A166B"/>
                </a:solidFill>
                <a:latin typeface="Times New Roman" pitchFamily="18" charset="0"/>
                <a:cs typeface="Times New Roman" pitchFamily="18" charset="0"/>
              </a:rPr>
              <a:t>Коллективный проект </a:t>
            </a:r>
          </a:p>
          <a:p>
            <a:r>
              <a:rPr lang="ru-RU" b="1" dirty="0">
                <a:solidFill>
                  <a:srgbClr val="9A166B"/>
                </a:solidFill>
                <a:latin typeface="Times New Roman" pitchFamily="18" charset="0"/>
                <a:cs typeface="Times New Roman" pitchFamily="18" charset="0"/>
              </a:rPr>
              <a:t>Руководителя отряда «Доброе сердце»</a:t>
            </a:r>
          </a:p>
          <a:p>
            <a:r>
              <a:rPr lang="ru-RU" b="1" dirty="0" err="1">
                <a:solidFill>
                  <a:srgbClr val="9A166B"/>
                </a:solidFill>
                <a:latin typeface="Times New Roman" pitchFamily="18" charset="0"/>
                <a:cs typeface="Times New Roman" pitchFamily="18" charset="0"/>
              </a:rPr>
              <a:t>Черемшанской</a:t>
            </a:r>
            <a:r>
              <a:rPr lang="ru-RU" b="1" dirty="0">
                <a:solidFill>
                  <a:srgbClr val="9A166B"/>
                </a:solidFill>
                <a:latin typeface="Times New Roman" pitchFamily="18" charset="0"/>
                <a:cs typeface="Times New Roman" pitchFamily="18" charset="0"/>
              </a:rPr>
              <a:t> ООШ</a:t>
            </a:r>
          </a:p>
          <a:p>
            <a:r>
              <a:rPr lang="ru-RU" b="1" dirty="0">
                <a:solidFill>
                  <a:srgbClr val="9A166B"/>
                </a:solidFill>
                <a:latin typeface="Times New Roman" pitchFamily="18" charset="0"/>
                <a:cs typeface="Times New Roman" pitchFamily="18" charset="0"/>
              </a:rPr>
              <a:t> Хамова Т.Н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User\Desktop\depositphotos_30196739-stock-photo-fruit-drink-made-from-cranberries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786314" y="1714488"/>
            <a:ext cx="3786214" cy="28575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Рисунок 6" descr="https://poleznii-site.ru/wp-content/uploads/2020/06/4-3-640x480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rot="-480000">
            <a:off x="591050" y="2012276"/>
            <a:ext cx="3432810" cy="25746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ВЫВОД: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357298"/>
            <a:ext cx="8686800" cy="4722827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Польза морсов и киселей для детского питания огромная. В натуральных напитках множество витаминов. Это положительно сказывается на иммунитете, росте и развитии ребенка, служит профилактикой заболеваний.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Наша гипотеза, что кисели и морсы полезны для детского питания  - подтвердилась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928670"/>
            <a:ext cx="8686800" cy="5151455"/>
          </a:xfrm>
        </p:spPr>
        <p:txBody>
          <a:bodyPr>
            <a:normAutofit fontScale="92500"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проекта: 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узнать о пользе лесных ягод и напитков на их основе   для детского питания и здоровья</a:t>
            </a:r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Объект: 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лесные ягоды и напитки, приготовленные  на их основе </a:t>
            </a:r>
          </a:p>
          <a:p>
            <a:pPr algn="ctr"/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проекта: </a:t>
            </a:r>
          </a:p>
          <a:p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найти информацию о пользе лесных ягод для растущего организма</a:t>
            </a:r>
          </a:p>
          <a:p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узнать, какие витамины содержатся в киселях, морсах и </a:t>
            </a:r>
          </a:p>
          <a:p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пробудить у сверстников  желание начать употреблять кисели, морсы и другие витаминные напитки. </a:t>
            </a:r>
          </a:p>
          <a:p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узнать, как правильно готовить кисели и морсы.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14291"/>
            <a:ext cx="8686800" cy="4000527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2300" b="1" i="1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Планируемый результат</a:t>
            </a:r>
            <a:r>
              <a:rPr lang="ru-RU" sz="2300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3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результате проделанной работы мы узнаем о пользе некоторых напитков для детского питания, выясним, какие напитки возможно включить в рацион детского питания.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АНКЕТИРОВАНИЕ</a:t>
            </a:r>
            <a:endParaRPr lang="ru-RU" sz="23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3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Изучение  мнений сверстников  о напитках</a:t>
            </a:r>
            <a:endParaRPr lang="ru-RU" sz="23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3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Для того, чтобы выяснить, что знают наши сверстники о напитках и любят ли они их в качестве третьих блюд, мы  составили  анкету и  провели  анкетирование (приложение1) В анкетировании  участвовало 17 ребят.</a:t>
            </a:r>
          </a:p>
          <a:p>
            <a:pPr>
              <a:buNone/>
            </a:pPr>
            <a:r>
              <a:rPr lang="ru-RU" sz="23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Узнали, что наши сверстники мало употребляют в пищу витаминизированных напитков.</a:t>
            </a:r>
          </a:p>
          <a:p>
            <a:r>
              <a:rPr lang="ru-RU" sz="23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Исходя из этого составили план дальнейшего исследования.</a:t>
            </a:r>
            <a:endParaRPr lang="ru-RU" sz="23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User\Desktop\qTQbZ7p-31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286256"/>
            <a:ext cx="3214683" cy="2428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5" name="Picture 3" descr="C:\Users\User\Desktop\qCPbtB3NGS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4429132"/>
            <a:ext cx="3571900" cy="22145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kumimoji="0" lang="ru-RU" sz="3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Yandex Sans Text"/>
                <a:ea typeface="Times New Roman" pitchFamily="18" charset="0"/>
                <a:cs typeface="Times New Roman" pitchFamily="18" charset="0"/>
              </a:rPr>
              <a:t>О пользе лесных ягод:</a:t>
            </a:r>
            <a:br>
              <a:rPr kumimoji="0" lang="ru-RU" sz="3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Yandex Sans Text"/>
                <a:ea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28596" y="1357298"/>
            <a:ext cx="807249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у</a:t>
            </a:r>
            <a:r>
              <a:rPr kumimoji="0" lang="ru-RU" b="1" i="0" u="none" strike="noStrike" cap="none" normalizeH="0" baseline="0" dirty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знали из мероприятия:</a:t>
            </a:r>
            <a:r>
              <a:rPr kumimoji="0" lang="ru-RU" b="1" i="0" u="none" strike="noStrike" cap="none" normalizeH="0" dirty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«ЗДОРОВЬЕ В ЛЕСУ И НА ГРЯДКЕ»</a:t>
            </a:r>
          </a:p>
          <a:p>
            <a:pPr marL="45720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b="1" i="0" u="none" strike="noStrike" cap="none" normalizeH="0" baseline="0" dirty="0">
              <a:ln>
                <a:noFill/>
              </a:ln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9900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ЯГОДЫ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источник огромного запаса витаминов и противовоспалительных веществ.</a:t>
            </a:r>
            <a:r>
              <a:rPr kumimoji="0" lang="ru-RU" b="1" i="0" u="none" strike="noStrike" cap="none" normalizeH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екарственное средство натуральное и такое вкусное, что пить его можно в свое удовольствие, а приготовление не составляет труда.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Употребление киселей и морсов на основе ягод  положительно сказывается на иммунитете, служит профилактикой заболеваний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Содержимое 4" descr="https://poleznii-site.ru/wp-content/uploads/2018/10/image001-11-300x225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286500" y="3571876"/>
            <a:ext cx="2857500" cy="2143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User\Desktop\iagody-kust-krasnaia-smorodin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14752"/>
            <a:ext cx="3071834" cy="2026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4500570"/>
            <a:ext cx="2857477" cy="21431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Эксперты </a:t>
            </a:r>
            <a:r>
              <a:rPr lang="ru-RU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утверждаюТ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8" indent="-342900">
              <a:buSzPct val="70000"/>
              <a:buFont typeface="Wingdings 2"/>
              <a:buChar char=""/>
            </a:pP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употребление свежеприготовленных ягодных напитков при простуде, гриппе, ОРЗ и ОРВИ значительно сокращает длительность заболевания, а также облегчает проявления болезни. Повышает иммунитет, помогает бороться с вирусами и бактериями. Об этом знали ещё наши бабушки.</a:t>
            </a:r>
          </a:p>
          <a:p>
            <a:pPr marL="342900" lvl="8" indent="-342900" algn="ctr">
              <a:buSzPct val="70000"/>
              <a:buFont typeface="Wingdings 2"/>
              <a:buChar char=""/>
            </a:pP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ЭКСКУРС В ИСТОРИЮ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«БАБУШКИНЫ РЕЦЕПТЫ»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660000">
            <a:off x="642911" y="4286256"/>
            <a:ext cx="2428892" cy="20380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 descr="C:\Users\User\Desktop\CGcsG2rPZm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4071942"/>
            <a:ext cx="2428892" cy="2000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6" name="Picture 4" descr="C:\Users\User\Desktop\JVgpW6IWtA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00000">
            <a:off x="6072198" y="4214818"/>
            <a:ext cx="2857520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УДИВИТЕЛЬНОЕ – РЯДОМ…</a:t>
            </a:r>
          </a:p>
        </p:txBody>
      </p:sp>
      <p:pic>
        <p:nvPicPr>
          <p:cNvPr id="4098" name="Picture 2" descr="C:\Users\User\Desktop\fff86fcef09cc8ec9ac1ba8cb30bc01f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 rot="-600000">
            <a:off x="-23639" y="2258110"/>
            <a:ext cx="2357454" cy="24027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71472" y="1357299"/>
            <a:ext cx="80724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Ребята  отправились  в путешествие по удивительному миру ягод проходя </a:t>
            </a:r>
            <a:r>
              <a:rPr lang="ru-RU" sz="2400" b="1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квест-игру</a:t>
            </a:r>
            <a:r>
              <a:rPr lang="ru-RU" sz="2400" b="1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«Ягодное ассорти»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3357562"/>
            <a:ext cx="2857520" cy="3024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Рисунок 6" descr="D:\МОИ ДОКУМЕНТЫ\школьные работы\ВСЁ ДЛЯ БИОЛОГИИ\6 класс БОТАНИКА\рисунки\ЯГОДЫ\0909336bdf1cfdc97e0d7cd67290c04e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5357826"/>
            <a:ext cx="962010" cy="11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Рисунок 6" descr="D:\МОИ ДОКУМЕНТЫ\школьные работы\ВСЁ ДЛЯ БИОЛОГИИ\6 класс БОТАНИКА\рисунки\ЯГОДЫ\0909336bdf1cfdc97e0d7cd67290c04e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5214950"/>
            <a:ext cx="1104918" cy="11015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6" descr="D:\МОИ ДОКУМЕНТЫ\школьные работы\ВСЁ ДЛЯ БИОЛОГИИ\6 класс БОТАНИКА\рисунки\ЯГОДЫ\0909336bdf1cfdc97e0d7cd67290c04e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728" y="5429264"/>
            <a:ext cx="1104918" cy="11015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6" descr="D:\МОИ ДОКУМЕНТЫ\школьные работы\ВСЁ ДЛЯ БИОЛОГИИ\6 класс БОТАНИКА\рисунки\ЯГОДЫ\0909336bdf1cfdc97e0d7cd67290c04e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0" y="5756471"/>
            <a:ext cx="1104918" cy="11015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72132" y="2214554"/>
            <a:ext cx="3229158" cy="25526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103" name="Object 7"/>
          <p:cNvGraphicFramePr>
            <a:graphicFrameLocks noChangeAspect="1"/>
          </p:cNvGraphicFramePr>
          <p:nvPr/>
        </p:nvGraphicFramePr>
        <p:xfrm>
          <a:off x="5786446" y="4857760"/>
          <a:ext cx="2714644" cy="17323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Слайд" r:id="rId8" imgW="4570541" imgH="3427323" progId="PowerPoint.Slide.12">
                  <p:embed/>
                </p:oleObj>
              </mc:Choice>
              <mc:Fallback>
                <p:oleObj name="Слайд" r:id="rId8" imgW="4570541" imgH="3427323" progId="PowerPoint.Slide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6446" y="4857760"/>
                        <a:ext cx="2714644" cy="173237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785818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Мастер-класс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14422"/>
            <a:ext cx="8686800" cy="4865703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Мастер-класс по приготовлению морсов и киселей провела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Винокурова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Ирина, мама одного из учеников</a:t>
            </a: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/>
          <a:srcRect b="12661"/>
          <a:stretch>
            <a:fillRect/>
          </a:stretch>
        </p:blipFill>
        <p:spPr bwMode="auto">
          <a:xfrm rot="420000">
            <a:off x="6321627" y="3364070"/>
            <a:ext cx="2642238" cy="31178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1" name="Picture 3" descr="C:\Users\User\Desktop\ZnmXlcS2Bn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3000372"/>
            <a:ext cx="2797190" cy="285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2" name="Picture 4" descr="C:\Users\User\Desktop\7LtDIe0D_sw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480000">
            <a:off x="187644" y="3331954"/>
            <a:ext cx="2914635" cy="29003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7147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несколько интересных фактов </a:t>
            </a:r>
            <a:b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 смородине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85860"/>
            <a:ext cx="8686800" cy="3357587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Знаете ли Вы, где растёт смородина?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ru-RU" b="1" dirty="0">
                <a:solidFill>
                  <a:srgbClr val="C00000"/>
                </a:solidFill>
              </a:rPr>
              <a:t>Какие виды смородины Вы знаете?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ru-RU" b="1" dirty="0">
                <a:solidFill>
                  <a:srgbClr val="C00000"/>
                </a:solidFill>
              </a:rPr>
              <a:t>Как Вы думаете, полезно ли есть зелёные ягоды смородины?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ru-RU" b="1" dirty="0">
                <a:solidFill>
                  <a:srgbClr val="C00000"/>
                </a:solidFill>
              </a:rPr>
              <a:t>Чем полезен чай из листьев смородины?</a:t>
            </a:r>
          </a:p>
          <a:p>
            <a:r>
              <a:rPr lang="ru-RU" sz="2400" b="1" dirty="0">
                <a:solidFill>
                  <a:srgbClr val="660033"/>
                </a:solidFill>
              </a:rPr>
              <a:t>На эти и другие вопросы ответили ребята после проведения мероприятия об этой удивительной и очень полезной ягод</a:t>
            </a:r>
            <a:r>
              <a:rPr lang="ru-RU" sz="2400" b="1" dirty="0">
                <a:solidFill>
                  <a:srgbClr val="C00000"/>
                </a:solidFill>
              </a:rPr>
              <a:t>е</a:t>
            </a:r>
          </a:p>
          <a:p>
            <a:pPr algn="ctr"/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5124" name="Picture 4" descr="C:\Users\User\Desktop\EsUhJ08cMK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4214818"/>
            <a:ext cx="2786081" cy="2643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https://im0-tub-ru.yandex.net/i?id=df31656c2aa355183166db829922cafe-l&amp;n=1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4500570"/>
            <a:ext cx="2428892" cy="235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:\Users\User\Desktop\iagody-kust-krasnaia-smorodina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357694"/>
            <a:ext cx="2857520" cy="2285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85728"/>
            <a:ext cx="7786742" cy="1052514"/>
          </a:xfrm>
          <a:scene3d>
            <a:camera prst="perspectiveFront"/>
            <a:lightRig rig="threePt" dir="t"/>
          </a:scene3d>
        </p:spPr>
        <p:txBody>
          <a:bodyPr>
            <a:normAutofit fontScale="90000"/>
          </a:bodyPr>
          <a:lstStyle/>
          <a:p>
            <a:pPr lvl="0"/>
            <a:br>
              <a:rPr lang="ru-RU" b="1" dirty="0"/>
            </a:br>
            <a:r>
              <a:rPr lang="ru-RU" b="1" dirty="0"/>
              <a:t>                     </a:t>
            </a:r>
            <a:r>
              <a:rPr lang="ru-RU" b="1" dirty="0">
                <a:solidFill>
                  <a:srgbClr val="C00000"/>
                </a:solidFill>
              </a:rPr>
              <a:t>Третьи блюда, 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      которые пришлись по вкусу…</a:t>
            </a:r>
            <a:br>
              <a:rPr lang="ru-RU" dirty="0"/>
            </a:br>
            <a:br>
              <a:rPr lang="ru-RU" dirty="0"/>
            </a:b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Морс и компот </a:t>
            </a:r>
            <a:br>
              <a:rPr lang="ru-RU" sz="2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из красной смородины</a:t>
            </a:r>
          </a:p>
        </p:txBody>
      </p:sp>
      <p:pic>
        <p:nvPicPr>
          <p:cNvPr id="4" name="Содержимое 3" descr="https://poleznii-site.ru/wp-content/uploads/2018/10/image022-300x186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071678"/>
            <a:ext cx="3429004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User\Desktop\2975766a3520283b3efc66ee8bd5ef8b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572008"/>
            <a:ext cx="3357586" cy="2071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785786" y="4071942"/>
            <a:ext cx="26432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Чай из плодов 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шиповника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78086">
            <a:off x="5288866" y="1259331"/>
            <a:ext cx="29287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Клюквенный морс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29190" y="4286256"/>
            <a:ext cx="27146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Кисель ассорти</a:t>
            </a:r>
            <a:endParaRPr lang="ru-RU" sz="2400" dirty="0">
              <a:solidFill>
                <a:srgbClr val="660033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80000">
            <a:off x="4705192" y="1853205"/>
            <a:ext cx="3368417" cy="2448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9058" y="4714884"/>
            <a:ext cx="2214578" cy="192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C:\Users\User\Desktop\w2Y7TYhQzw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5" y="4750339"/>
            <a:ext cx="2285989" cy="19219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701</TotalTime>
  <Words>470</Words>
  <Application>Microsoft Office PowerPoint</Application>
  <PresentationFormat>Экран (4:3)</PresentationFormat>
  <Paragraphs>47</Paragraphs>
  <Slides>10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Arial</vt:lpstr>
      <vt:lpstr>Calibri</vt:lpstr>
      <vt:lpstr>Franklin Gothic Book</vt:lpstr>
      <vt:lpstr>Franklin Gothic Medium</vt:lpstr>
      <vt:lpstr>Times New Roman</vt:lpstr>
      <vt:lpstr>Wingdings 2</vt:lpstr>
      <vt:lpstr>Yandex Sans Text</vt:lpstr>
      <vt:lpstr>Трек</vt:lpstr>
      <vt:lpstr>Слайд</vt:lpstr>
      <vt:lpstr>Презентация PowerPoint</vt:lpstr>
      <vt:lpstr>Презентация PowerPoint</vt:lpstr>
      <vt:lpstr>Презентация PowerPoint</vt:lpstr>
      <vt:lpstr>О пользе лесных ягод: </vt:lpstr>
      <vt:lpstr>Эксперты утверждаюТ:</vt:lpstr>
      <vt:lpstr>УДИВИТЕЛЬНОЕ – РЯДОМ…</vt:lpstr>
      <vt:lpstr>Мастер-класс</vt:lpstr>
      <vt:lpstr>несколько интересных фактов  о смородине</vt:lpstr>
      <vt:lpstr>                      Третьи блюда,        которые пришлись по вкусу…  Морс и компот  из красной смородины</vt:lpstr>
      <vt:lpstr>ВЫВОД: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0</cp:lastModifiedBy>
  <cp:revision>79</cp:revision>
  <dcterms:created xsi:type="dcterms:W3CDTF">2021-02-10T06:16:34Z</dcterms:created>
  <dcterms:modified xsi:type="dcterms:W3CDTF">2025-09-15T17:00:41Z</dcterms:modified>
</cp:coreProperties>
</file>