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16"/>
  </p:notesMasterIdLst>
  <p:sldIdLst>
    <p:sldId id="276" r:id="rId2"/>
    <p:sldId id="293" r:id="rId3"/>
    <p:sldId id="289" r:id="rId4"/>
    <p:sldId id="280" r:id="rId5"/>
    <p:sldId id="258" r:id="rId6"/>
    <p:sldId id="275" r:id="rId7"/>
    <p:sldId id="265" r:id="rId8"/>
    <p:sldId id="271" r:id="rId9"/>
    <p:sldId id="288" r:id="rId10"/>
    <p:sldId id="286" r:id="rId11"/>
    <p:sldId id="268" r:id="rId12"/>
    <p:sldId id="287" r:id="rId13"/>
    <p:sldId id="290" r:id="rId14"/>
    <p:sldId id="29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42A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1" autoAdjust="0"/>
    <p:restoredTop sz="94660"/>
  </p:normalViewPr>
  <p:slideViewPr>
    <p:cSldViewPr>
      <p:cViewPr>
        <p:scale>
          <a:sx n="75" d="100"/>
          <a:sy n="75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236F98A-E1F6-4E72-9E95-ECB577CE16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1613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6F98A-E1F6-4E72-9E95-ECB577CE1642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1869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557F0-3E8D-41BB-9FAC-B252EDFA8C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5152B-95EB-4EA7-B457-83AE25441B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F82C3-3878-4A88-830D-3D70C95FDB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995E-5C5A-4748-9AA7-B207903125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E445-6C0D-4312-9CBA-FEE381ECA1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BB14D-31F5-414B-AC05-371618CA4E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65902-3688-45CF-8DE8-5D9560BE7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F7B8F-7466-4DA1-99B0-4206A94734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8F672-5F54-4AF9-80A1-75CABFBD4F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1637B-CE24-42FD-9CE6-554CE61570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C681-39EC-48A8-8BEA-30B129C9AB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C5FD18F-EEF6-49FE-BC64-B2E8A14E3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05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vpered-balezino.ru/wp-content/uploads/2013/11/IMAG0026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  <a:t>Автономное профессиональное образовательное учреждение</a:t>
            </a:r>
            <a:br>
              <a:rPr lang="ru-RU" sz="18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</a:br>
            <a:r>
              <a:rPr lang="ru-RU" sz="18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  <a:t>Удмуртской Республики</a:t>
            </a:r>
            <a:br>
              <a:rPr lang="ru-RU" sz="18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</a:br>
            <a:r>
              <a:rPr lang="ru-RU" sz="18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  <a:t>«</a:t>
            </a:r>
            <a:r>
              <a:rPr lang="ru-RU" sz="180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  <a:t>Глазовский</a:t>
            </a:r>
            <a:r>
              <a:rPr lang="ru-RU" sz="18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  <a:t> аграрно-промышленный техникум»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412875"/>
            <a:ext cx="8928100" cy="52562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(К 35-летию со дня вывода войск из Афганистана)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</a:t>
            </a:r>
            <a:r>
              <a:rPr lang="ru-RU" sz="3600" b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должна говорить...</a:t>
            </a:r>
            <a:endParaRPr lang="ru-RU" alt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b="1" dirty="0" smtClean="0">
                <a:solidFill>
                  <a:schemeClr val="bg1"/>
                </a:solidFill>
              </a:rPr>
              <a:t>(о </a:t>
            </a:r>
            <a:r>
              <a:rPr lang="ru-RU" altLang="ru-RU" b="1" dirty="0" smtClean="0">
                <a:solidFill>
                  <a:schemeClr val="bg1"/>
                </a:solidFill>
              </a:rPr>
              <a:t>жизни и творчестве  участника Афганской войны, поэта-песенника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b="1" dirty="0" smtClean="0">
                <a:solidFill>
                  <a:schemeClr val="bg1"/>
                </a:solidFill>
              </a:rPr>
              <a:t>Александра Вениаминовича </a:t>
            </a:r>
            <a:r>
              <a:rPr lang="ru-RU" altLang="ru-RU" b="1" dirty="0" err="1" smtClean="0">
                <a:solidFill>
                  <a:schemeClr val="bg1"/>
                </a:solidFill>
              </a:rPr>
              <a:t>Сунцова</a:t>
            </a:r>
            <a:r>
              <a:rPr lang="ru-RU" altLang="ru-RU" b="1" dirty="0" smtClean="0">
                <a:solidFill>
                  <a:schemeClr val="bg1"/>
                </a:solidFill>
              </a:rPr>
              <a:t>)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b="1" dirty="0">
              <a:solidFill>
                <a:schemeClr val="bg1"/>
              </a:solidFill>
              <a:latin typeface="Arial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altLang="ru-RU" sz="1800" b="1" dirty="0">
              <a:solidFill>
                <a:schemeClr val="bg1"/>
              </a:solidFill>
              <a:latin typeface="Arial" charset="0"/>
            </a:endParaRPr>
          </a:p>
          <a:p>
            <a:pPr algn="r" eaLnBrk="1" hangingPunct="1"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ФИО преподавателя: 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Николаева 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Татьяна Леонидовна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sz="1800" b="1" dirty="0" smtClean="0">
              <a:solidFill>
                <a:schemeClr val="bg1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1800" b="1" dirty="0">
              <a:solidFill>
                <a:schemeClr val="bg1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2024 г.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sz="1800" b="1" dirty="0" smtClean="0">
              <a:latin typeface="Arial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1800" b="1" dirty="0" smtClean="0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Краеведение\Турецкий А\Турецкий\Диплом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088" y="590008"/>
            <a:ext cx="3528392" cy="600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476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Восьмой республиканский фестиваль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солдатской песни «Память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».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" name="Picture 2" descr="D:\ОСБИР\юбиляры\турецкий\SL373902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65049" y="3593680"/>
            <a:ext cx="4773448" cy="300367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" name="Прямоугольник 10"/>
          <p:cNvSpPr/>
          <p:nvPr/>
        </p:nvSpPr>
        <p:spPr>
          <a:xfrm>
            <a:off x="251520" y="476672"/>
            <a:ext cx="48965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В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ноябре 2012 года на восьмом республиканском фестивале солдатской песни «Память» выступили более двадцати самодеятельных артистов.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главной номинации «Автор-исполнитель»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Александр был 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признан лучшим, поощрён дипломом первой степени и кубком.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На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суд жюри и зрителей он представил одну из новых песен «Солдат России».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Краеведение\Турецкий А\Турецкий\Дипл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080" y="692696"/>
            <a:ext cx="3672408" cy="594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AG002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80492" y="3236337"/>
            <a:ext cx="4885680" cy="340559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1330"/>
            <a:ext cx="8507288" cy="61136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251520" y="548680"/>
            <a:ext cx="4914652" cy="2520280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Более </a:t>
            </a:r>
            <a:r>
              <a:rPr lang="ru-RU" sz="2000" b="1" dirty="0">
                <a:solidFill>
                  <a:schemeClr val="bg1"/>
                </a:solidFill>
              </a:rPr>
              <a:t>ста исполнителей и полный зал зрителей собрал девятый финальный республиканский фестиваль солдатской песни «Память», который </a:t>
            </a:r>
            <a:r>
              <a:rPr lang="ru-RU" sz="2000" b="1" dirty="0" smtClean="0">
                <a:solidFill>
                  <a:schemeClr val="bg1"/>
                </a:solidFill>
              </a:rPr>
              <a:t>прошёл  </a:t>
            </a:r>
            <a:r>
              <a:rPr lang="ru-RU" sz="2000" b="1" dirty="0">
                <a:solidFill>
                  <a:schemeClr val="bg1"/>
                </a:solidFill>
              </a:rPr>
              <a:t>в Ижевске, в 2013 </a:t>
            </a:r>
            <a:r>
              <a:rPr lang="ru-RU" sz="2000" b="1" dirty="0" smtClean="0">
                <a:solidFill>
                  <a:schemeClr val="bg1"/>
                </a:solidFill>
              </a:rPr>
              <a:t>году. Александр </a:t>
            </a:r>
            <a:r>
              <a:rPr lang="ru-RU" sz="2000" b="1" dirty="0" err="1">
                <a:solidFill>
                  <a:schemeClr val="bg1"/>
                </a:solidFill>
              </a:rPr>
              <a:t>Сунцов</a:t>
            </a:r>
            <a:r>
              <a:rPr lang="ru-RU" sz="2000" b="1" dirty="0">
                <a:solidFill>
                  <a:schemeClr val="bg1"/>
                </a:solidFill>
              </a:rPr>
              <a:t>-Турецкий с песней «Жизнь» в номинации «Автор-исполнитель» вышел на третье место.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80" y="-1519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+mn-lt"/>
              </a:rPr>
              <a:t>Девятый республиканский фестиваль солдатской песни «Память</a:t>
            </a:r>
            <a:r>
              <a:rPr lang="ru-RU" sz="2200" b="1" dirty="0" smtClean="0">
                <a:solidFill>
                  <a:srgbClr val="C00000"/>
                </a:solidFill>
                <a:latin typeface="+mn-lt"/>
              </a:rPr>
              <a:t>»</a:t>
            </a:r>
            <a:endParaRPr lang="ru-RU" sz="22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057" y="859588"/>
            <a:ext cx="3734892" cy="530571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Памяти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верны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23528" y="692696"/>
            <a:ext cx="4536504" cy="5472608"/>
          </a:xfrm>
        </p:spPr>
        <p:txBody>
          <a:bodyPr/>
          <a:lstStyle/>
          <a:p>
            <a:pPr algn="just"/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</a:t>
            </a:r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dirty="0">
                <a:solidFill>
                  <a:schemeClr val="bg1"/>
                </a:solidFill>
              </a:rPr>
              <a:t>феврале 2013 года в истории района состоялось ещё одно важное и значимое событие – рождение новой книги. Книги воспоминаний, книги гордости и мужества, книги боли и горя – «</a:t>
            </a:r>
            <a:r>
              <a:rPr lang="ru-RU" sz="2000" b="1" dirty="0" smtClean="0">
                <a:solidFill>
                  <a:schemeClr val="bg1"/>
                </a:solidFill>
              </a:rPr>
              <a:t>Сыновья-афганцы</a:t>
            </a:r>
            <a:r>
              <a:rPr lang="ru-RU" sz="2000" b="1" dirty="0">
                <a:solidFill>
                  <a:schemeClr val="bg1"/>
                </a:solidFill>
              </a:rPr>
              <a:t>».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В </a:t>
            </a:r>
            <a:r>
              <a:rPr lang="ru-RU" sz="2000" b="1" dirty="0">
                <a:solidFill>
                  <a:schemeClr val="bg1"/>
                </a:solidFill>
              </a:rPr>
              <a:t>книгу вошли документы, </a:t>
            </a:r>
            <a:r>
              <a:rPr lang="ru-RU" sz="2000" b="1" dirty="0" smtClean="0">
                <a:solidFill>
                  <a:schemeClr val="bg1"/>
                </a:solidFill>
              </a:rPr>
              <a:t>фотографии, воспоминания </a:t>
            </a:r>
            <a:r>
              <a:rPr lang="ru-RU" sz="2000" b="1" dirty="0">
                <a:solidFill>
                  <a:schemeClr val="bg1"/>
                </a:solidFill>
              </a:rPr>
              <a:t>друзей, родственников. В этой книге приведены цитаты из стихов Александра </a:t>
            </a:r>
            <a:r>
              <a:rPr lang="ru-RU" sz="2000" b="1" dirty="0" smtClean="0">
                <a:solidFill>
                  <a:schemeClr val="bg1"/>
                </a:solidFill>
              </a:rPr>
              <a:t>Турецкого.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 </a:t>
            </a:r>
            <a:r>
              <a:rPr lang="ru-RU" sz="2000" b="1" dirty="0" smtClean="0">
                <a:solidFill>
                  <a:schemeClr val="bg1"/>
                </a:solidFill>
              </a:rPr>
              <a:t>За </a:t>
            </a:r>
            <a:r>
              <a:rPr lang="ru-RU" sz="2000" b="1" dirty="0">
                <a:solidFill>
                  <a:schemeClr val="bg1"/>
                </a:solidFill>
              </a:rPr>
              <a:t>что нам будут благодарны потомки? Мы думаем, за достоверную информацию, за </a:t>
            </a:r>
            <a:r>
              <a:rPr lang="ru-RU" sz="2000" b="1" dirty="0" smtClean="0">
                <a:solidFill>
                  <a:schemeClr val="bg1"/>
                </a:solidFill>
              </a:rPr>
              <a:t>крупицы исторической </a:t>
            </a:r>
            <a:r>
              <a:rPr lang="ru-RU" sz="2000" b="1" dirty="0">
                <a:solidFill>
                  <a:schemeClr val="bg1"/>
                </a:solidFill>
              </a:rPr>
              <a:t>правды, за настоящую память. </a:t>
            </a:r>
            <a:r>
              <a:rPr lang="ru-RU" sz="2000" b="1" dirty="0" smtClean="0">
                <a:solidFill>
                  <a:srgbClr val="C00000"/>
                </a:solidFill>
              </a:rPr>
              <a:t>Память </a:t>
            </a:r>
            <a:r>
              <a:rPr lang="ru-RU" sz="2000" b="1" dirty="0">
                <a:solidFill>
                  <a:srgbClr val="C00000"/>
                </a:solidFill>
              </a:rPr>
              <a:t>должна говорить.</a:t>
            </a:r>
          </a:p>
          <a:p>
            <a:pPr algn="just"/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Стихи 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Турецкого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 algn="r"/>
            <a:r>
              <a:rPr lang="ru-RU" sz="1800" dirty="0" smtClean="0">
                <a:solidFill>
                  <a:schemeClr val="bg1"/>
                </a:solidFill>
              </a:rPr>
              <a:t>                                                              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692696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+mn-lt"/>
              </a:rPr>
              <a:t>     </a:t>
            </a:r>
            <a:r>
              <a:rPr lang="ru-RU" sz="3200" b="1" dirty="0" smtClean="0">
                <a:solidFill>
                  <a:schemeClr val="bg1"/>
                </a:solidFill>
                <a:latin typeface="+mn-lt"/>
              </a:rPr>
              <a:t>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Афганистан - судьба моя...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                                                       Забыть тебя не в силах я.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                                                     Ущелья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, духи, кишлаки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                     Остались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в памяти, в груди...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           Судьбу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нарезал мне </a:t>
            </a:r>
            <a:r>
              <a:rPr lang="ru-RU" sz="2000" b="1" dirty="0" err="1">
                <a:solidFill>
                  <a:schemeClr val="bg1"/>
                </a:solidFill>
                <a:latin typeface="+mn-lt"/>
              </a:rPr>
              <a:t>Афган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жизнь, что после, до и там...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Там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гибли наши пацаны,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Совсем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зелёные юнцы.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Среди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ущелий, гор, равнин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 Остались их следы в пыли,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Афганец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- ветер их задул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И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в бездну канул - за Кабул.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        Пройдёт десяток, двадцать лет,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Быть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может, лишь на склоне лет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Поймём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мы смысл той войны,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n-lt"/>
              </a:rPr>
              <a:t>                                                               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Зачем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там гибли пацаны…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                                                                                      Александр </a:t>
            </a:r>
            <a:r>
              <a:rPr lang="ru-RU" sz="2000" b="1" dirty="0" err="1" smtClean="0">
                <a:solidFill>
                  <a:schemeClr val="bg1"/>
                </a:solidFill>
                <a:latin typeface="+mn-lt"/>
              </a:rPr>
              <a:t>Сунцов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.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8" name="Picture 4" descr="D:\Users\user\Desktop\ЗАСТАВ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59" y="1628800"/>
            <a:ext cx="421834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6093296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1.  Ар </a:t>
            </a:r>
            <a:r>
              <a:rPr lang="ru-RU" altLang="ru-RU" sz="1800" b="1" dirty="0">
                <a:solidFill>
                  <a:schemeClr val="bg1"/>
                </a:solidFill>
              </a:rPr>
              <a:t>– Серги  В. «Почки набухают на вербах, словно цыплята в пуху…»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[</a:t>
            </a:r>
            <a:r>
              <a:rPr lang="ru-RU" altLang="ru-RU" sz="1800" b="1" dirty="0">
                <a:solidFill>
                  <a:schemeClr val="bg1"/>
                </a:solidFill>
              </a:rPr>
              <a:t>о стихах </a:t>
            </a:r>
            <a:r>
              <a:rPr lang="ru-RU" altLang="ru-RU" sz="1800" b="1" dirty="0" err="1">
                <a:solidFill>
                  <a:schemeClr val="bg1"/>
                </a:solidFill>
              </a:rPr>
              <a:t>Сунцова</a:t>
            </a:r>
            <a:r>
              <a:rPr lang="ru-RU" altLang="ru-RU" sz="1800" b="1" dirty="0">
                <a:solidFill>
                  <a:schemeClr val="bg1"/>
                </a:solidFill>
              </a:rPr>
              <a:t> (Турецкого)] // Известия Удмуртской Республики, - 2010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 – </a:t>
            </a:r>
            <a:r>
              <a:rPr lang="ru-RU" altLang="ru-RU" sz="1800" b="1" dirty="0">
                <a:solidFill>
                  <a:schemeClr val="bg1"/>
                </a:solidFill>
              </a:rPr>
              <a:t>23 декабря. – С.15.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2.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Бушмакина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</a:t>
            </a:r>
            <a:r>
              <a:rPr lang="ru-RU" altLang="ru-RU" sz="1800" b="1" dirty="0">
                <a:solidFill>
                  <a:schemeClr val="bg1"/>
                </a:solidFill>
              </a:rPr>
              <a:t>А. По родной я шагаю земле: [о </a:t>
            </a:r>
            <a:r>
              <a:rPr lang="ru-RU" altLang="ru-RU" sz="1800" b="1" dirty="0" err="1">
                <a:solidFill>
                  <a:schemeClr val="bg1"/>
                </a:solidFill>
              </a:rPr>
              <a:t>Сунцове</a:t>
            </a:r>
            <a:r>
              <a:rPr lang="ru-RU" altLang="ru-RU" sz="1800" b="1" dirty="0">
                <a:solidFill>
                  <a:schemeClr val="bg1"/>
                </a:solidFill>
              </a:rPr>
              <a:t> А.В.] //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Иднакар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.- 2011</a:t>
            </a:r>
            <a:r>
              <a:rPr lang="ru-RU" altLang="ru-RU" sz="1800" b="1" dirty="0">
                <a:solidFill>
                  <a:schemeClr val="bg1"/>
                </a:solidFill>
              </a:rPr>
              <a:t>. – 19 мая, - С.3.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3.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Гусева </a:t>
            </a:r>
            <a:r>
              <a:rPr lang="ru-RU" altLang="ru-RU" sz="1800" b="1" dirty="0">
                <a:solidFill>
                  <a:schemeClr val="bg1"/>
                </a:solidFill>
              </a:rPr>
              <a:t>О. Стихи и песни о войне: [о презентации книги 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Сунцова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-Турецкого </a:t>
            </a:r>
            <a:r>
              <a:rPr lang="ru-RU" altLang="ru-RU" sz="1800" b="1" dirty="0">
                <a:solidFill>
                  <a:schemeClr val="bg1"/>
                </a:solidFill>
              </a:rPr>
              <a:t>А.В.] //Известия  Удмуртской Республики.- 2011. –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24 февраля</a:t>
            </a:r>
            <a:r>
              <a:rPr lang="ru-RU" altLang="ru-RU" sz="1800" b="1" dirty="0">
                <a:solidFill>
                  <a:schemeClr val="bg1"/>
                </a:solidFill>
              </a:rPr>
              <a:t>,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С.1-2</a:t>
            </a:r>
            <a:r>
              <a:rPr lang="ru-RU" altLang="ru-RU" sz="1800" b="1" dirty="0">
                <a:solidFill>
                  <a:schemeClr val="bg1"/>
                </a:solidFill>
              </a:rPr>
              <a:t>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4. Князева А. «Быть может, лишь на склоне лет поймём мы смысл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той войны</a:t>
            </a:r>
            <a:r>
              <a:rPr lang="ru-RU" altLang="ru-RU" sz="1800" b="1" dirty="0">
                <a:solidFill>
                  <a:schemeClr val="bg1"/>
                </a:solidFill>
              </a:rPr>
              <a:t>…»//Вперёд. – 2007.- 13 февраля. – С.1.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5. 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 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Лекомцева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</a:t>
            </a:r>
            <a:r>
              <a:rPr lang="ru-RU" altLang="ru-RU" sz="1800" b="1" dirty="0">
                <a:solidFill>
                  <a:schemeClr val="bg1"/>
                </a:solidFill>
              </a:rPr>
              <a:t>М. Гитара, песня и душа//Вперёд. – 2012. -23 ноября. – С.1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</a:t>
            </a:r>
            <a:endParaRPr lang="ru-RU" altLang="ru-RU" sz="1800" b="1" dirty="0">
              <a:solidFill>
                <a:schemeClr val="bg1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6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    Наговицына </a:t>
            </a:r>
            <a:r>
              <a:rPr lang="ru-RU" altLang="ru-RU" sz="1800" b="1" dirty="0">
                <a:solidFill>
                  <a:schemeClr val="bg1"/>
                </a:solidFill>
              </a:rPr>
              <a:t>А. Презентация в Турецком//Вперёд. – 2011. – 15 марта. – С.1.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7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    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Пермякова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 </a:t>
            </a:r>
            <a:r>
              <a:rPr lang="ru-RU" altLang="ru-RU" sz="1800" b="1" dirty="0">
                <a:solidFill>
                  <a:schemeClr val="bg1"/>
                </a:solidFill>
              </a:rPr>
              <a:t>М. Песни, что душу трогают//Вперёд. – 2013. – 14 ноября. – С.4.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8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  Соколов </a:t>
            </a:r>
            <a:r>
              <a:rPr lang="ru-RU" altLang="ru-RU" sz="1800" b="1" dirty="0">
                <a:solidFill>
                  <a:schemeClr val="bg1"/>
                </a:solidFill>
              </a:rPr>
              <a:t>Б.В. Афганская война/Соколов Б.В. Сто великих войн. – М.: Вече, 2009. – С.411-415. – (100 великих).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9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.  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Сунцов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-Турецкий </a:t>
            </a:r>
            <a:r>
              <a:rPr lang="ru-RU" altLang="ru-RU" sz="1800" b="1" dirty="0">
                <a:solidFill>
                  <a:schemeClr val="bg1"/>
                </a:solidFill>
              </a:rPr>
              <a:t>А.В.  Среди зелёных тополей…: стихи/</a:t>
            </a:r>
            <a:r>
              <a:rPr lang="ru-RU" altLang="ru-RU" sz="1800" b="1" dirty="0" err="1">
                <a:solidFill>
                  <a:schemeClr val="bg1"/>
                </a:solidFill>
              </a:rPr>
              <a:t>Сунцов</a:t>
            </a:r>
            <a:r>
              <a:rPr lang="ru-RU" altLang="ru-RU" sz="1800" b="1" dirty="0">
                <a:solidFill>
                  <a:schemeClr val="bg1"/>
                </a:solidFill>
              </a:rPr>
              <a:t>-Турецкий А.В., 2011. – 154 с.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10. </a:t>
            </a:r>
            <a:r>
              <a:rPr lang="ru-RU" altLang="ru-RU" sz="1800" b="1" dirty="0" err="1" smtClean="0">
                <a:solidFill>
                  <a:schemeClr val="bg1"/>
                </a:solidFill>
              </a:rPr>
              <a:t>Сунцов</a:t>
            </a:r>
            <a:r>
              <a:rPr lang="ru-RU" altLang="ru-RU" sz="1800" b="1" dirty="0" smtClean="0">
                <a:solidFill>
                  <a:schemeClr val="bg1"/>
                </a:solidFill>
              </a:rPr>
              <a:t>-Турецкий </a:t>
            </a:r>
            <a:r>
              <a:rPr lang="ru-RU" altLang="ru-RU" sz="1800" b="1" dirty="0">
                <a:solidFill>
                  <a:schemeClr val="bg1"/>
                </a:solidFill>
              </a:rPr>
              <a:t>А.В.  Среди зелёных тополей…: стихи/</a:t>
            </a:r>
            <a:r>
              <a:rPr lang="ru-RU" altLang="ru-RU" sz="1800" b="1" dirty="0" err="1">
                <a:solidFill>
                  <a:schemeClr val="bg1"/>
                </a:solidFill>
              </a:rPr>
              <a:t>Сунцов</a:t>
            </a:r>
            <a:r>
              <a:rPr lang="ru-RU" altLang="ru-RU" sz="1800" b="1" dirty="0">
                <a:solidFill>
                  <a:schemeClr val="bg1"/>
                </a:solidFill>
              </a:rPr>
              <a:t>-Турецкий А.В. – Ижевск: Известия Удмуртской Республики, 2011. – 44 с. – (Ближние родники).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11. </a:t>
            </a:r>
            <a:r>
              <a:rPr lang="ru-RU" altLang="ru-RU" sz="1800" b="1" dirty="0">
                <a:solidFill>
                  <a:schemeClr val="bg1"/>
                </a:solidFill>
              </a:rPr>
              <a:t>Сыновья-афганцы: материалы для музея. – Глазов: Глазов. гос. пединститут, 2013. – 72с.; фото.</a:t>
            </a:r>
          </a:p>
          <a:p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5486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Список информационных источников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348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Я прошёл Афг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615" y="0"/>
            <a:ext cx="68767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273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-13816"/>
            <a:ext cx="9144000" cy="850528"/>
          </a:xfrm>
          <a:noFill/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Афганская 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война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400005"/>
          </a:xfrm>
        </p:spPr>
        <p:txBody>
          <a:bodyPr/>
          <a:lstStyle/>
          <a:p>
            <a:pPr marL="136525" indent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   </a:t>
            </a:r>
            <a:r>
              <a:rPr lang="ru-RU" sz="2000" b="1" dirty="0" smtClean="0">
                <a:solidFill>
                  <a:schemeClr val="bg1"/>
                </a:solidFill>
              </a:rPr>
              <a:t>Пожалуй</a:t>
            </a:r>
            <a:r>
              <a:rPr lang="ru-RU" sz="2000" b="1" dirty="0" smtClean="0">
                <a:solidFill>
                  <a:schemeClr val="bg1"/>
                </a:solidFill>
              </a:rPr>
              <a:t>, на земле никогда не наступит такое время, когда слово солдат станет ненужным, незнакомым. Ушла в историю Афганская война. </a:t>
            </a:r>
          </a:p>
          <a:p>
            <a:pPr marL="136525" indent="0" algn="just">
              <a:buNone/>
            </a:pP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</a:t>
            </a:r>
            <a:r>
              <a:rPr lang="ru-RU" sz="2000" b="1" dirty="0" smtClean="0">
                <a:solidFill>
                  <a:schemeClr val="bg1"/>
                </a:solidFill>
              </a:rPr>
              <a:t>Афганская </a:t>
            </a:r>
            <a:r>
              <a:rPr lang="ru-RU" sz="2000" b="1" dirty="0" smtClean="0">
                <a:solidFill>
                  <a:schemeClr val="bg1"/>
                </a:solidFill>
              </a:rPr>
              <a:t>война продолжалась с 25 декабря 1979 года </a:t>
            </a:r>
            <a:r>
              <a:rPr lang="ru-RU" sz="2000" b="1" dirty="0" smtClean="0">
                <a:solidFill>
                  <a:schemeClr val="bg1"/>
                </a:solidFill>
              </a:rPr>
              <a:t>до </a:t>
            </a:r>
            <a:r>
              <a:rPr lang="ru-RU" sz="2000" b="1" dirty="0" smtClean="0">
                <a:solidFill>
                  <a:schemeClr val="bg1"/>
                </a:solidFill>
              </a:rPr>
              <a:t>15 февраля 1989 года, </a:t>
            </a:r>
            <a:r>
              <a:rPr lang="ru-RU" sz="2000" b="1" dirty="0" smtClean="0">
                <a:solidFill>
                  <a:schemeClr val="bg1"/>
                </a:solidFill>
              </a:rPr>
              <a:t>то есть  </a:t>
            </a:r>
            <a:r>
              <a:rPr lang="ru-RU" sz="2000" b="1" dirty="0" smtClean="0">
                <a:solidFill>
                  <a:schemeClr val="bg1"/>
                </a:solidFill>
              </a:rPr>
              <a:t>2238 дней.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marL="136525" indent="0" algn="just">
              <a:buNone/>
            </a:pP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Время </a:t>
            </a:r>
            <a:r>
              <a:rPr lang="ru-RU" sz="2000" b="1" dirty="0">
                <a:solidFill>
                  <a:schemeClr val="bg1"/>
                </a:solidFill>
              </a:rPr>
              <a:t>даёт оценку каждой войне. Прошлое всегда остаётся в памяти, особенно такое прошлое, которое унесло жизни полных энергии, способных созидать молодых людей.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marL="136525" indent="0" algn="just">
              <a:buNone/>
            </a:pP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</a:t>
            </a:r>
            <a:r>
              <a:rPr lang="ru-RU" sz="2000" b="1" dirty="0" smtClean="0">
                <a:solidFill>
                  <a:schemeClr val="bg1"/>
                </a:solidFill>
              </a:rPr>
              <a:t>Сто </a:t>
            </a:r>
            <a:r>
              <a:rPr lang="ru-RU" sz="2000" b="1" dirty="0" smtClean="0">
                <a:solidFill>
                  <a:schemeClr val="bg1"/>
                </a:solidFill>
              </a:rPr>
              <a:t>одиннадцать юношей из </a:t>
            </a:r>
            <a:r>
              <a:rPr lang="ru-RU" sz="2000" b="1" dirty="0" err="1" smtClean="0">
                <a:solidFill>
                  <a:schemeClr val="bg1"/>
                </a:solidFill>
              </a:rPr>
              <a:t>Балезинского</a:t>
            </a:r>
            <a:r>
              <a:rPr lang="ru-RU" sz="2000" b="1" dirty="0" smtClean="0">
                <a:solidFill>
                  <a:schemeClr val="bg1"/>
                </a:solidFill>
              </a:rPr>
              <a:t> района  проходили службу в Афганистане. Четырнадцать «воинов-афганцев» награждены орденами и медалями, в том числе  мой земляк - </a:t>
            </a:r>
            <a:r>
              <a:rPr lang="ru-RU" sz="2000" b="1" dirty="0" smtClean="0">
                <a:solidFill>
                  <a:srgbClr val="C00000"/>
                </a:solidFill>
              </a:rPr>
              <a:t>Александр </a:t>
            </a:r>
            <a:r>
              <a:rPr lang="ru-RU" sz="2000" b="1" dirty="0" err="1" smtClean="0">
                <a:solidFill>
                  <a:srgbClr val="C00000"/>
                </a:solidFill>
              </a:rPr>
              <a:t>Сунцов</a:t>
            </a:r>
            <a:r>
              <a:rPr lang="ru-RU" sz="2000" b="1" dirty="0" smtClean="0">
                <a:solidFill>
                  <a:srgbClr val="C00000"/>
                </a:solidFill>
              </a:rPr>
              <a:t> – орденом Красной Звезды. 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309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  <a:t/>
            </a:r>
            <a:b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+mn-lt"/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парашютной </a:t>
            </a:r>
            <a:r>
              <a:rPr 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секции</a:t>
            </a:r>
            <a:endParaRPr lang="ru-RU" sz="3200" b="1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39952" y="692696"/>
            <a:ext cx="4896543" cy="5433467"/>
          </a:xfrm>
        </p:spPr>
        <p:txBody>
          <a:bodyPr/>
          <a:lstStyle/>
          <a:p>
            <a:pPr marL="136525" indent="0" algn="just"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     Александр </a:t>
            </a:r>
            <a:r>
              <a:rPr lang="ru-RU" sz="2000" b="1" dirty="0">
                <a:solidFill>
                  <a:schemeClr val="bg1"/>
                </a:solidFill>
              </a:rPr>
              <a:t>Турецкий  (</a:t>
            </a:r>
            <a:r>
              <a:rPr lang="ru-RU" sz="2000" b="1" dirty="0" err="1">
                <a:solidFill>
                  <a:schemeClr val="bg1"/>
                </a:solidFill>
              </a:rPr>
              <a:t>Сунцов</a:t>
            </a:r>
            <a:r>
              <a:rPr lang="ru-RU" sz="2000" b="1" dirty="0">
                <a:solidFill>
                  <a:schemeClr val="bg1"/>
                </a:solidFill>
              </a:rPr>
              <a:t>)  родился 14 ноября 1963 года, на день рождения своей мамы, в небольшом селе Турецкое, что находится на севере Удмуртии,  в 18 километрах от районного центра посёлка Балезино.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l="3346" t="8577" r="28677" b="32899"/>
          <a:stretch>
            <a:fillRect/>
          </a:stretch>
        </p:blipFill>
        <p:spPr bwMode="auto">
          <a:xfrm>
            <a:off x="143686" y="620688"/>
            <a:ext cx="3852580" cy="252513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 l="3419" t="9676" r="29297" b="33162"/>
          <a:stretch>
            <a:fillRect/>
          </a:stretch>
        </p:blipFill>
        <p:spPr bwMode="auto">
          <a:xfrm>
            <a:off x="4270842" y="2808827"/>
            <a:ext cx="4765654" cy="339074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0" y="3645025"/>
            <a:ext cx="4139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6525" indent="0" algn="just"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     После 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9 класса Александр  поступил в </a:t>
            </a:r>
            <a:r>
              <a:rPr lang="ru-RU" sz="2000" b="1" dirty="0" err="1">
                <a:solidFill>
                  <a:schemeClr val="bg1"/>
                </a:solidFill>
                <a:latin typeface="+mn-lt"/>
              </a:rPr>
              <a:t>Глазовский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 совхоз-техникум на отделение электрификации. На последнем курсе Александр стал ходить в  парашютную секцию ДОСААФ, получил удостоверение третьего разряда.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</a:t>
            </a:r>
            <a:r>
              <a:rPr lang="ru-RU" alt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Афганистане</a:t>
            </a:r>
            <a:endParaRPr lang="ru-RU" altLang="ru-RU" sz="3200" b="1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251520" y="1052736"/>
            <a:ext cx="4032448" cy="5298461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 В </a:t>
            </a:r>
            <a:r>
              <a:rPr lang="ru-RU" sz="2000" b="1" dirty="0" smtClean="0">
                <a:solidFill>
                  <a:schemeClr val="bg1"/>
                </a:solidFill>
              </a:rPr>
              <a:t>1983 году забрали в армию.  Служить попал  </a:t>
            </a:r>
            <a:r>
              <a:rPr lang="ru-RU" sz="2000" b="1" dirty="0">
                <a:solidFill>
                  <a:schemeClr val="bg1"/>
                </a:solidFill>
              </a:rPr>
              <a:t>в инженерно-сапёрную роту под командованием капитана Синицкого. После нескольких дней службы определили Александра на полковую дизельную станцию, так как у него имелся диплом техника-электрика</a:t>
            </a:r>
            <a:r>
              <a:rPr lang="ru-RU" sz="2000" b="1" dirty="0" smtClean="0">
                <a:solidFill>
                  <a:schemeClr val="bg1"/>
                </a:solidFill>
              </a:rPr>
              <a:t>. </a:t>
            </a:r>
            <a:r>
              <a:rPr lang="ru-RU" sz="2000" b="1" dirty="0">
                <a:solidFill>
                  <a:schemeClr val="bg1"/>
                </a:solidFill>
              </a:rPr>
              <a:t>В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первое время состоял в должности старшего радиотелефониста, а затем назначили командиром инженерной машины. Так там служба и прошла. 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l="18742" t="5479" r="42636" b="31035"/>
          <a:stretch>
            <a:fillRect/>
          </a:stretch>
        </p:blipFill>
        <p:spPr bwMode="auto">
          <a:xfrm>
            <a:off x="4932040" y="1147423"/>
            <a:ext cx="3744416" cy="49236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Орден Красной </a:t>
            </a:r>
            <a:r>
              <a:rPr lang="ru-RU" alt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Звезды</a:t>
            </a:r>
            <a:endParaRPr lang="ru-RU" altLang="ru-RU" sz="3200" b="1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052736"/>
            <a:ext cx="3672408" cy="5112568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За </a:t>
            </a:r>
            <a:r>
              <a:rPr lang="ru-RU" sz="2000" b="1" dirty="0">
                <a:solidFill>
                  <a:schemeClr val="bg1"/>
                </a:solidFill>
              </a:rPr>
              <a:t>полтора года, что пришлось ему там служить, на себе испытал, как трудно терять близких, любимых друзей. Как ни за что, за секунду можно лишиться жизни. Благо, судьба к парню была благосклонна, он вернулся домой без единой царапины, правда, получил глубокие незаживающие душевные раны. 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В </a:t>
            </a:r>
            <a:r>
              <a:rPr lang="ru-RU" sz="2000" b="1" dirty="0">
                <a:solidFill>
                  <a:schemeClr val="bg1"/>
                </a:solidFill>
              </a:rPr>
              <a:t>1985 году за отличную службу в Афганистане он получил </a:t>
            </a:r>
            <a:r>
              <a:rPr lang="ru-RU" sz="2000" b="1" dirty="0">
                <a:solidFill>
                  <a:srgbClr val="C00000"/>
                </a:solidFill>
              </a:rPr>
              <a:t>орден Красной </a:t>
            </a:r>
            <a:r>
              <a:rPr lang="ru-RU" sz="2000" b="1" dirty="0" smtClean="0">
                <a:solidFill>
                  <a:srgbClr val="C00000"/>
                </a:solidFill>
              </a:rPr>
              <a:t>Звезды.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l="10568" t="10913" r="9689" b="12511"/>
          <a:stretch>
            <a:fillRect/>
          </a:stretch>
        </p:blipFill>
        <p:spPr bwMode="auto">
          <a:xfrm>
            <a:off x="4067944" y="1988840"/>
            <a:ext cx="4896544" cy="317504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 l="3371" t="6677" r="26868" b="30237"/>
          <a:stretch>
            <a:fillRect/>
          </a:stretch>
        </p:blipFill>
        <p:spPr bwMode="auto">
          <a:xfrm>
            <a:off x="4067944" y="2492896"/>
            <a:ext cx="4936926" cy="392060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   </a:t>
            </a:r>
            <a:r>
              <a:rPr lang="ru-RU" alt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После </a:t>
            </a:r>
            <a:r>
              <a:rPr lang="ru-RU" altLang="ru-RU" sz="32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службы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51520" y="908720"/>
            <a:ext cx="3656385" cy="5504780"/>
          </a:xfrm>
        </p:spPr>
        <p:txBody>
          <a:bodyPr/>
          <a:lstStyle/>
          <a:p>
            <a:pPr algn="just"/>
            <a:endParaRPr lang="ru-RU" sz="2000" b="1" dirty="0" smtClean="0">
              <a:solidFill>
                <a:schemeClr val="bg1"/>
              </a:solidFill>
            </a:endParaRPr>
          </a:p>
          <a:p>
            <a:pPr algn="just"/>
            <a:endParaRPr lang="ru-RU" sz="2000" b="1" dirty="0">
              <a:solidFill>
                <a:schemeClr val="bg1"/>
              </a:solidFill>
            </a:endParaRPr>
          </a:p>
          <a:p>
            <a:pPr algn="just"/>
            <a:endParaRPr lang="ru-RU" sz="2000" b="1" dirty="0" smtClean="0">
              <a:solidFill>
                <a:schemeClr val="bg1"/>
              </a:solidFill>
            </a:endParaRPr>
          </a:p>
          <a:p>
            <a:pPr algn="just"/>
            <a:endParaRPr lang="ru-RU" sz="2000" b="1" dirty="0">
              <a:solidFill>
                <a:schemeClr val="bg1"/>
              </a:solidFill>
            </a:endParaRPr>
          </a:p>
          <a:p>
            <a:pPr algn="just"/>
            <a:endParaRPr lang="ru-RU" sz="2000" b="1" dirty="0" smtClean="0">
              <a:solidFill>
                <a:schemeClr val="bg1"/>
              </a:solidFill>
            </a:endParaRPr>
          </a:p>
          <a:p>
            <a:pPr algn="just"/>
            <a:endParaRPr lang="ru-RU" sz="2000" b="1" dirty="0">
              <a:solidFill>
                <a:schemeClr val="bg1"/>
              </a:solidFill>
            </a:endParaRPr>
          </a:p>
          <a:p>
            <a:pPr algn="just"/>
            <a:endParaRPr lang="ru-RU" sz="2000" b="1" dirty="0" smtClean="0">
              <a:solidFill>
                <a:schemeClr val="bg1"/>
              </a:solidFill>
            </a:endParaRPr>
          </a:p>
          <a:p>
            <a:pPr algn="just"/>
            <a:endParaRPr lang="ru-RU" sz="2000" b="1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</a:t>
            </a:r>
            <a:r>
              <a:rPr lang="ru-RU" sz="2000" b="1" dirty="0" smtClean="0">
                <a:solidFill>
                  <a:schemeClr val="bg1"/>
                </a:solidFill>
              </a:rPr>
              <a:t>После </a:t>
            </a:r>
            <a:r>
              <a:rPr lang="ru-RU" sz="2000" b="1" dirty="0">
                <a:solidFill>
                  <a:schemeClr val="bg1"/>
                </a:solidFill>
              </a:rPr>
              <a:t>демобилизации  Александр </a:t>
            </a:r>
            <a:r>
              <a:rPr lang="ru-RU" sz="2000" b="1" dirty="0" err="1" smtClean="0">
                <a:solidFill>
                  <a:schemeClr val="bg1"/>
                </a:solidFill>
              </a:rPr>
              <a:t>Сунцов</a:t>
            </a:r>
            <a:r>
              <a:rPr lang="ru-RU" sz="2000" b="1" dirty="0" smtClean="0">
                <a:solidFill>
                  <a:schemeClr val="bg1"/>
                </a:solidFill>
              </a:rPr>
              <a:t> поступил  </a:t>
            </a:r>
            <a:r>
              <a:rPr lang="ru-RU" sz="2000" b="1" dirty="0">
                <a:solidFill>
                  <a:schemeClr val="bg1"/>
                </a:solidFill>
              </a:rPr>
              <a:t>в Ижевский </a:t>
            </a:r>
            <a:r>
              <a:rPr lang="ru-RU" sz="2000" b="1" dirty="0" smtClean="0">
                <a:solidFill>
                  <a:schemeClr val="bg1"/>
                </a:solidFill>
              </a:rPr>
              <a:t>сельхозинститут </a:t>
            </a:r>
            <a:r>
              <a:rPr lang="ru-RU" sz="2000" b="1" dirty="0">
                <a:solidFill>
                  <a:schemeClr val="bg1"/>
                </a:solidFill>
              </a:rPr>
              <a:t>(</a:t>
            </a:r>
            <a:r>
              <a:rPr lang="ru-RU" sz="2000" b="1" dirty="0" smtClean="0">
                <a:solidFill>
                  <a:schemeClr val="bg1"/>
                </a:solidFill>
              </a:rPr>
              <a:t>факультет электрификации), который окончил в 1990 году.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 l="3423" t="10828" r="26804" b="33412"/>
          <a:stretch>
            <a:fillRect/>
          </a:stretch>
        </p:blipFill>
        <p:spPr bwMode="auto">
          <a:xfrm>
            <a:off x="200820" y="980728"/>
            <a:ext cx="3696707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Краеведение\Турецкий А\Сунцов\Презентация сборника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572000" y="4034720"/>
            <a:ext cx="3888432" cy="272872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Презентация сборника стихотворений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«Среди зелёных тополей…»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548680"/>
            <a:ext cx="3106688" cy="6120680"/>
          </a:xfrm>
        </p:spPr>
        <p:txBody>
          <a:bodyPr/>
          <a:lstStyle/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pPr algn="just"/>
            <a:endParaRPr lang="ru-RU" sz="1800" b="1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 15 </a:t>
            </a:r>
            <a:r>
              <a:rPr lang="ru-RU" sz="2000" b="1" dirty="0" smtClean="0">
                <a:solidFill>
                  <a:schemeClr val="bg1"/>
                </a:solidFill>
              </a:rPr>
              <a:t>февраля </a:t>
            </a:r>
            <a:r>
              <a:rPr lang="ru-RU" sz="2000" b="1" dirty="0">
                <a:solidFill>
                  <a:schemeClr val="bg1"/>
                </a:solidFill>
              </a:rPr>
              <a:t>2011 года в центральной районной библиотеке состоялась презентация сборника стихов Александра </a:t>
            </a:r>
            <a:r>
              <a:rPr lang="ru-RU" sz="2000" b="1" dirty="0" err="1">
                <a:solidFill>
                  <a:schemeClr val="bg1"/>
                </a:solidFill>
              </a:rPr>
              <a:t>Сунцова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«Среди зелёных тополей</a:t>
            </a:r>
            <a:r>
              <a:rPr lang="ru-RU" sz="2000" b="1" dirty="0" smtClean="0">
                <a:solidFill>
                  <a:srgbClr val="C00000"/>
                </a:solidFill>
              </a:rPr>
              <a:t>». 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63888" y="548680"/>
            <a:ext cx="5472608" cy="3463964"/>
          </a:xfrm>
        </p:spPr>
        <p:txBody>
          <a:bodyPr/>
          <a:lstStyle/>
          <a:p>
            <a:pPr marL="136525" indent="0" algn="just"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     В </a:t>
            </a:r>
            <a:r>
              <a:rPr lang="ru-RU" sz="2000" b="1" dirty="0">
                <a:solidFill>
                  <a:schemeClr val="bg1"/>
                </a:solidFill>
              </a:rPr>
              <a:t>2006 году Александр стал  немного пробовать себя в поэзии. </a:t>
            </a:r>
            <a:r>
              <a:rPr lang="ru-RU" sz="2000" b="1" dirty="0" smtClean="0">
                <a:solidFill>
                  <a:schemeClr val="bg1"/>
                </a:solidFill>
              </a:rPr>
              <a:t>Он  </a:t>
            </a:r>
            <a:r>
              <a:rPr lang="ru-RU" sz="2000" b="1" dirty="0">
                <a:solidFill>
                  <a:schemeClr val="bg1"/>
                </a:solidFill>
              </a:rPr>
              <a:t>пишет, в основном, на патриотические темы. Красной нитью в его творчестве проходит </a:t>
            </a:r>
            <a:r>
              <a:rPr lang="ru-RU" sz="2000" b="1" dirty="0">
                <a:solidFill>
                  <a:srgbClr val="C00000"/>
                </a:solidFill>
              </a:rPr>
              <a:t>афганская тема. </a:t>
            </a:r>
            <a:r>
              <a:rPr lang="ru-RU" sz="2000" b="1" dirty="0">
                <a:solidFill>
                  <a:schemeClr val="bg1"/>
                </a:solidFill>
              </a:rPr>
              <a:t>И это неслучайно: он – непосредственный участник афганских событий.  Нет-нет да и вздрогнет сердце от воспоминаний о той непонятной войне…   В такие минуты он опять берёт в руки блокнот и ручку, и на чистый лист бумаги ложатся стихи.                                </a:t>
            </a: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548680"/>
            <a:ext cx="2592289" cy="3337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4320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песней по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жизни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797124"/>
            <a:ext cx="3816424" cy="4864123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Александр </a:t>
            </a:r>
            <a:r>
              <a:rPr lang="ru-RU" sz="2000" b="1" dirty="0">
                <a:solidFill>
                  <a:schemeClr val="bg1"/>
                </a:solidFill>
              </a:rPr>
              <a:t>Вениаминович не только пишет стихи, но и хорошо поёт, играет на гитаре, он сам сочиняет музыку на свои стихи, и сам же их исполняет, </a:t>
            </a:r>
            <a:r>
              <a:rPr lang="ru-RU" sz="2000" b="1" dirty="0" smtClean="0">
                <a:solidFill>
                  <a:schemeClr val="bg1"/>
                </a:solidFill>
              </a:rPr>
              <a:t> часто выступает. </a:t>
            </a:r>
            <a:endParaRPr lang="ru-RU" sz="2000" b="1" dirty="0">
              <a:solidFill>
                <a:schemeClr val="bg1"/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Впервые </a:t>
            </a:r>
            <a:r>
              <a:rPr lang="ru-RU" sz="2000" b="1" dirty="0">
                <a:solidFill>
                  <a:schemeClr val="bg1"/>
                </a:solidFill>
              </a:rPr>
              <a:t>гитару взял в руки в 1978 году, во время учёбы в Глазове, с тех пор не </a:t>
            </a:r>
            <a:r>
              <a:rPr lang="ru-RU" sz="2000" b="1" dirty="0" smtClean="0">
                <a:solidFill>
                  <a:schemeClr val="bg1"/>
                </a:solidFill>
              </a:rPr>
              <a:t>расстаётся.  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    Не </a:t>
            </a:r>
            <a:r>
              <a:rPr lang="ru-RU" sz="2000" b="1" dirty="0">
                <a:solidFill>
                  <a:schemeClr val="bg1"/>
                </a:solidFill>
              </a:rPr>
              <a:t>раз слышали Александра </a:t>
            </a:r>
            <a:r>
              <a:rPr lang="ru-RU" sz="2000" b="1" dirty="0" err="1">
                <a:solidFill>
                  <a:schemeClr val="bg1"/>
                </a:solidFill>
              </a:rPr>
              <a:t>Сунцова</a:t>
            </a:r>
            <a:r>
              <a:rPr lang="ru-RU" sz="2000" b="1" dirty="0">
                <a:solidFill>
                  <a:schemeClr val="bg1"/>
                </a:solidFill>
              </a:rPr>
              <a:t>-Турецкого  и на республиканском фестивале солдатской песни «Память».  </a:t>
            </a:r>
          </a:p>
          <a:p>
            <a:pPr algn="just"/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Пользователь\Desktop\сунцов турецкий\SL371318.JPG"/>
          <p:cNvPicPr/>
          <p:nvPr/>
        </p:nvPicPr>
        <p:blipFill>
          <a:blip r:embed="rId2">
            <a:extLst/>
          </a:blip>
          <a:srcRect l="16458" r="13869" b="38788"/>
          <a:stretch>
            <a:fillRect/>
          </a:stretch>
        </p:blipFill>
        <p:spPr bwMode="auto">
          <a:xfrm>
            <a:off x="4860032" y="822525"/>
            <a:ext cx="3816424" cy="435538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39744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1164</TotalTime>
  <Words>1175</Words>
  <Application>Microsoft Office PowerPoint</Application>
  <PresentationFormat>Экран (4:3)</PresentationFormat>
  <Paragraphs>97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Автономное профессиональное образовательное учреждение Удмуртской Республики «Глазовский аграрно-промышленный техникум»</vt:lpstr>
      <vt:lpstr>Презентация PowerPoint</vt:lpstr>
      <vt:lpstr>Афганская война</vt:lpstr>
      <vt:lpstr> В парашютной секции</vt:lpstr>
      <vt:lpstr>В Афганистане</vt:lpstr>
      <vt:lpstr>Орден Красной Звезды</vt:lpstr>
      <vt:lpstr>    После службы</vt:lpstr>
      <vt:lpstr>Презентация сборника стихотворений   «Среди зелёных тополей…»</vt:lpstr>
      <vt:lpstr>С песней по жизни</vt:lpstr>
      <vt:lpstr>Восьмой республиканский фестиваль солдатской песни «Память».</vt:lpstr>
      <vt:lpstr> </vt:lpstr>
      <vt:lpstr>Памяти верны</vt:lpstr>
      <vt:lpstr>Стихи Турецкого</vt:lpstr>
      <vt:lpstr>Список информационных источников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Турецкий</dc:title>
  <dc:creator>Nikolaeva</dc:creator>
  <cp:lastModifiedBy>Татьяна</cp:lastModifiedBy>
  <cp:revision>100</cp:revision>
  <dcterms:created xsi:type="dcterms:W3CDTF">2014-12-09T19:13:39Z</dcterms:created>
  <dcterms:modified xsi:type="dcterms:W3CDTF">2024-10-23T18:46:51Z</dcterms:modified>
</cp:coreProperties>
</file>