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F87B01-1538-4106-9EBC-7632C617F0F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0025"/>
            <a:ext cx="3667125" cy="74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http://images.myshared.ru/6/627030/slide_8.jpg">
            <a:extLst>
              <a:ext uri="{FF2B5EF4-FFF2-40B4-BE49-F238E27FC236}">
                <a16:creationId xmlns:a16="http://schemas.microsoft.com/office/drawing/2014/main" id="{31FF6F0C-028A-4278-8183-606147F3D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t="16667" b="8890"/>
          <a:stretch>
            <a:fillRect/>
          </a:stretch>
        </p:blipFill>
        <p:spPr bwMode="auto">
          <a:xfrm>
            <a:off x="1107257" y="2060848"/>
            <a:ext cx="6929486" cy="3868963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F9DE0D-EE77-4AF8-804B-326F830A6B3F}"/>
              </a:ext>
            </a:extLst>
          </p:cNvPr>
          <p:cNvSpPr/>
          <p:nvPr/>
        </p:nvSpPr>
        <p:spPr>
          <a:xfrm>
            <a:off x="1964215" y="1196752"/>
            <a:ext cx="4418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Monotype Corsiva" pitchFamily="66" charset="0"/>
              </a:rPr>
              <a:t>«За семью печатями»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118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FFB703-7588-4021-B3F0-F299F1658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7488"/>
            <a:ext cx="8229600" cy="1143000"/>
          </a:xfrm>
        </p:spPr>
        <p:txBody>
          <a:bodyPr/>
          <a:lstStyle/>
          <a:p>
            <a:pPr algn="l"/>
            <a:r>
              <a:rPr lang="ru-RU" dirty="0"/>
              <a:t>                   </a:t>
            </a: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ПЕЧАТИ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C778CFF-C434-4B1D-A2BF-C858D39D9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98" y="274638"/>
            <a:ext cx="2666202" cy="139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AD42BCD-0756-481A-A4D6-908CB5D98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93" y="274638"/>
            <a:ext cx="1225909" cy="98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0EF2509-EE6D-406C-A063-906F81ACC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48" y="2348880"/>
            <a:ext cx="3552393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20B6D9-B96D-4351-BC76-2A7679EA38B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401">
            <a:off x="382703" y="1594751"/>
            <a:ext cx="3720693" cy="51657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4383FA33-CCD7-44A1-AEFF-E4A515D97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233" y="1988840"/>
            <a:ext cx="2845229" cy="395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ПОСЛУЖНОЙ ФОРМУЛЯР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____________________________________                                                                                             (название команды)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Литературная история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Географическая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Фоторобот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Ярмарка вещей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Кулинарная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Пазлы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Книжный бум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110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D65393A-A347-4069-B3A0-B92C817E5E4F}"/>
              </a:ext>
            </a:extLst>
          </p:cNvPr>
          <p:cNvSpPr/>
          <p:nvPr/>
        </p:nvSpPr>
        <p:spPr>
          <a:xfrm>
            <a:off x="539552" y="548680"/>
            <a:ext cx="8352928" cy="474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333333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 нашей игры подошло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333333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 концу, но время вашей жизни продолжается,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333333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так распорядитесь же своим временем с умом!</a:t>
            </a:r>
            <a:endParaRPr lang="ru-RU" sz="5400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AA5982-0D5C-4886-99FC-9DB03E168F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39036"/>
            <a:ext cx="1584176" cy="1554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C6C903-E329-4F49-BB5F-9F7DA36F377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612" y="5129131"/>
            <a:ext cx="1343025" cy="1343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27689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61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Monotype Corsiva</vt:lpstr>
      <vt:lpstr>Тема Office</vt:lpstr>
      <vt:lpstr>Презентация PowerPoint</vt:lpstr>
      <vt:lpstr>                   ПЕЧАТИ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 семью печатями</dc:title>
  <dc:creator>Admin</dc:creator>
  <cp:lastModifiedBy>Elena</cp:lastModifiedBy>
  <cp:revision>4</cp:revision>
  <dcterms:created xsi:type="dcterms:W3CDTF">2021-12-06T17:41:14Z</dcterms:created>
  <dcterms:modified xsi:type="dcterms:W3CDTF">2022-02-23T04:01:48Z</dcterms:modified>
</cp:coreProperties>
</file>