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0" r:id="rId3"/>
    <p:sldId id="281" r:id="rId4"/>
    <p:sldId id="257" r:id="rId5"/>
    <p:sldId id="274" r:id="rId6"/>
    <p:sldId id="275" r:id="rId7"/>
    <p:sldId id="279" r:id="rId8"/>
    <p:sldId id="276" r:id="rId9"/>
    <p:sldId id="260" r:id="rId10"/>
    <p:sldId id="263" r:id="rId11"/>
    <p:sldId id="277" r:id="rId12"/>
    <p:sldId id="278" r:id="rId13"/>
    <p:sldId id="264" r:id="rId14"/>
    <p:sldId id="265" r:id="rId15"/>
    <p:sldId id="270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68" d="100"/>
          <a:sy n="68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129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571480"/>
            <a:ext cx="8501122" cy="4857784"/>
          </a:xfrm>
          <a:prstGeom prst="rect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7030A0"/>
                </a:solidFill>
              </a:rPr>
              <a:t> Символы </a:t>
            </a:r>
            <a:r>
              <a:rPr lang="ru-RU" sz="8000" dirty="0" smtClean="0">
                <a:solidFill>
                  <a:srgbClr val="7030A0"/>
                </a:solidFill>
              </a:rPr>
              <a:t>России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( материал к непосредственно образовательной деятельности)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5661248"/>
            <a:ext cx="561662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Подготовила Е.В.Шульгина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908720"/>
            <a:ext cx="5688632" cy="50405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785794"/>
            <a:ext cx="7143800" cy="529433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512-0001A-thumb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714488"/>
            <a:ext cx="4000528" cy="378621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052736"/>
            <a:ext cx="4680519" cy="48965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3" y="980728"/>
            <a:ext cx="4608512" cy="45365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85728"/>
            <a:ext cx="5286412" cy="6143668"/>
          </a:xfrm>
          <a:prstGeom prst="rect">
            <a:avLst/>
          </a:prstGeom>
          <a:noFill/>
          <a:ln w="76200" cmpd="tri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04813"/>
            <a:ext cx="2114550" cy="2819400"/>
          </a:xfrm>
          <a:prstGeom prst="rect">
            <a:avLst/>
          </a:prstGeom>
          <a:noFill/>
          <a:ln w="76200" cmpd="tri">
            <a:solidFill>
              <a:srgbClr val="0000FF"/>
            </a:solidFill>
            <a:miter lim="800000"/>
            <a:headEnd/>
            <a:tailEnd/>
          </a:ln>
          <a:effectLst/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404813"/>
            <a:ext cx="3321050" cy="2592387"/>
          </a:xfrm>
          <a:prstGeom prst="rect">
            <a:avLst/>
          </a:prstGeom>
          <a:noFill/>
          <a:ln w="76200" cmpd="tri">
            <a:solidFill>
              <a:srgbClr val="0000FF"/>
            </a:solidFill>
            <a:miter lim="800000"/>
            <a:headEnd/>
            <a:tailEnd/>
          </a:ln>
          <a:effectLst/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3429000"/>
            <a:ext cx="2887662" cy="2106613"/>
          </a:xfrm>
          <a:prstGeom prst="rect">
            <a:avLst/>
          </a:prstGeom>
          <a:noFill/>
          <a:ln w="76200" cmpd="tri">
            <a:solidFill>
              <a:srgbClr val="0000FF"/>
            </a:solidFill>
            <a:miter lim="800000"/>
            <a:headEnd/>
            <a:tailEnd/>
          </a:ln>
          <a:effectLst/>
        </p:spPr>
      </p:pic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2411413" y="476250"/>
            <a:ext cx="31115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000" b="1">
                <a:solidFill>
                  <a:srgbClr val="0033CC"/>
                </a:solidFill>
                <a:latin typeface="Comic Sans MS" pitchFamily="66" charset="0"/>
              </a:rPr>
              <a:t>Белая берёза</a:t>
            </a:r>
          </a:p>
          <a:p>
            <a:pPr algn="ctr"/>
            <a:r>
              <a:rPr lang="ru-RU" sz="2000" b="1">
                <a:solidFill>
                  <a:srgbClr val="0033CC"/>
                </a:solidFill>
                <a:latin typeface="Comic Sans MS" pitchFamily="66" charset="0"/>
              </a:rPr>
              <a:t>Под моим окном</a:t>
            </a:r>
          </a:p>
          <a:p>
            <a:pPr algn="ctr"/>
            <a:r>
              <a:rPr lang="ru-RU" sz="2000" b="1">
                <a:solidFill>
                  <a:srgbClr val="0033CC"/>
                </a:solidFill>
                <a:latin typeface="Comic Sans MS" pitchFamily="66" charset="0"/>
              </a:rPr>
              <a:t>Принакрылась снегом,</a:t>
            </a:r>
          </a:p>
          <a:p>
            <a:pPr algn="ctr"/>
            <a:r>
              <a:rPr lang="ru-RU" sz="2000" b="1">
                <a:solidFill>
                  <a:srgbClr val="0033CC"/>
                </a:solidFill>
                <a:latin typeface="Comic Sans MS" pitchFamily="66" charset="0"/>
              </a:rPr>
              <a:t>Точно серебром.</a:t>
            </a:r>
          </a:p>
          <a:p>
            <a:pPr algn="ctr"/>
            <a:r>
              <a:rPr lang="ru-RU" sz="2000" b="1">
                <a:solidFill>
                  <a:srgbClr val="0033CC"/>
                </a:solidFill>
                <a:latin typeface="Comic Sans MS" pitchFamily="66" charset="0"/>
              </a:rPr>
              <a:t>На пушистых ветках</a:t>
            </a:r>
          </a:p>
          <a:p>
            <a:pPr algn="ctr"/>
            <a:r>
              <a:rPr lang="ru-RU" sz="2000" b="1">
                <a:solidFill>
                  <a:srgbClr val="0033CC"/>
                </a:solidFill>
                <a:latin typeface="Comic Sans MS" pitchFamily="66" charset="0"/>
              </a:rPr>
              <a:t>Снежною каймой</a:t>
            </a:r>
          </a:p>
          <a:p>
            <a:pPr algn="ctr"/>
            <a:r>
              <a:rPr lang="ru-RU" sz="2000" b="1">
                <a:solidFill>
                  <a:srgbClr val="0033CC"/>
                </a:solidFill>
                <a:latin typeface="Comic Sans MS" pitchFamily="66" charset="0"/>
              </a:rPr>
              <a:t>Распустились кисти</a:t>
            </a:r>
          </a:p>
          <a:p>
            <a:pPr algn="ctr"/>
            <a:r>
              <a:rPr lang="ru-RU" sz="2000" b="1">
                <a:solidFill>
                  <a:srgbClr val="0033CC"/>
                </a:solidFill>
                <a:latin typeface="Comic Sans MS" pitchFamily="66" charset="0"/>
              </a:rPr>
              <a:t>Белой бахромой.</a:t>
            </a: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0" y="4581525"/>
            <a:ext cx="2824163" cy="2060575"/>
          </a:xfrm>
          <a:prstGeom prst="rect">
            <a:avLst/>
          </a:prstGeom>
          <a:noFill/>
          <a:ln w="76200" cmpd="tri">
            <a:solidFill>
              <a:srgbClr val="0000FF"/>
            </a:solidFill>
            <a:miter lim="800000"/>
            <a:headEnd/>
            <a:tailEnd/>
          </a:ln>
          <a:effectLst/>
        </p:spPr>
      </p:pic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478338" y="2833688"/>
            <a:ext cx="1857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 eaLnBrk="0" hangingPunct="0"/>
            <a:endParaRPr lang="ru-RU"/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579438" y="3476625"/>
            <a:ext cx="2308225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solidFill>
                  <a:srgbClr val="0033CC"/>
                </a:solidFill>
                <a:latin typeface="Comic Sans MS" pitchFamily="66" charset="0"/>
              </a:rPr>
              <a:t>Бела береста — </a:t>
            </a:r>
          </a:p>
          <a:p>
            <a:pPr algn="ctr"/>
            <a:r>
              <a:rPr lang="ru-RU" sz="2000" b="1">
                <a:solidFill>
                  <a:srgbClr val="0033CC"/>
                </a:solidFill>
                <a:latin typeface="Comic Sans MS" pitchFamily="66" charset="0"/>
              </a:rPr>
              <a:t>да дёготь чёрен.</a:t>
            </a:r>
          </a:p>
          <a:p>
            <a:pPr algn="ctr"/>
            <a:r>
              <a:rPr lang="ru-RU" b="1">
                <a:solidFill>
                  <a:srgbClr val="0033CC"/>
                </a:solidFill>
                <a:latin typeface="Comic Sans MS" pitchFamily="66" charset="0"/>
              </a:rPr>
              <a:t>(берёза)</a:t>
            </a: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6416675" y="5637213"/>
            <a:ext cx="2216150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solidFill>
                  <a:srgbClr val="0033CC"/>
                </a:solidFill>
                <a:latin typeface="Comic Sans MS" pitchFamily="66" charset="0"/>
              </a:rPr>
              <a:t>Тонка берёза, </a:t>
            </a:r>
          </a:p>
          <a:p>
            <a:pPr algn="ctr"/>
            <a:r>
              <a:rPr lang="ru-RU" sz="2000" b="1">
                <a:solidFill>
                  <a:srgbClr val="0033CC"/>
                </a:solidFill>
                <a:latin typeface="Comic Sans MS" pitchFamily="66" charset="0"/>
              </a:rPr>
              <a:t>да разуму учит.</a:t>
            </a:r>
          </a:p>
          <a:p>
            <a:pPr algn="ctr"/>
            <a:r>
              <a:rPr lang="ru-RU" b="1">
                <a:solidFill>
                  <a:srgbClr val="0033CC"/>
                </a:solidFill>
                <a:latin typeface="Comic Sans MS" pitchFamily="66" charset="0"/>
              </a:rPr>
              <a:t>(берёза)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1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642918"/>
            <a:ext cx="6786609" cy="548324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2481250" cy="8382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Древние стяги</a:t>
            </a:r>
            <a:endParaRPr lang="ru-RU" sz="2400" dirty="0"/>
          </a:p>
        </p:txBody>
      </p:sp>
      <p:pic>
        <p:nvPicPr>
          <p:cNvPr id="4" name="Содержимое 3" descr="Древность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7700" y="1612106"/>
            <a:ext cx="8001000" cy="441007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2481250" cy="68578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Древние стяги</a:t>
            </a:r>
            <a:endParaRPr lang="ru-RU" sz="2400" dirty="0"/>
          </a:p>
        </p:txBody>
      </p:sp>
      <p:pic>
        <p:nvPicPr>
          <p:cNvPr id="4" name="Содержимое 3" descr="древнос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071546"/>
            <a:ext cx="5857916" cy="542928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992282_images_853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496944" cy="6048672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711851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071546"/>
            <a:ext cx="8358246" cy="490459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57131724_68685769_427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928670"/>
            <a:ext cx="7429552" cy="515145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62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142984"/>
            <a:ext cx="7100914" cy="483316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70493271_1121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142984"/>
            <a:ext cx="7072362" cy="493714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692696"/>
            <a:ext cx="5688631" cy="52565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</TotalTime>
  <Words>50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Слайд 1</vt:lpstr>
      <vt:lpstr>Древние стяги</vt:lpstr>
      <vt:lpstr> Древние стяги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Kolosok</cp:lastModifiedBy>
  <cp:revision>13</cp:revision>
  <dcterms:created xsi:type="dcterms:W3CDTF">2014-11-15T09:58:43Z</dcterms:created>
  <dcterms:modified xsi:type="dcterms:W3CDTF">2015-02-25T08:11:55Z</dcterms:modified>
</cp:coreProperties>
</file>