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8" r:id="rId4"/>
    <p:sldId id="263" r:id="rId5"/>
    <p:sldId id="264" r:id="rId6"/>
    <p:sldId id="266" r:id="rId7"/>
    <p:sldId id="268" r:id="rId8"/>
    <p:sldId id="259" r:id="rId9"/>
    <p:sldId id="269" r:id="rId10"/>
    <p:sldId id="261" r:id="rId11"/>
    <p:sldId id="270" r:id="rId12"/>
    <p:sldId id="271" r:id="rId13"/>
    <p:sldId id="272" r:id="rId14"/>
    <p:sldId id="275" r:id="rId15"/>
    <p:sldId id="260" r:id="rId16"/>
    <p:sldId id="276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141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327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69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90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567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645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207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28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37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81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87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8AF87-953A-4298-9405-ED8A62FE1CA4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E5194-0BC8-48C6-B05D-6E3E9C0BE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84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Изображение выглядит как текст, оружие, плакат, фантасти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3E8BEFD-6604-3232-4329-00A2EFCD45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72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65126"/>
            <a:ext cx="8572500" cy="581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425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Объект 4" descr="Изображение выглядит как текст, колесо, транспортное средство, Наземный транспор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D80CFFC8-067B-A363-64B6-6FAD04B55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89315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F917C01-9D6E-53AA-6F23-79B3792D2203}"/>
              </a:ext>
            </a:extLst>
          </p:cNvPr>
          <p:cNvSpPr/>
          <p:nvPr/>
        </p:nvSpPr>
        <p:spPr>
          <a:xfrm>
            <a:off x="758952" y="6254496"/>
            <a:ext cx="5175504" cy="1737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729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1382734"/>
            <a:ext cx="3655373" cy="4107239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Потери Советского Союза в Великой Отечественной войне составили около 27 миллионов человек. Это не только солдаты, но и мирные жители, погибшие от бомбёжек, голода, в концлагерях.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023" y="1806678"/>
            <a:ext cx="4556568" cy="303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905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226469"/>
            <a:ext cx="7886700" cy="3263504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pic>
        <p:nvPicPr>
          <p:cNvPr id="5" name="Рисунок 4" descr="Изображение выглядит как текст, цветок, роза, письм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B83A361-9B84-408E-C995-A43B2BEE3E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2" y="0"/>
            <a:ext cx="91024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28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4" y="365126"/>
            <a:ext cx="8136572" cy="581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862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13" y="681037"/>
            <a:ext cx="8114373" cy="503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755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2226469"/>
            <a:ext cx="4920095" cy="3263504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– это язык, на котором можно говорить об очень важных и сложных вещах. Точный расчёт был нужен и для полёта снаряда, и для скудного пайка, способного сохранить жизнь</a:t>
            </a:r>
          </a:p>
        </p:txBody>
      </p:sp>
      <p:sp>
        <p:nvSpPr>
          <p:cNvPr id="4" name="AutoShape 2" descr="Picture background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Picture background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6" descr="Picture background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469990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оружие, плакат, фантасти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002151D-D925-BD08-1770-38E08DC433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00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1335839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22" y="868046"/>
            <a:ext cx="8445956" cy="477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103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79" y="365126"/>
            <a:ext cx="7996241" cy="581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329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суточная норма хлеба в ноябре – декабре 1941 г. составляла рабочим 250 гр., служащим и иждивенцам – 125 </a:t>
            </a:r>
            <a:r>
              <a:rPr lang="ru-RU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15" y="365126"/>
            <a:ext cx="8076369" cy="605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328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текст, выпечка, Легкая закуска, десер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011C962-A1F6-FF9A-6820-08F06A477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90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312920"/>
            <a:ext cx="7920221" cy="593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640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20710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543051"/>
            <a:ext cx="3530683" cy="394692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В первые месяцы войны более 1500 заводов были эвакуированы на восток. Рабочие стояли у станков по 12–14 часов, часто под открытым небом, но давали фронту необходимую технику. Например, танковый завод должен был выпустить 800 танков за месяц, а выпустил 920.</a:t>
            </a: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139" y="1765713"/>
            <a:ext cx="4466153" cy="251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068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текст, оружие, танк, пропаганд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B0815B2-14F8-A10C-3620-A4E25E8ED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42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 2013–2022">
  <a:themeElements>
    <a:clrScheme name="Тема Office 2013–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 2013–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 2013–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213</TotalTime>
  <Words>136</Words>
  <Application>Microsoft Office PowerPoint</Application>
  <PresentationFormat>Экран (4:3)</PresentationFormat>
  <Paragraphs>13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 2013–2022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«Великая Отечественная война в цифрах и фактах: работа для Победы»</dc:title>
  <dc:creator>Пользователь Windows</dc:creator>
  <cp:lastModifiedBy>Пользователь</cp:lastModifiedBy>
  <cp:revision>8</cp:revision>
  <dcterms:created xsi:type="dcterms:W3CDTF">2026-02-18T11:44:56Z</dcterms:created>
  <dcterms:modified xsi:type="dcterms:W3CDTF">2026-02-19T15:39:58Z</dcterms:modified>
</cp:coreProperties>
</file>