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80" r:id="rId2"/>
    <p:sldId id="256" r:id="rId3"/>
    <p:sldId id="257" r:id="rId4"/>
    <p:sldId id="259" r:id="rId5"/>
    <p:sldId id="261" r:id="rId6"/>
    <p:sldId id="260" r:id="rId7"/>
    <p:sldId id="282" r:id="rId8"/>
    <p:sldId id="284" r:id="rId9"/>
    <p:sldId id="281" r:id="rId10"/>
    <p:sldId id="276" r:id="rId11"/>
    <p:sldId id="285" r:id="rId12"/>
    <p:sldId id="28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79" autoAdjust="0"/>
    <p:restoredTop sz="94660"/>
  </p:normalViewPr>
  <p:slideViewPr>
    <p:cSldViewPr>
      <p:cViewPr varScale="1">
        <p:scale>
          <a:sx n="68" d="100"/>
          <a:sy n="68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110ED-AFB6-458A-B8F2-F64A0C134B3A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6BDDF1-DC97-432A-B44B-A97D3BF932C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6BDDF1-DC97-432A-B44B-A97D3BF932C0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6;&#1040;&#1041;&#1054;&#1058;&#1040;\&#1050;&#1054;&#1053;&#1050;&#1059;&#1056;&#1057;&#1067;\&#1051;&#1091;&#1095;&#1096;&#1080;&#1081;%20&#1082;&#1083;&#1072;&#1089;&#1089;&#1085;&#1099;&#1081;%20&#1088;&#1091;&#1082;&#1086;&#1074;&#1086;&#1076;&#1080;&#1090;&#1077;&#1083;&#1100;\&#1057;&#1086;&#1094;&#1080;&#1072;&#1083;&#1100;&#1085;&#1099;&#1081;%20&#1088;&#1086;&#1083;&#1080;&#1082;%20&#1087;&#1088;&#1086;%20&#1074;&#1086;&#1083;&#1086;&#1085;&#1090;&#1105;&#1088;&#1086;&#1074;.mp4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6;&#1040;&#1041;&#1054;&#1058;&#1040;\&#1050;&#1054;&#1053;&#1050;&#1059;&#1056;&#1057;&#1067;\&#1051;&#1091;&#1095;&#1096;&#1080;&#1081;%20&#1082;&#1083;&#1072;&#1089;&#1089;&#1085;&#1099;&#1081;%20&#1088;&#1091;&#1082;&#1086;&#1074;&#1086;&#1076;&#1080;&#1090;&#1077;&#1083;&#1100;\&#1042;&#1086;&#1083;&#1086;&#1085;&#1090;&#1105;&#1088;&#1099;%20&#1082;&#1091;&#1083;&#1100;&#1090;&#1091;&#1088;&#1099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циальный ролик про волонтёров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  <p:pic>
        <p:nvPicPr>
          <p:cNvPr id="3" name="Социальный ролик про волонтёров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8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abstraktnye-fony-dlya-prezentacii-volny-08.jpg"/>
          <p:cNvPicPr>
            <a:picLocks noChangeAspect="1"/>
          </p:cNvPicPr>
          <p:nvPr/>
        </p:nvPicPr>
        <p:blipFill>
          <a:blip r:embed="rId3" cstate="print"/>
          <a:srcRect b="4851"/>
          <a:stretch>
            <a:fillRect/>
          </a:stretch>
        </p:blipFill>
        <p:spPr>
          <a:xfrm>
            <a:off x="30406" y="0"/>
            <a:ext cx="9113594" cy="6858000"/>
          </a:xfrm>
          <a:prstGeom prst="rect">
            <a:avLst/>
          </a:prstGeom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14282" y="1285860"/>
            <a:ext cx="4100514" cy="50292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К сожалению, музеи не пользуются в последнее время большим спросом. Их современной заменой являются различные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онлайн-выставки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, которые гораздо легче «посещать». Но что, при таком раскладе ожидают музеи в будущем? Их вообще  закроют? Для того, чтобы такого не случилось, необходимо развивать музейное дело, знакомить его с большим количеством людей.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214290"/>
            <a:ext cx="62592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Проблема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image98.jpe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429124" y="1643050"/>
            <a:ext cx="4714876" cy="3643338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abstraktnye-fony-dlya-prezentacii-volny-08.jpg"/>
          <p:cNvPicPr>
            <a:picLocks noChangeAspect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>
          <a:xfrm>
            <a:off x="0" y="0"/>
            <a:ext cx="9113594" cy="6858000"/>
          </a:xfrm>
          <a:prstGeom prst="rect">
            <a:avLst/>
          </a:prstGeom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85720" y="214290"/>
            <a:ext cx="77724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ЦЕЛЬ РАБОТЫ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000108"/>
            <a:ext cx="8786874" cy="1625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1F497D"/>
                </a:solidFill>
              </a:rPr>
              <a:t>Формирование общей культуры личности на основе воспитания гражданственности  и любви к Родине, бережного отношения к традициям  школы, города, края, отечества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</a:p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Осознание подрастающим поколением и всем взрослым населением значимость музеев для сохранения культурного наследия народов.</a:t>
            </a:r>
            <a:endParaRPr lang="ru-RU" dirty="0" smtClean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785786" y="2571744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42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          </a:t>
            </a:r>
            <a:r>
              <a:rPr lang="ru-RU" sz="4200" b="1" kern="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ЗАДАЧИ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500034" y="3286124"/>
            <a:ext cx="8229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/>
            </a:pPr>
            <a:r>
              <a:rPr lang="ru-RU" kern="0" dirty="0">
                <a:solidFill>
                  <a:schemeClr val="tx2"/>
                </a:solidFill>
                <a:latin typeface="+mj-lt"/>
                <a:cs typeface="+mn-cs"/>
              </a:rPr>
              <a:t>1) Отреставрировать, восстановить школьный </a:t>
            </a:r>
            <a:r>
              <a:rPr lang="ru-RU" kern="0" dirty="0" err="1">
                <a:solidFill>
                  <a:schemeClr val="tx2"/>
                </a:solidFill>
                <a:latin typeface="+mj-lt"/>
                <a:cs typeface="+mn-cs"/>
              </a:rPr>
              <a:t>крымскотатарский</a:t>
            </a:r>
            <a:r>
              <a:rPr lang="ru-RU" kern="0" dirty="0">
                <a:solidFill>
                  <a:schemeClr val="tx2"/>
                </a:solidFill>
                <a:latin typeface="+mj-lt"/>
                <a:cs typeface="+mn-cs"/>
              </a:rPr>
              <a:t> этнографический музей;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/>
            </a:pPr>
            <a:r>
              <a:rPr lang="ru-RU" kern="0" dirty="0">
                <a:solidFill>
                  <a:schemeClr val="tx2"/>
                </a:solidFill>
                <a:latin typeface="+mj-lt"/>
                <a:cs typeface="+mn-cs"/>
              </a:rPr>
              <a:t>2) Объяви</a:t>
            </a:r>
            <a:r>
              <a:rPr lang="ru-RU" kern="0" dirty="0" err="1">
                <a:solidFill>
                  <a:schemeClr val="tx2"/>
                </a:solidFill>
                <a:latin typeface="+mj-lt"/>
                <a:cs typeface="+mn-cs"/>
              </a:rPr>
              <a:t>ть</a:t>
            </a:r>
            <a:r>
              <a:rPr lang="ru-RU" kern="0" dirty="0">
                <a:solidFill>
                  <a:schemeClr val="tx2"/>
                </a:solidFill>
                <a:latin typeface="+mj-lt"/>
                <a:cs typeface="+mn-cs"/>
              </a:rPr>
              <a:t> среди школьников сбор уникальных вещей старины и экспонатов в музей;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/>
            </a:pPr>
            <a:r>
              <a:rPr lang="ru-RU" kern="0" dirty="0">
                <a:solidFill>
                  <a:schemeClr val="tx2"/>
                </a:solidFill>
                <a:latin typeface="+mj-lt"/>
                <a:cs typeface="+mn-cs"/>
              </a:rPr>
              <a:t>3) Привлекать население для посещения музея; воспитывать среди подрастающего поколения уважительное, бережное отношение к обычаям и традициям народа, школы, села, района, региона, ее прошлому и настоящему;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/>
            </a:pPr>
            <a:r>
              <a:rPr lang="ru-RU" kern="0" dirty="0">
                <a:solidFill>
                  <a:schemeClr val="tx2"/>
                </a:solidFill>
                <a:latin typeface="+mj-lt"/>
                <a:cs typeface="+mn-cs"/>
              </a:rPr>
              <a:t>4) Популяризировать музей в социальных сетях, тем самым развивать его;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/>
            </a:pPr>
            <a:r>
              <a:rPr lang="ru-RU" kern="0" dirty="0">
                <a:solidFill>
                  <a:schemeClr val="tx2"/>
                </a:solidFill>
                <a:latin typeface="+mj-lt"/>
                <a:cs typeface="+mn-cs"/>
              </a:rPr>
              <a:t>5) Осваивать практические навыки такой работы.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  <a:defRPr/>
            </a:pPr>
            <a:endParaRPr lang="ru-RU" sz="2400" kern="0" dirty="0">
              <a:latin typeface="Times New Roman" pitchFamily="18" charset="0"/>
              <a:cs typeface="+mn-cs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  <a:defRPr/>
            </a:pPr>
            <a:endParaRPr lang="ru-RU" sz="2400" kern="0" dirty="0">
              <a:latin typeface="Times New Roman" pitchFamily="18" charset="0"/>
              <a:cs typeface="+mn-cs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abstraktnye-fony-dlya-prezentacii-volny-08.jpg"/>
          <p:cNvPicPr>
            <a:picLocks noChangeAspect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>
          <a:xfrm>
            <a:off x="30406" y="0"/>
            <a:ext cx="9113594" cy="6858000"/>
          </a:xfrm>
          <a:prstGeom prst="rect">
            <a:avLst/>
          </a:prstGeom>
        </p:spPr>
      </p:pic>
      <p:pic>
        <p:nvPicPr>
          <p:cNvPr id="6" name="Рисунок 5" descr="article13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260648"/>
            <a:ext cx="6309319" cy="63093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bstraktnye-fony-dlya-prezentacii-volny-08.jpg"/>
          <p:cNvPicPr>
            <a:picLocks noChangeAspect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>
          <a:xfrm>
            <a:off x="0" y="0"/>
            <a:ext cx="9128797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59632" y="836712"/>
            <a:ext cx="6693435" cy="21236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Волонтер –</a:t>
            </a:r>
          </a:p>
          <a:p>
            <a:pPr algn="ctr"/>
            <a:r>
              <a:rPr lang="ru-RU" sz="6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это звучит гордо !</a:t>
            </a:r>
            <a:endParaRPr lang="ru-RU" sz="6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Рисунок 3" descr="для-текста-о-волонтерах.jpg"/>
          <p:cNvPicPr>
            <a:picLocks noChangeAspect="1"/>
          </p:cNvPicPr>
          <p:nvPr/>
        </p:nvPicPr>
        <p:blipFill>
          <a:blip r:embed="rId3" cstate="print"/>
          <a:srcRect l="13776" t="10823" r="14563" b="8007"/>
          <a:stretch>
            <a:fillRect/>
          </a:stretch>
        </p:blipFill>
        <p:spPr>
          <a:xfrm>
            <a:off x="755576" y="3789040"/>
            <a:ext cx="7640046" cy="25186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bstraktnye-fony-dlya-prezentacii-volny-08.jpg"/>
          <p:cNvPicPr>
            <a:picLocks noChangeAspect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>
          <a:xfrm>
            <a:off x="0" y="0"/>
            <a:ext cx="911359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9712" y="188640"/>
            <a:ext cx="532859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Кто такие волонтеры ?</a:t>
            </a:r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volonter.jpg"/>
          <p:cNvPicPr>
            <a:picLocks noChangeAspect="1"/>
          </p:cNvPicPr>
          <p:nvPr/>
        </p:nvPicPr>
        <p:blipFill>
          <a:blip r:embed="rId3" cstate="print"/>
          <a:srcRect l="9271" r="11407"/>
          <a:stretch>
            <a:fillRect/>
          </a:stretch>
        </p:blipFill>
        <p:spPr>
          <a:xfrm>
            <a:off x="1403648" y="1484784"/>
            <a:ext cx="6397634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bstraktnye-fony-dlya-prezentacii-volny-08.jpg"/>
          <p:cNvPicPr>
            <a:picLocks noChangeAspect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>
          <a:xfrm>
            <a:off x="0" y="0"/>
            <a:ext cx="911359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260648"/>
            <a:ext cx="818602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Почему люди становятся волонтерами?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5085184"/>
            <a:ext cx="8352928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 </a:t>
            </a:r>
            <a:r>
              <a:rPr lang="ru-RU" sz="3200" dirty="0" smtClean="0"/>
              <a:t>Самое главное — </a:t>
            </a:r>
            <a:r>
              <a:rPr lang="ru-RU" sz="3200" b="1" dirty="0" smtClean="0"/>
              <a:t>ИДЕЯ</a:t>
            </a:r>
            <a:r>
              <a:rPr lang="ru-RU" sz="3200" dirty="0" smtClean="0"/>
              <a:t>, благородная идея, отражающая важность и принципы деятельности. </a:t>
            </a:r>
            <a:endParaRPr lang="ru-RU" sz="2800" dirty="0"/>
          </a:p>
        </p:txBody>
      </p:sp>
      <p:pic>
        <p:nvPicPr>
          <p:cNvPr id="5" name="Рисунок 4" descr="персонаж-из-му-ьтфи-ьма-образования-э-ектрической-ампочки-46365863.jpg"/>
          <p:cNvPicPr>
            <a:picLocks noChangeAspect="1"/>
          </p:cNvPicPr>
          <p:nvPr/>
        </p:nvPicPr>
        <p:blipFill>
          <a:blip r:embed="rId3" cstate="print"/>
          <a:srcRect r="12778"/>
          <a:stretch>
            <a:fillRect/>
          </a:stretch>
        </p:blipFill>
        <p:spPr>
          <a:xfrm>
            <a:off x="251520" y="1052736"/>
            <a:ext cx="3528392" cy="3990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a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1196752"/>
            <a:ext cx="4762500" cy="3819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bstraktnye-fony-dlya-prezentacii-volny-08.jpg"/>
          <p:cNvPicPr>
            <a:picLocks noChangeAspect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>
          <a:xfrm>
            <a:off x="15203" y="0"/>
            <a:ext cx="911359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7584" y="260648"/>
            <a:ext cx="7272808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Хочешь </a:t>
            </a:r>
            <a:r>
              <a:rPr lang="ru-RU" sz="4000" b="1" dirty="0" smtClean="0">
                <a:solidFill>
                  <a:srgbClr val="7030A0"/>
                </a:solidFill>
              </a:rPr>
              <a:t>почувствовать себя человеком – помоги другому!</a:t>
            </a:r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volonter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1772816"/>
            <a:ext cx="5940152" cy="39601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Оля-с-кружками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7" y="3573016"/>
            <a:ext cx="4660409" cy="3115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bstraktnye-fony-dlya-prezentacii-volny-08.jpg"/>
          <p:cNvPicPr>
            <a:picLocks noChangeAspect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>
          <a:xfrm>
            <a:off x="15203" y="0"/>
            <a:ext cx="9113594" cy="6858000"/>
          </a:xfrm>
          <a:prstGeom prst="rect">
            <a:avLst/>
          </a:prstGeom>
        </p:spPr>
      </p:pic>
      <p:pic>
        <p:nvPicPr>
          <p:cNvPr id="4" name="Рисунок 3" descr="volonter-e14617531109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1268000"/>
            <a:ext cx="8286744" cy="46612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bstraktnye-fony-dlya-prezentacii-volny-08.jpg"/>
          <p:cNvPicPr>
            <a:picLocks noChangeAspect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>
          <a:xfrm>
            <a:off x="0" y="0"/>
            <a:ext cx="911359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7224" y="285728"/>
            <a:ext cx="75009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Добровольческий проект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2000240"/>
            <a:ext cx="8358246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Этапы работы над проектом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Цель проекта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Задачи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Благополучатель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bstraktnye-fony-dlya-prezentacii-volny-08.jpg"/>
          <p:cNvPicPr>
            <a:picLocks noChangeAspect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>
          <a:xfrm>
            <a:off x="0" y="0"/>
            <a:ext cx="911359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7224" y="285728"/>
            <a:ext cx="75009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Добровольческий проект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2428868"/>
            <a:ext cx="8358246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 Основные 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мероприятия</a:t>
            </a:r>
            <a:endParaRPr lang="ru-RU" sz="4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5. Ресурсы, необходимые для осуществления 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endParaRPr lang="ru-RU" sz="4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Результат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олонтёры культуры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6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259</Words>
  <Application>Microsoft Office PowerPoint</Application>
  <PresentationFormat>Экран (4:3)</PresentationFormat>
  <Paragraphs>28</Paragraphs>
  <Slides>12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Лиля Ленуровна</dc:creator>
  <cp:lastModifiedBy>Пользователь</cp:lastModifiedBy>
  <cp:revision>1</cp:revision>
  <dcterms:created xsi:type="dcterms:W3CDTF">2018-01-18T07:36:20Z</dcterms:created>
  <dcterms:modified xsi:type="dcterms:W3CDTF">2022-05-13T03:08:49Z</dcterms:modified>
</cp:coreProperties>
</file>