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71" r:id="rId5"/>
    <p:sldId id="270" r:id="rId6"/>
    <p:sldId id="273" r:id="rId7"/>
    <p:sldId id="274" r:id="rId8"/>
    <p:sldId id="275" r:id="rId9"/>
    <p:sldId id="267" r:id="rId10"/>
    <p:sldId id="269" r:id="rId11"/>
    <p:sldId id="276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79;&#1072;&#1085;&#1103;&#1090;&#1080;&#1077;%20&#1078;&#1072;&#1074;&#1086;&#1088;&#1086;&#1085;&#1082;&#1080;\&#1087;&#1077;&#1089;&#1085;&#1103;%20&#1078;&#1072;&#1074;&#1086;&#1088;&#1086;&#1085;&#1082;&#1072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занятие жаворонки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-531440"/>
            <a:ext cx="9937104" cy="7992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2708920"/>
            <a:ext cx="5328592" cy="1440160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«Жаворонки»</a:t>
            </a:r>
            <a:endParaRPr lang="ru-RU" sz="54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esktop\занятие жаворонки\e2a39ddf3475.jpg"/>
          <p:cNvPicPr>
            <a:picLocks noChangeAspect="1" noChangeArrowheads="1"/>
          </p:cNvPicPr>
          <p:nvPr/>
        </p:nvPicPr>
        <p:blipFill>
          <a:blip r:embed="rId3" cstate="print"/>
          <a:srcRect l="25389" t="7346" r="28910" b="19195"/>
          <a:stretch>
            <a:fillRect/>
          </a:stretch>
        </p:blipFill>
        <p:spPr bwMode="auto">
          <a:xfrm>
            <a:off x="4283968" y="548680"/>
            <a:ext cx="648072" cy="7200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занятие жаворонки\screen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4"/>
            <a:ext cx="9144000" cy="68940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25144"/>
            <a:ext cx="8568952" cy="144016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«</a:t>
            </a:r>
            <a:r>
              <a:rPr lang="ru-RU" sz="2400" dirty="0" err="1" smtClean="0">
                <a:solidFill>
                  <a:srgbClr val="C00000"/>
                </a:solidFill>
              </a:rPr>
              <a:t>Жаворонушки</a:t>
            </a:r>
            <a:r>
              <a:rPr lang="ru-RU" sz="2400" dirty="0" smtClean="0">
                <a:solidFill>
                  <a:srgbClr val="C00000"/>
                </a:solidFill>
              </a:rPr>
              <a:t>, прилетите-ка, весну-краску принесите-ка.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Нам зима-то надоела, весь овёс переела.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Хлеб, да </a:t>
            </a:r>
            <a:r>
              <a:rPr lang="ru-RU" sz="2400" dirty="0" err="1" smtClean="0">
                <a:solidFill>
                  <a:srgbClr val="C00000"/>
                </a:solidFill>
              </a:rPr>
              <a:t>капустка</a:t>
            </a:r>
            <a:r>
              <a:rPr lang="ru-RU" sz="2400" dirty="0" smtClean="0">
                <a:solidFill>
                  <a:srgbClr val="C00000"/>
                </a:solidFill>
              </a:rPr>
              <a:t> лучшая закуска!»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USER\Desktop\занятие жаворонки\152217600_hello_html_51285b3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04664"/>
            <a:ext cx="5976664" cy="429225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занятие жаворонки\img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8887" y="-18258"/>
            <a:ext cx="9492887" cy="71196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13176"/>
            <a:ext cx="8568952" cy="1440160"/>
          </a:xfrm>
        </p:spPr>
        <p:txBody>
          <a:bodyPr>
            <a:normAutofit/>
          </a:bodyPr>
          <a:lstStyle/>
          <a:p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9" name="Picture 2" descr="C:\Users\USER\Desktop\занятие жаворонки\FrailInconsequentialArmadillo-smal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836712"/>
            <a:ext cx="1923418" cy="1412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занятие жаворонки\23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0" y="0"/>
            <a:ext cx="91417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занятие жаворонки\screen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4"/>
            <a:ext cx="9144000" cy="68940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69160"/>
            <a:ext cx="8229600" cy="136815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Весна – это всегда праздник, радость ожидания солнышка, пение птиц, звонких ручейков.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USER\Desktop\занятие жаворонки\151894223_Uvarova_Elena___ves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764704"/>
            <a:ext cx="6057440" cy="430078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занятие жаворонки\screen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40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283152" cy="144016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Петр Ильич Чайковский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«Времена года»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Picture 3" descr="C:\Users\USER\Desktop\занятие жаворонки\март левита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132856"/>
            <a:ext cx="4874344" cy="389947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pic>
        <p:nvPicPr>
          <p:cNvPr id="5" name="Picture 2" descr="C:\Users\USER\Desktop\ФОТО РАСПЕЧАТАТЬ\image(1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04664"/>
            <a:ext cx="2147443" cy="303617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есня жаворон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54007"/>
            <a:ext cx="9182299" cy="6886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занятие жаворонки\screen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4"/>
            <a:ext cx="9144000" cy="6894004"/>
          </a:xfrm>
          <a:prstGeom prst="rect">
            <a:avLst/>
          </a:prstGeom>
          <a:noFill/>
        </p:spPr>
      </p:pic>
      <p:pic>
        <p:nvPicPr>
          <p:cNvPr id="4" name="Picture 2" descr="C:\Users\USER\Desktop\занятие жаворонки\narodnyie-prazdniki-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060848"/>
            <a:ext cx="5112568" cy="415497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932040" y="476672"/>
            <a:ext cx="3960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«Поле зыблется цветами,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в небе льются света волны.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Вешних жаворонков пенья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голубые бездны полны».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89"/>
            <a:ext cx="9135879" cy="6858000"/>
          </a:xfrm>
          <a:prstGeom prst="rect">
            <a:avLst/>
          </a:prstGeom>
        </p:spPr>
      </p:pic>
      <p:pic>
        <p:nvPicPr>
          <p:cNvPr id="28674" name="Picture 7" descr="32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99629"/>
            <a:ext cx="2136552" cy="2838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«Кто лишний?»</a:t>
            </a:r>
          </a:p>
        </p:txBody>
      </p:sp>
      <p:pic>
        <p:nvPicPr>
          <p:cNvPr id="7" name="Рисунок 6" descr="218763_html_m678f95c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4365104"/>
            <a:ext cx="2667000" cy="194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149080"/>
            <a:ext cx="2521140" cy="1802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2520280" cy="2359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9861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89"/>
            <a:ext cx="9135879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938" t="16291" r="20350" b="6418"/>
          <a:stretch/>
        </p:blipFill>
        <p:spPr bwMode="auto">
          <a:xfrm>
            <a:off x="899592" y="3422917"/>
            <a:ext cx="3107451" cy="2736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84" y="1175922"/>
            <a:ext cx="2922394" cy="1943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934620_ptits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1196752"/>
            <a:ext cx="2514600" cy="2050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3230563" cy="1816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3989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76965"/>
            <a:ext cx="3228848" cy="242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70" y="3573016"/>
            <a:ext cx="3321558" cy="2407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101420238_soroka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4048"/>
            <a:ext cx="2664296" cy="3188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s://fs02.vseosvita.ua/02001yx8-77b1/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691586"/>
            <a:ext cx="2825489" cy="2412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59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занятие жаворонки\screen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6004"/>
            <a:ext cx="9144000" cy="68940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19492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cs typeface="Aharoni" pitchFamily="2" charset="-79"/>
              </a:rPr>
              <a:t>Пластов Аркадий Александрович</a:t>
            </a:r>
            <a:br>
              <a:rPr lang="ru-RU" sz="2400" b="1" dirty="0" smtClean="0">
                <a:solidFill>
                  <a:srgbClr val="C00000"/>
                </a:solidFill>
                <a:cs typeface="Aharoni" pitchFamily="2" charset="-79"/>
              </a:rPr>
            </a:br>
            <a:r>
              <a:rPr lang="ru-RU" sz="2400" b="1" dirty="0" smtClean="0">
                <a:solidFill>
                  <a:srgbClr val="C00000"/>
                </a:solidFill>
                <a:cs typeface="Aharoni" pitchFamily="2" charset="-79"/>
              </a:rPr>
              <a:t>«Деревенский март»</a:t>
            </a:r>
            <a:endParaRPr lang="ru-RU" sz="2400" b="1" dirty="0">
              <a:solidFill>
                <a:srgbClr val="C00000"/>
              </a:solidFill>
              <a:cs typeface="Aharoni" pitchFamily="2" charset="-79"/>
            </a:endParaRPr>
          </a:p>
        </p:txBody>
      </p:sp>
      <p:pic>
        <p:nvPicPr>
          <p:cNvPr id="4" name="Picture 2" descr="C:\Users\USER\Desktop\занятие жаворонки\Деревенский мар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628800"/>
            <a:ext cx="6804495" cy="455334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43</Words>
  <Application>Microsoft Office PowerPoint</Application>
  <PresentationFormat>Экран (4:3)</PresentationFormat>
  <Paragraphs>7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«Жаворонки»</vt:lpstr>
      <vt:lpstr>Весна – это всегда праздник, радость ожидания солнышка, пение птиц, звонких ручейков.</vt:lpstr>
      <vt:lpstr>Петр Ильич Чайковский «Времена года»</vt:lpstr>
      <vt:lpstr>Слайд 4</vt:lpstr>
      <vt:lpstr>Слайд 5</vt:lpstr>
      <vt:lpstr>Игра «Кто лишний?»</vt:lpstr>
      <vt:lpstr>Слайд 7</vt:lpstr>
      <vt:lpstr>Слайд 8</vt:lpstr>
      <vt:lpstr>Пластов Аркадий Александрович «Деревенский март»</vt:lpstr>
      <vt:lpstr>«Жаворонушки, прилетите-ка, весну-краску принесите-ка. Нам зима-то надоела, весь овёс переела. Хлеб, да капустка лучшая закуска!»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50</cp:revision>
  <dcterms:created xsi:type="dcterms:W3CDTF">2021-04-01T11:29:47Z</dcterms:created>
  <dcterms:modified xsi:type="dcterms:W3CDTF">2021-04-05T13:54:45Z</dcterms:modified>
</cp:coreProperties>
</file>