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72" r:id="rId3"/>
  </p:sldMasterIdLst>
  <p:sldIdLst>
    <p:sldId id="256" r:id="rId4"/>
    <p:sldId id="277" r:id="rId5"/>
    <p:sldId id="285" r:id="rId6"/>
    <p:sldId id="286" r:id="rId7"/>
    <p:sldId id="289" r:id="rId8"/>
    <p:sldId id="288" r:id="rId9"/>
    <p:sldId id="266" r:id="rId10"/>
    <p:sldId id="290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261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0"/>
    <p:restoredTop sz="94600"/>
  </p:normalViewPr>
  <p:slideViewPr>
    <p:cSldViewPr>
      <p:cViewPr varScale="1">
        <p:scale>
          <a:sx n="76" d="100"/>
          <a:sy n="76" d="100"/>
        </p:scale>
        <p:origin x="90" y="6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pPr lvl="0"/>
            <a:r>
              <a:rPr lang="ru-RU" noProof="0"/>
              <a:t>Образец заголовка</a:t>
            </a:r>
            <a:endParaRPr lang="en-US" noProof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ru-RU" noProof="0"/>
              <a:t>Образец подзаголовка</a:t>
            </a:r>
            <a:endParaRPr lang="en-US" noProof="0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93766EE-E34B-4250-B197-19BA33A52E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72CB2C-F73E-4423-9029-C5C451F163A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922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EE8D9F-09F7-4C87-B516-6F349DFA4E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8261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4F3B936-63B6-4F9A-A2B2-9965604D1C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7BCBBC-6DFD-4672-8476-AE50564974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3495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D00086-6030-4427-9512-472600A4D13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2026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F78258-B49C-42B5-B8B1-01265BB394F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5169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0A8C48-6617-42A9-B64F-F180F1B5604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979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41A18F-B5F8-4882-A061-BA1ED7A439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9413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27C68D-7E96-4C43-BF9F-9568A3791D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5522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CA42A6-801A-43E6-983F-4EE80E6400E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869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40A07F-B346-42F3-AA99-5867F9CDF3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1473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F23D19-7265-4E81-BA6E-06EAC43460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6764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1167A3-AE94-49F8-B6A2-5E71E1C9A96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7383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B5B67-84FA-4AD5-B28F-43F00D03A95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2799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766EE-E34B-4250-B197-19BA33A52E2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0A07F-B346-42F3-AA99-5867F9CDF3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653B-207C-4957-B5E8-C833BE82D6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17FE5-10F4-4F49-988F-A245A6504A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A90BE-5076-4FFF-AF21-E79927F6D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60332-15CB-4DFA-A52A-D302E0551D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78DC-1C68-4964-A353-48C3C25006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C6653B-207C-4957-B5E8-C833BE82D6F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6027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AB73-1FF1-4703-B6FE-1C65084F39D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C73DA-CFA1-471D-A3A0-DC9A31375C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2CB2C-F73E-4423-9029-C5C451F163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E8D9F-09F7-4C87-B516-6F349DFA4E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517FE5-10F4-4F49-988F-A245A6504A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5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A90BE-5076-4FFF-AF21-E79927F6DE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262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360332-15CB-4DFA-A52A-D302E0551D3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348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2378DC-1C68-4964-A353-48C3C25006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51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28AB73-1FF1-4703-B6FE-1C65084F39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499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DC73DA-CFA1-471D-A3A0-DC9A31375C8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944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336D975-8569-468E-848D-985E705658A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7E25D8B-6E40-46E8-BBAE-59459315656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5336D975-8569-468E-848D-985E705658A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220072" y="3623714"/>
            <a:ext cx="3767336" cy="1600327"/>
          </a:xfrm>
        </p:spPr>
        <p:txBody>
          <a:bodyPr>
            <a:normAutofit fontScale="90000"/>
          </a:bodyPr>
          <a:lstStyle/>
          <a:p>
            <a:r>
              <a:rPr lang="ru-RU" dirty="0"/>
              <a:t>Урок изобразительного искусства в 4 классе</a:t>
            </a:r>
            <a:br>
              <a:rPr lang="ru-RU" dirty="0"/>
            </a:br>
            <a:br>
              <a:rPr lang="ru-RU" dirty="0"/>
            </a:br>
            <a:r>
              <a:rPr lang="ru-RU" dirty="0"/>
              <a:t> </a:t>
            </a:r>
            <a:r>
              <a:rPr lang="ru-RU" sz="4400" dirty="0"/>
              <a:t>«</a:t>
            </a:r>
            <a:r>
              <a:rPr lang="ru-RU" sz="4400" i="1" dirty="0"/>
              <a:t>Апрельский сон с его улыбкой маю</a:t>
            </a:r>
            <a:r>
              <a:rPr lang="ru-RU" sz="4400" dirty="0"/>
              <a:t>»</a:t>
            </a:r>
            <a:endParaRPr lang="ru-RU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5078413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6413" y="56612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Кондратьева М.Ю.</a:t>
            </a:r>
          </a:p>
          <a:p>
            <a:r>
              <a:rPr lang="ru-RU" dirty="0"/>
              <a:t>МБОУ ОГ № 24 г. Архангельск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951F11-A97F-424D-94E9-DCB937426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Шаг 2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AAA809A-EB5A-45D7-9C54-7433E610C5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45418"/>
            <a:ext cx="4547448" cy="633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543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EE6DEC-1A38-45D9-8602-4BB4F98BD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Шаг 3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80FC63B-CCEA-43D0-B2D9-9FE5B3F9E7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1" y="249734"/>
            <a:ext cx="4524383" cy="6333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7314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0B0CD0-1805-4014-BFD5-18C144BE1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Шаг 4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F9B08C-DB58-44F3-9920-3CB797E4EE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621" y="274638"/>
            <a:ext cx="4491701" cy="6308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405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1C24EA-1C17-4DEE-A6B5-90883B97A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Шаг 5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83835A-CA49-45AA-B60F-D5A2642C11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575" y="274638"/>
            <a:ext cx="4465284" cy="6308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1215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737A67-73F2-43D5-8A7A-23DCD7F39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Шаг 6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80E08C6-5711-4C18-B17F-E661839863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6" t="8001" r="8686" b="13250"/>
          <a:stretch/>
        </p:blipFill>
        <p:spPr>
          <a:xfrm>
            <a:off x="2663788" y="274638"/>
            <a:ext cx="4710514" cy="6308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3795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455453-20E6-48E0-BF34-48B68DA2D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Верба в вазе</a:t>
            </a:r>
          </a:p>
        </p:txBody>
      </p:sp>
      <p:pic>
        <p:nvPicPr>
          <p:cNvPr id="3" name="Объект 3">
            <a:extLst>
              <a:ext uri="{FF2B5EF4-FFF2-40B4-BE49-F238E27FC236}">
                <a16:creationId xmlns:a16="http://schemas.microsoft.com/office/drawing/2014/main" id="{E49417BA-F019-4FF9-91BC-CEA060A08C2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76672"/>
            <a:ext cx="4536504" cy="59046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5081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340768"/>
            <a:ext cx="5084505" cy="3767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844824"/>
            <a:ext cx="26642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Весна еще не сшила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лесам, полям рубашки,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Лишь верба распустила кудрявые барашки.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Барашки золотые, бегут по тонким веткам,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Веселые, живы, как маленькие детки.</a:t>
            </a:r>
          </a:p>
        </p:txBody>
      </p:sp>
    </p:spTree>
    <p:extLst>
      <p:ext uri="{BB962C8B-B14F-4D97-AF65-F5344CB8AC3E}">
        <p14:creationId xmlns:p14="http://schemas.microsoft.com/office/powerpoint/2010/main" val="1018536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82" y="476672"/>
            <a:ext cx="4536504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653136"/>
            <a:ext cx="2773363" cy="142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2500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405591"/>
            <a:ext cx="4560887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476672"/>
            <a:ext cx="36724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Еще в лесу туманно,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глухо,</a:t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Но над рекою,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под обрывом</a:t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Оделась золотистым пухом</a:t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И распустила кудри ива.</a:t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Как будто облако спустилось</a:t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С небес на маленькие почки.</a:t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Зазеленело,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превратилось</a:t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В живые, теплые комочки. </a:t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25469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0728"/>
            <a:ext cx="6984776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9746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37" y="2802848"/>
            <a:ext cx="4627563" cy="3792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6633"/>
            <a:ext cx="3672408" cy="6478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37" y="96564"/>
            <a:ext cx="4540995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8668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30350"/>
            <a:ext cx="3328987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547813"/>
            <a:ext cx="4718373" cy="3792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57527"/>
            <a:ext cx="427355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353157"/>
            <a:ext cx="2536825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68222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7FC0BF8-D1C7-4A82-8C42-BD051D2D0F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76672"/>
            <a:ext cx="3859407" cy="56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442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B1AB13-2A41-4846-A51D-FCEE172BA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Шаг 1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FA57B01-1704-49AD-9B7A-6BD3F77462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720" y="404664"/>
            <a:ext cx="4316995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5998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ext"/>
</p:tagLst>
</file>

<file path=ppt/theme/theme1.xml><?xml version="1.0" encoding="utf-8"?>
<a:theme xmlns:a="http://schemas.openxmlformats.org/drawingml/2006/main" name="ind_0011_slide">
  <a:themeElements>
    <a:clrScheme name="Тема Office 2">
      <a:dk1>
        <a:srgbClr val="000000"/>
      </a:dk1>
      <a:lt1>
        <a:srgbClr val="A9CFC0"/>
      </a:lt1>
      <a:dk2>
        <a:srgbClr val="000000"/>
      </a:dk2>
      <a:lt2>
        <a:srgbClr val="A8A8A8"/>
      </a:lt2>
      <a:accent1>
        <a:srgbClr val="596B2E"/>
      </a:accent1>
      <a:accent2>
        <a:srgbClr val="2E386B"/>
      </a:accent2>
      <a:accent3>
        <a:srgbClr val="D1E4DC"/>
      </a:accent3>
      <a:accent4>
        <a:srgbClr val="000000"/>
      </a:accent4>
      <a:accent5>
        <a:srgbClr val="B5BAAD"/>
      </a:accent5>
      <a:accent6>
        <a:srgbClr val="293260"/>
      </a:accent6>
      <a:hlink>
        <a:srgbClr val="2E6B53"/>
      </a:hlink>
      <a:folHlink>
        <a:srgbClr val="2E516B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89C3B"/>
        </a:accent1>
        <a:accent2>
          <a:srgbClr val="4D806B"/>
        </a:accent2>
        <a:accent3>
          <a:srgbClr val="D1E4DC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596B2E"/>
        </a:accent1>
        <a:accent2>
          <a:srgbClr val="2E386B"/>
        </a:accent2>
        <a:accent3>
          <a:srgbClr val="D1E4DC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C5014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B652E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89C3B"/>
        </a:accent1>
        <a:accent2>
          <a:srgbClr val="4D806B"/>
        </a:accent2>
        <a:accent3>
          <a:srgbClr val="FFFFFF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596B2E"/>
        </a:accent1>
        <a:accent2>
          <a:srgbClr val="2E386B"/>
        </a:accent2>
        <a:accent3>
          <a:srgbClr val="FFFFFF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C5014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B652E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A9CFC0"/>
      </a:lt1>
      <a:dk2>
        <a:srgbClr val="000000"/>
      </a:dk2>
      <a:lt2>
        <a:srgbClr val="A8A8A8"/>
      </a:lt2>
      <a:accent1>
        <a:srgbClr val="596B2E"/>
      </a:accent1>
      <a:accent2>
        <a:srgbClr val="2E386B"/>
      </a:accent2>
      <a:accent3>
        <a:srgbClr val="D1E4DC"/>
      </a:accent3>
      <a:accent4>
        <a:srgbClr val="000000"/>
      </a:accent4>
      <a:accent5>
        <a:srgbClr val="B5BAAD"/>
      </a:accent5>
      <a:accent6>
        <a:srgbClr val="293260"/>
      </a:accent6>
      <a:hlink>
        <a:srgbClr val="2E6B53"/>
      </a:hlink>
      <a:folHlink>
        <a:srgbClr val="2E516B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89C3B"/>
        </a:accent1>
        <a:accent2>
          <a:srgbClr val="4D806B"/>
        </a:accent2>
        <a:accent3>
          <a:srgbClr val="D1E4DC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596B2E"/>
        </a:accent1>
        <a:accent2>
          <a:srgbClr val="2E386B"/>
        </a:accent2>
        <a:accent3>
          <a:srgbClr val="D1E4DC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C5014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B652E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89C3B"/>
        </a:accent1>
        <a:accent2>
          <a:srgbClr val="4D806B"/>
        </a:accent2>
        <a:accent3>
          <a:srgbClr val="FFFFFF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596B2E"/>
        </a:accent1>
        <a:accent2>
          <a:srgbClr val="2E386B"/>
        </a:accent2>
        <a:accent3>
          <a:srgbClr val="FFFFFF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C5014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B652E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ind_0011_slide</Template>
  <TotalTime>163</TotalTime>
  <Words>123</Words>
  <Application>Microsoft Office PowerPoint</Application>
  <PresentationFormat>Экран (4:3)</PresentationFormat>
  <Paragraphs>15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Tw Cen MT</vt:lpstr>
      <vt:lpstr>ind_0011_slide</vt:lpstr>
      <vt:lpstr>1_Default Design</vt:lpstr>
      <vt:lpstr>Паркет</vt:lpstr>
      <vt:lpstr>Урок изобразительного искусства в 4 классе   «Апрельский сон с его улыбкой маю»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Шаг 1</vt:lpstr>
      <vt:lpstr>Шаг 2</vt:lpstr>
      <vt:lpstr>Шаг 3</vt:lpstr>
      <vt:lpstr>Шаг 4</vt:lpstr>
      <vt:lpstr>Шаг 5</vt:lpstr>
      <vt:lpstr>Шаг 6</vt:lpstr>
      <vt:lpstr>Верба в вазе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 Кондратьева</cp:lastModifiedBy>
  <cp:revision>35</cp:revision>
  <dcterms:created xsi:type="dcterms:W3CDTF">2012-02-10T20:22:17Z</dcterms:created>
  <dcterms:modified xsi:type="dcterms:W3CDTF">2022-03-13T12:38:08Z</dcterms:modified>
</cp:coreProperties>
</file>