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61" r:id="rId4"/>
    <p:sldId id="262" r:id="rId5"/>
    <p:sldId id="263" r:id="rId6"/>
    <p:sldId id="264" r:id="rId7"/>
    <p:sldId id="265" r:id="rId8"/>
    <p:sldId id="259" r:id="rId9"/>
    <p:sldId id="266" r:id="rId10"/>
    <p:sldId id="256" r:id="rId11"/>
    <p:sldId id="267" r:id="rId12"/>
    <p:sldId id="268" r:id="rId13"/>
    <p:sldId id="269" r:id="rId14"/>
    <p:sldId id="272" r:id="rId15"/>
    <p:sldId id="270" r:id="rId16"/>
    <p:sldId id="273" r:id="rId17"/>
    <p:sldId id="271" r:id="rId18"/>
    <p:sldId id="274" r:id="rId19"/>
    <p:sldId id="275" r:id="rId20"/>
    <p:sldId id="280" r:id="rId21"/>
    <p:sldId id="277" r:id="rId22"/>
    <p:sldId id="281" r:id="rId23"/>
    <p:sldId id="279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55B0-53E8-4C90-B30F-8D07A4FD0B59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84E9-4600-4349-84D5-A63E745240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39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55B0-53E8-4C90-B30F-8D07A4FD0B59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84E9-4600-4349-84D5-A63E745240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90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55B0-53E8-4C90-B30F-8D07A4FD0B59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84E9-4600-4349-84D5-A63E745240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85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55B0-53E8-4C90-B30F-8D07A4FD0B59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84E9-4600-4349-84D5-A63E745240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08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55B0-53E8-4C90-B30F-8D07A4FD0B59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84E9-4600-4349-84D5-A63E745240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64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55B0-53E8-4C90-B30F-8D07A4FD0B59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84E9-4600-4349-84D5-A63E745240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62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55B0-53E8-4C90-B30F-8D07A4FD0B59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84E9-4600-4349-84D5-A63E745240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40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55B0-53E8-4C90-B30F-8D07A4FD0B59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84E9-4600-4349-84D5-A63E745240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06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55B0-53E8-4C90-B30F-8D07A4FD0B59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84E9-4600-4349-84D5-A63E745240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1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55B0-53E8-4C90-B30F-8D07A4FD0B59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84E9-4600-4349-84D5-A63E745240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07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455B0-53E8-4C90-B30F-8D07A4FD0B59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D84E9-4600-4349-84D5-A63E745240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085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455B0-53E8-4C90-B30F-8D07A4FD0B59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D84E9-4600-4349-84D5-A63E745240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19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16.jpg"/><Relationship Id="rId9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34.jpg"/><Relationship Id="rId5" Type="http://schemas.openxmlformats.org/officeDocument/2006/relationships/image" Target="../media/image33.png"/><Relationship Id="rId4" Type="http://schemas.openxmlformats.org/officeDocument/2006/relationships/image" Target="../media/image6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6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9.jpe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MC74j_89D7M" TargetMode="Externa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png"/><Relationship Id="rId9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dHYHh_AZAY4" TargetMode="Externa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ed18kp2518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q4ev970318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557" y="727590"/>
            <a:ext cx="10579443" cy="4602291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Сейчас музыкальный начнётся урок, </a:t>
            </a:r>
            <a:br>
              <a:rPr lang="ru-RU" sz="4800" b="1" dirty="0" smtClean="0">
                <a:solidFill>
                  <a:srgbClr val="C00000"/>
                </a:solidFill>
              </a:rPr>
            </a:br>
            <a:r>
              <a:rPr lang="ru-RU" sz="4800" b="1" dirty="0" smtClean="0">
                <a:solidFill>
                  <a:srgbClr val="C00000"/>
                </a:solidFill>
              </a:rPr>
              <a:t> Об этом сказал нам весёлый звонок, </a:t>
            </a:r>
            <a:br>
              <a:rPr lang="ru-RU" sz="4800" b="1" dirty="0" smtClean="0">
                <a:solidFill>
                  <a:srgbClr val="C00000"/>
                </a:solidFill>
              </a:rPr>
            </a:br>
            <a:r>
              <a:rPr lang="ru-RU" sz="4800" b="1" dirty="0" smtClean="0">
                <a:solidFill>
                  <a:srgbClr val="C00000"/>
                </a:solidFill>
              </a:rPr>
              <a:t> Сказал, заливаясь, на ноте высокой, </a:t>
            </a:r>
            <a:br>
              <a:rPr lang="ru-RU" sz="4800" b="1" dirty="0" smtClean="0">
                <a:solidFill>
                  <a:srgbClr val="C00000"/>
                </a:solidFill>
              </a:rPr>
            </a:br>
            <a:r>
              <a:rPr lang="ru-RU" sz="4800" b="1" dirty="0" smtClean="0">
                <a:solidFill>
                  <a:srgbClr val="C00000"/>
                </a:solidFill>
              </a:rPr>
              <a:t> Вас всех, поздравляю с началом урока!</a:t>
            </a:r>
            <a:br>
              <a:rPr lang="ru-RU" sz="4800" b="1" dirty="0" smtClean="0">
                <a:solidFill>
                  <a:srgbClr val="C00000"/>
                </a:solidFill>
              </a:rPr>
            </a:br>
            <a:endParaRPr lang="ru-RU" sz="48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http://sch71.minsk.edu.by/be/sm_full.aspx?guid=200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35" y="4135772"/>
            <a:ext cx="2824221" cy="2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sch71.minsk.edu.by/be/sm_full.aspx?guid=200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9987" y="226502"/>
            <a:ext cx="2503657" cy="231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mg1.liveinternet.ru/images/attach/c/5/123/971/123971819_0_a490d_b127bae2_X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0448">
            <a:off x="8622728" y="3691155"/>
            <a:ext cx="3091343" cy="309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23809" b="31016"/>
          <a:stretch/>
        </p:blipFill>
        <p:spPr>
          <a:xfrm>
            <a:off x="1002953" y="0"/>
            <a:ext cx="10261947" cy="6564622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1650998" y="-231389"/>
            <a:ext cx="3213101" cy="764789"/>
          </a:xfrm>
          <a:prstGeom prst="cloudCallou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-облако 6"/>
          <p:cNvSpPr/>
          <p:nvPr/>
        </p:nvSpPr>
        <p:spPr>
          <a:xfrm>
            <a:off x="7505700" y="-231389"/>
            <a:ext cx="2900405" cy="764789"/>
          </a:xfrm>
          <a:prstGeom prst="cloudCallou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51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s02.infourok.ru/uploads/ex/01d5/000608cc-379f723e/img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6" t="1139" r="42152" b="8891"/>
          <a:stretch/>
        </p:blipFill>
        <p:spPr bwMode="auto">
          <a:xfrm>
            <a:off x="7054721" y="316523"/>
            <a:ext cx="4753232" cy="6170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img-fotki.yandex.ru/get/15533/200418627.63/0_11a2fb_526de1b3_ori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2" y="334108"/>
            <a:ext cx="7864289" cy="315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93725" y="4987797"/>
            <a:ext cx="396358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«Петя и волк»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</a:rPr>
              <a:t>1936г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88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215400"/>
              </p:ext>
            </p:extLst>
          </p:nvPr>
        </p:nvGraphicFramePr>
        <p:xfrm>
          <a:off x="3868615" y="1969476"/>
          <a:ext cx="8071341" cy="4241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0447"/>
                <a:gridCol w="2690447"/>
                <a:gridCol w="2690447"/>
              </a:tblGrid>
              <a:tr h="23563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Герой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Инструмент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Характеристика инструмента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3523">
                <a:tc>
                  <a:txBody>
                    <a:bodyPr/>
                    <a:lstStyle/>
                    <a:p>
                      <a:r>
                        <a:rPr lang="ru-RU" dirty="0" smtClean="0"/>
                        <a:t>Петя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3523">
                <a:tc>
                  <a:txBody>
                    <a:bodyPr/>
                    <a:lstStyle/>
                    <a:p>
                      <a:r>
                        <a:rPr lang="ru-RU" dirty="0" smtClean="0"/>
                        <a:t>Птичка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3523">
                <a:tc>
                  <a:txBody>
                    <a:bodyPr/>
                    <a:lstStyle/>
                    <a:p>
                      <a:r>
                        <a:rPr lang="ru-RU" dirty="0" smtClean="0"/>
                        <a:t>Утка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3523">
                <a:tc>
                  <a:txBody>
                    <a:bodyPr/>
                    <a:lstStyle/>
                    <a:p>
                      <a:r>
                        <a:rPr lang="ru-RU" dirty="0" smtClean="0"/>
                        <a:t>Кошка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3523">
                <a:tc>
                  <a:txBody>
                    <a:bodyPr/>
                    <a:lstStyle/>
                    <a:p>
                      <a:r>
                        <a:rPr lang="ru-RU" dirty="0" smtClean="0"/>
                        <a:t>Дедушка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3523">
                <a:tc>
                  <a:txBody>
                    <a:bodyPr/>
                    <a:lstStyle/>
                    <a:p>
                      <a:r>
                        <a:rPr lang="ru-RU" dirty="0" smtClean="0"/>
                        <a:t>Волк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ru-RU" dirty="0" smtClean="0"/>
                        <a:t>Охотники, выстрелы</a:t>
                      </a:r>
                      <a:r>
                        <a:rPr lang="ru-RU" baseline="0" dirty="0" smtClean="0"/>
                        <a:t> из ружей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44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petya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10103"/>
              </a:clrFrom>
              <a:clrTo>
                <a:srgbClr val="01010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64" y="920691"/>
            <a:ext cx="3234633" cy="4776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255" y="1220085"/>
            <a:ext cx="1993059" cy="293142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709" y="2217074"/>
            <a:ext cx="1655763" cy="277653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3353" y="920691"/>
            <a:ext cx="1805543" cy="259276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>
            <a:spLocks noGrp="1" noChangeArrowheads="1"/>
          </p:cNvSpPr>
          <p:nvPr/>
        </p:nvSpPr>
        <p:spPr>
          <a:xfrm>
            <a:off x="1524675" y="350779"/>
            <a:ext cx="10384221" cy="113982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1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Тему Пети исполнили струнные инструменты преимущественно скрипки</a:t>
            </a:r>
            <a:r>
              <a:rPr lang="ru-RU" altLang="ru-RU" b="1" dirty="0">
                <a:solidFill>
                  <a:srgbClr val="002060"/>
                </a:solidFill>
              </a:rPr>
              <a:t> </a:t>
            </a:r>
            <a:r>
              <a:rPr lang="ru-RU" altLang="ru-RU" sz="31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br>
              <a:rPr lang="ru-RU" altLang="ru-RU" sz="3100" b="1" dirty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endParaRPr lang="ru-RU" altLang="ru-RU" sz="31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8" name="Rectangle 15"/>
          <p:cNvSpPr>
            <a:spLocks noGrp="1" noChangeArrowheads="1"/>
          </p:cNvSpPr>
          <p:nvPr/>
        </p:nvSpPr>
        <p:spPr>
          <a:xfrm>
            <a:off x="151001" y="5406152"/>
            <a:ext cx="5132199" cy="13204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1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Петя мальчик смелый, находчивый и добрый. Ходит он легко, даже  вприпрыжку. </a:t>
            </a:r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auto">
          <a:xfrm>
            <a:off x="6210300" y="5187438"/>
            <a:ext cx="551499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Мелодия Пети беззаботная, приветливая, весёлая. Петю изображают струнные инструменты – мягкие, с тёплым тембром.</a:t>
            </a:r>
          </a:p>
        </p:txBody>
      </p:sp>
      <p:pic>
        <p:nvPicPr>
          <p:cNvPr id="10" name="S_S_Prokofev_-_6_Simfonicheskaya_skazka_Petya_i_volk_tema_Peti_strunnyj_kvarte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681706" y="45778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86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221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mama-rasskazu.ru/uploads/posts/2015-08/1440172258_3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55" y="963466"/>
            <a:ext cx="3810000" cy="427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ttp://studio-records.ru/img/fagot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764" y="1060894"/>
            <a:ext cx="5896303" cy="393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/>
        </p:nvSpPr>
        <p:spPr>
          <a:xfrm>
            <a:off x="2507331" y="217245"/>
            <a:ext cx="9392033" cy="6686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altLang="ru-RU" sz="4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Тему Дедушки исполняет фагот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auto">
          <a:xfrm>
            <a:off x="415955" y="5379089"/>
            <a:ext cx="459034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Старого дедушку изображает строгая, неторопливая, ворчливая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мелодия. 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94401" y="5471476"/>
            <a:ext cx="4816792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узыка медленная, передаёт его тяжёлую поступь. 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S_S_Prokofev_-_1_Simfonicheskaya_skazka_Petya_i_volk_tema_dedushki_fago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97502" y="46869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90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29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zoozel.ru/gallery/images/1501780_kartinki-ptichek-multyashnyh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61" y="1306383"/>
            <a:ext cx="4267372" cy="341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Объект 4"/>
          <p:cNvPicPr>
            <a:picLocks noGrp="1"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48322" y="1432783"/>
            <a:ext cx="3377174" cy="3778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Заголовок 1"/>
          <p:cNvSpPr>
            <a:spLocks noGrp="1"/>
          </p:cNvSpPr>
          <p:nvPr/>
        </p:nvSpPr>
        <p:spPr>
          <a:xfrm>
            <a:off x="2488944" y="403250"/>
            <a:ext cx="9290049" cy="64747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altLang="ru-RU" sz="44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Тему Птички исполняет флейта</a:t>
            </a:r>
            <a:r>
              <a:rPr lang="ru-RU" altLang="ru-RU" sz="4400" dirty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endParaRPr lang="ru-RU" sz="4400" dirty="0">
              <a:solidFill>
                <a:srgbClr val="002060"/>
              </a:solidFill>
            </a:endParaRPr>
          </a:p>
        </p:txBody>
      </p:sp>
      <p:sp>
        <p:nvSpPr>
          <p:cNvPr id="5" name="Rectangle 15"/>
          <p:cNvSpPr>
            <a:spLocks noChangeArrowheads="1"/>
          </p:cNvSpPr>
          <p:nvPr/>
        </p:nvSpPr>
        <p:spPr bwMode="auto">
          <a:xfrm>
            <a:off x="867547" y="4975936"/>
            <a:ext cx="48387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 у флейты светлый, лёгкий, </a:t>
            </a:r>
            <a:r>
              <a:rPr lang="ru-RU" alt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6275692" y="5320553"/>
            <a:ext cx="527529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Птичка – хлопотливая, </a:t>
            </a:r>
            <a:r>
              <a:rPr lang="ru-RU" alt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юркая</a:t>
            </a:r>
            <a:r>
              <a:rPr lang="ru-RU" alt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S_S_Prokofev_-_2_Simfonicheskaya_skazka_Petya_i_volk_Tema_ptichki_flejt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401447" y="3721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40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96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zt116.ru/wp-content/uploads/2017/05/kot-u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72" y="1052022"/>
            <a:ext cx="5295900" cy="446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ttp://www.unimag.ua/published/publicdata/UNIMAGSHOP/attachments/SC/products_pictures/________Yamaha_Y_5190fa71ea083_en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906" y="1168767"/>
            <a:ext cx="4097088" cy="40970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/>
        </p:nvSpPr>
        <p:spPr>
          <a:xfrm>
            <a:off x="3042423" y="293093"/>
            <a:ext cx="9455095" cy="63713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altLang="ru-RU" sz="40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Тему Кошки исполняет кларнет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987326" y="5446201"/>
            <a:ext cx="437860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звучит очень подвижно, с разными тембровыми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окрасками.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13684" y="5519248"/>
            <a:ext cx="6231583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8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Мелодию коварной, хитрой кошки играет кларнет.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Sergej_Sergeevich_Prokofev_-_Simfonicheskaya_skazka_Petya_i_Volk_Tema_koshk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29089" y="32173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98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16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hddfhm.com/images/free-clipart-rubber-ducks-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7530"/>
            <a:ext cx="5062594" cy="390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666" y="1923709"/>
            <a:ext cx="5422439" cy="3862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>
            <a:spLocks noGrp="1"/>
          </p:cNvSpPr>
          <p:nvPr/>
        </p:nvSpPr>
        <p:spPr>
          <a:xfrm>
            <a:off x="3555269" y="967398"/>
            <a:ext cx="9864998" cy="7790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altLang="ru-RU" sz="40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Тему Утки исполняет гобой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6" name="Rectangle 11"/>
          <p:cNvSpPr txBox="1">
            <a:spLocks noChangeArrowheads="1"/>
          </p:cNvSpPr>
          <p:nvPr/>
        </p:nvSpPr>
        <p:spPr>
          <a:xfrm>
            <a:off x="308479" y="5786263"/>
            <a:ext cx="4083268" cy="803134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Утка ходит вперевалку, неуклюже. </a:t>
            </a:r>
            <a:endParaRPr lang="ru-RU" alt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30286" y="5370764"/>
            <a:ext cx="6073629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Гобой имеет немного гнусавый голос и очень похоже изображает кряканье утки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Sergej_Prokofev_-_Simfonicheskaya_skazka_Petya_i_Volk_Tema_utk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62700" y="30376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04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443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skybeat.ru/upload/iblock/a68/a687a623e26bc6dc8485c00f90f016e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781" y="1051652"/>
            <a:ext cx="2999087" cy="4306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9892" y="1051652"/>
            <a:ext cx="4102443" cy="4830774"/>
          </a:xfrm>
          <a:prstGeom prst="rect">
            <a:avLst/>
          </a:prstGeom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045885" y="5406823"/>
            <a:ext cx="957300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Волка изображают три валторны. Их голоса образуют аккорды – резкие, скрежещущие, 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хриплые.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/>
        </p:nvSpPr>
        <p:spPr>
          <a:xfrm>
            <a:off x="1258986" y="319928"/>
            <a:ext cx="9486626" cy="7317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altLang="ru-RU" sz="44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Тему Волка исполняют валторны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2" name="S_S_Prokofev_-_8_Simfonicheskaya_skazka_Petya_i_volk_tema_volka_voltorn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71080" y="31622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43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59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www.sunhome.ru/i/cards/18/smeshnaya-otkritka-ohotnikam.ori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98" y="1670270"/>
            <a:ext cx="3914775" cy="37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s://www.muzdom.ru/upload/iblock/f2f/f2f196b1ce9f041900236313fe0c714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769" y="1529962"/>
            <a:ext cx="4094206" cy="299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355" y="3883697"/>
            <a:ext cx="2619240" cy="2599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>
            <a:spLocks noGrp="1"/>
          </p:cNvSpPr>
          <p:nvPr/>
        </p:nvSpPr>
        <p:spPr>
          <a:xfrm>
            <a:off x="3215918" y="315545"/>
            <a:ext cx="10000593" cy="10562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Тему Охотников исполнили </a:t>
            </a:r>
            <a:r>
              <a:rPr lang="ru-RU" alt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весь </a:t>
            </a:r>
            <a:r>
              <a:rPr lang="ru-RU" altLang="ru-RU" b="1" dirty="0" err="1" smtClean="0">
                <a:solidFill>
                  <a:srgbClr val="C00000"/>
                </a:solidFill>
                <a:latin typeface="Monotype Corsiva" panose="03010101010201010101" pitchFamily="66" charset="0"/>
              </a:rPr>
              <a:t>откестр</a:t>
            </a:r>
            <a:endParaRPr lang="ru-RU" altLang="ru-RU" b="1" dirty="0" smtClean="0">
              <a:solidFill>
                <a:srgbClr val="C00000"/>
              </a:solidFill>
              <a:latin typeface="Monotype Corsiva" panose="03010101010201010101" pitchFamily="66" charset="0"/>
            </a:endParaRPr>
          </a:p>
          <a:p>
            <a:r>
              <a:rPr lang="ru-RU" altLang="ru-RU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Выстрелы из ружей - барабаны </a:t>
            </a:r>
            <a:r>
              <a:rPr lang="ru-RU" alt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и литавры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" name="Prokofev_Simfonicheskaya_skazka_Petya_i_volk_-_tema_ohotniko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131364" y="44452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84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rivet-strana.ru/foto/moskva/bolshoj-teatr/h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762" y="1298863"/>
            <a:ext cx="8197238" cy="545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045037" y="498764"/>
            <a:ext cx="31762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Большой театр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19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9217" y="376141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hlinkClick r:id="rId2"/>
              </a:rPr>
              <a:t>Если</a:t>
            </a:r>
            <a:r>
              <a:rPr lang="ru-RU" dirty="0">
                <a:hlinkClick r:id="rId2"/>
              </a:rPr>
              <a:t> </a:t>
            </a:r>
            <a:r>
              <a:rPr lang="ru-RU" b="1" dirty="0">
                <a:hlinkClick r:id="rId2"/>
              </a:rPr>
              <a:t>Весело</a:t>
            </a:r>
            <a:r>
              <a:rPr lang="ru-RU" dirty="0">
                <a:hlinkClick r:id="rId2"/>
              </a:rPr>
              <a:t> </a:t>
            </a:r>
            <a:r>
              <a:rPr lang="ru-RU" b="1" dirty="0">
                <a:hlinkClick r:id="rId2"/>
              </a:rPr>
              <a:t>Живется</a:t>
            </a:r>
            <a:r>
              <a:rPr lang="ru-RU" dirty="0">
                <a:hlinkClick r:id="rId2"/>
              </a:rPr>
              <a:t>, </a:t>
            </a:r>
            <a:r>
              <a:rPr lang="ru-RU" b="1" dirty="0">
                <a:hlinkClick r:id="rId2"/>
              </a:rPr>
              <a:t>Делай</a:t>
            </a:r>
            <a:r>
              <a:rPr lang="ru-RU" dirty="0">
                <a:hlinkClick r:id="rId2"/>
              </a:rPr>
              <a:t> </a:t>
            </a:r>
            <a:r>
              <a:rPr lang="ru-RU" b="1" dirty="0">
                <a:hlinkClick r:id="rId2"/>
              </a:rPr>
              <a:t>Так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40359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media.music123.com/is/image/MMGS7/Professional-Series-Timpani-Concert-Drums-32-in.-with-Gauge/468341000990000-00-750x7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2337" y="4201297"/>
            <a:ext cx="2322555" cy="23225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571" y="107092"/>
            <a:ext cx="3107449" cy="2891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6" name="Picture 6" descr="https://thumbs.dreamstime.com/z/%D1%84%D0%B0%D0%B3%D0%BE%D1%82-3572010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5" t="8139" r="17275" b="7571"/>
          <a:stretch/>
        </p:blipFill>
        <p:spPr bwMode="auto">
          <a:xfrm>
            <a:off x="252571" y="3212758"/>
            <a:ext cx="2001795" cy="3204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https://ds01.infourok.ru/uploads/ex/0e6a/0000aaa9-94d28d23/640/img4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3" t="24382" r="7822" b="13636"/>
          <a:stretch/>
        </p:blipFill>
        <p:spPr bwMode="auto">
          <a:xfrm>
            <a:off x="2852010" y="610282"/>
            <a:ext cx="5123935" cy="28502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https://musiclife.kiev.ua/components/com_virtuemart/shop_image/product/________Jupiter__4c4174e48971c/w800_h800_fit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3897" y="123569"/>
            <a:ext cx="3443417" cy="344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19525" y="3847073"/>
            <a:ext cx="2885303" cy="2885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://mypresentation.ru/documents/b148cecc905cf097f9745e855da3a869/img6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9" t="34001" r="2937" b="19777"/>
          <a:stretch/>
        </p:blipFill>
        <p:spPr bwMode="auto">
          <a:xfrm>
            <a:off x="4877882" y="3775676"/>
            <a:ext cx="3987800" cy="2641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11404" y="2362200"/>
            <a:ext cx="1152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флейта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4238" y="5638800"/>
            <a:ext cx="8096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фагот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46355" y="2414373"/>
            <a:ext cx="10785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кларнет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4828" y="2895600"/>
            <a:ext cx="8183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</a:rPr>
              <a:t>габой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98614" y="3758571"/>
            <a:ext cx="11352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литавры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60020" y="6336042"/>
            <a:ext cx="12185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</a:rPr>
              <a:t>волторна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70697" y="3590383"/>
            <a:ext cx="25853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</a:rPr>
              <a:t>Струнно</a:t>
            </a:r>
            <a:r>
              <a:rPr lang="ru-RU" sz="2000" b="1" dirty="0" smtClean="0">
                <a:solidFill>
                  <a:srgbClr val="C00000"/>
                </a:solidFill>
              </a:rPr>
              <a:t> - смычковые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08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hlinkClick r:id="rId2"/>
              </a:rPr>
              <a:t>Советский </a:t>
            </a:r>
            <a:r>
              <a:rPr lang="ru-RU" b="1" dirty="0">
                <a:hlinkClick r:id="rId2"/>
              </a:rPr>
              <a:t>мультфильм</a:t>
            </a:r>
            <a:r>
              <a:rPr lang="ru-RU" dirty="0">
                <a:hlinkClick r:id="rId2"/>
              </a:rPr>
              <a:t> | </a:t>
            </a:r>
            <a:r>
              <a:rPr lang="ru-RU" b="1" dirty="0">
                <a:hlinkClick r:id="rId2"/>
              </a:rPr>
              <a:t>Петя</a:t>
            </a:r>
            <a:r>
              <a:rPr lang="ru-RU" dirty="0">
                <a:hlinkClick r:id="rId2"/>
              </a:rPr>
              <a:t> </a:t>
            </a:r>
            <a:r>
              <a:rPr lang="ru-RU" b="1" dirty="0">
                <a:hlinkClick r:id="rId2"/>
              </a:rPr>
              <a:t>и</a:t>
            </a:r>
            <a:r>
              <a:rPr lang="ru-RU" dirty="0">
                <a:hlinkClick r:id="rId2"/>
              </a:rPr>
              <a:t> </a:t>
            </a:r>
            <a:r>
              <a:rPr lang="ru-RU" b="1" dirty="0">
                <a:hlinkClick r:id="rId2"/>
              </a:rPr>
              <a:t>Волк</a:t>
            </a:r>
            <a:r>
              <a:rPr lang="ru-RU" dirty="0">
                <a:hlinkClick r:id="rId2"/>
              </a:rPr>
              <a:t> |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851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50000" y="355600"/>
            <a:ext cx="35253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Рефлексия</a:t>
            </a:r>
            <a:endParaRPr lang="ru-RU" sz="66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26" name="Picture 2" descr="https://rlv.zcache.com/cheer_up_yellow_emoji_party_happy_face_symbol_classic_round_sticker-r821c9ad7d35943228f0f0e973050e063_v9wth_8byvr_5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019" y="2959256"/>
            <a:ext cx="2011123" cy="20111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liparts.co/cliparts/8cE/bXp/8cEbXpbn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605" y="4889965"/>
            <a:ext cx="1760537" cy="17605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tatic.giga.de/wp-content/uploads/2016/02/shutterstock_12341749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119" y="1279133"/>
            <a:ext cx="2546197" cy="1680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38950" y="1562648"/>
            <a:ext cx="5753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На уроке было комфортно и все понятно.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05142" y="3503153"/>
            <a:ext cx="62504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На уроке немного затруднялся, не все понял.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77116" y="5443658"/>
            <a:ext cx="558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На уроке ничего не понял, было трудно.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65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vladi-room.ru/uploads/vladi/2015/07/1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14" y="3249524"/>
            <a:ext cx="6236836" cy="350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vipkassa.ru/files/images/event_banner/odnoaktnye_balety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212" y="870410"/>
            <a:ext cx="6882788" cy="313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39826" y="2439452"/>
            <a:ext cx="1309974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Опера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77594" y="224079"/>
            <a:ext cx="1321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Балет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96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4.infourok.ru/uploads/ex/0a58/00011bc7-6d778d05/img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86" b="9452"/>
          <a:stretch/>
        </p:blipFill>
        <p:spPr bwMode="auto">
          <a:xfrm>
            <a:off x="2108886" y="569249"/>
            <a:ext cx="7298725" cy="5683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1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uotika.ru/wp-content/uploads/2014/01/volk-i-semero-kozlyat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28" y="0"/>
            <a:ext cx="4981575" cy="383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ds03.infourok.ru/uploads/ex/0f20/00031c5f-c53b290c/9/img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5" t="7145" r="5845" b="11413"/>
          <a:stretch/>
        </p:blipFill>
        <p:spPr bwMode="auto">
          <a:xfrm>
            <a:off x="3375883" y="2830573"/>
            <a:ext cx="5916397" cy="4027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bezkino.com/uploads/posts/2015-09/1441880722_ruslan-i-ludmil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973" y="255673"/>
            <a:ext cx="5040612" cy="3355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053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cascadesymphony.org/wp-content/uploads/2013/04/CSOphoto20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63" y="964885"/>
            <a:ext cx="11904619" cy="4899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983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7083" y="2202964"/>
            <a:ext cx="106211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hlinkClick r:id="rId3"/>
              </a:rPr>
              <a:t>https://</a:t>
            </a:r>
            <a:r>
              <a:rPr lang="en-US" sz="4000" dirty="0" smtClean="0">
                <a:hlinkClick r:id="rId3"/>
              </a:rPr>
              <a:t>learningapps.org/display?v=ped18kp2518</a:t>
            </a: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4819135" y="181232"/>
            <a:ext cx="51247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Интерактивная игра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86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hotelbergs.lv/images/concierge/1000x0/koncert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25" y="0"/>
            <a:ext cx="9985375" cy="665026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extLst/>
        </p:spPr>
      </p:pic>
    </p:spTree>
    <p:extLst>
      <p:ext uri="{BB962C8B-B14F-4D97-AF65-F5344CB8AC3E}">
        <p14:creationId xmlns:p14="http://schemas.microsoft.com/office/powerpoint/2010/main" val="96922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16060" y="1508280"/>
            <a:ext cx="61230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Тест «Жанры в музыке» 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17425" y="3285523"/>
            <a:ext cx="85465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hlinkClick r:id="rId3"/>
              </a:rPr>
              <a:t>https://</a:t>
            </a:r>
            <a:r>
              <a:rPr lang="en-US" sz="3200" dirty="0" smtClean="0">
                <a:hlinkClick r:id="rId3"/>
              </a:rPr>
              <a:t>learningapps.org/display?v=pq4ev970318</a:t>
            </a:r>
            <a:r>
              <a:rPr lang="ru-RU" sz="3200" dirty="0" smtClean="0"/>
              <a:t>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6358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241</Words>
  <Application>Microsoft Office PowerPoint</Application>
  <PresentationFormat>Широкоэкранный</PresentationFormat>
  <Paragraphs>52</Paragraphs>
  <Slides>23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Calibri Light</vt:lpstr>
      <vt:lpstr>Monotype Corsiva</vt:lpstr>
      <vt:lpstr>Times New Roman</vt:lpstr>
      <vt:lpstr>Wingdings</vt:lpstr>
      <vt:lpstr>Тема Office</vt:lpstr>
      <vt:lpstr>Сейчас музыкальный начнётся урок,   Об этом сказал нам весёлый звонок,   Сказал, заливаясь, на ноте высокой,   Вас всех, поздравляю с началом урока!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Если Весело Живется, Делай Так </vt:lpstr>
      <vt:lpstr>Презентация PowerPoint</vt:lpstr>
      <vt:lpstr>Советский мультфильм | Петя и Волк |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Симфоническая сказка  «Петя и волк»</dc:title>
  <dc:creator>Salihat</dc:creator>
  <cp:lastModifiedBy>Salihat</cp:lastModifiedBy>
  <cp:revision>37</cp:revision>
  <dcterms:created xsi:type="dcterms:W3CDTF">2018-02-27T11:04:26Z</dcterms:created>
  <dcterms:modified xsi:type="dcterms:W3CDTF">2019-03-14T11:07:18Z</dcterms:modified>
</cp:coreProperties>
</file>