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70" r:id="rId9"/>
    <p:sldId id="262" r:id="rId10"/>
    <p:sldId id="264" r:id="rId11"/>
    <p:sldId id="265" r:id="rId12"/>
    <p:sldId id="266" r:id="rId13"/>
    <p:sldId id="269" r:id="rId14"/>
    <p:sldId id="267" r:id="rId15"/>
    <p:sldId id="268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1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25E98-7CD5-4A39-913B-5A6BB1B7C9EA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38096-DBB0-493E-AA34-62AEB66B4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616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38096-DBB0-493E-AA34-62AEB66B49D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46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713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882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564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520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383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917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713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429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63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42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89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DFA98-C5CA-4FCF-BE4D-160C87481A75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529D3-95CA-4B02-B133-4839672A3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52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772816"/>
            <a:ext cx="7772400" cy="1470025"/>
          </a:xfrm>
        </p:spPr>
        <p:txBody>
          <a:bodyPr/>
          <a:lstStyle/>
          <a:p>
            <a:r>
              <a:rPr lang="ru-RU" dirty="0" smtClean="0"/>
              <a:t>ОГКОУ «Ивановская школа-интернат 1»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Воспитатель: Орлова Наталья Анатольевна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005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3588" y="5733256"/>
            <a:ext cx="7272808" cy="896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Рассада  подросла  и  на  улице  потеплело.   Пора высаживать  рассаду   на   школьную   клумбу.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Учитель\Desktop\фото\посадка цветов\IMG_20170522_1607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792088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66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589240"/>
            <a:ext cx="7911013" cy="100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Посадка   цветов   -  сложный  и  мучительный процесс.    В   работе   нам   помогают   опытные   наставники.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Учитель\Desktop\фото\посадка цветов\IMG_20170522_1617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84887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192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293096"/>
            <a:ext cx="3960440" cy="1584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Перед   посадкой цветов землю  надо  обработать и  полить.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Учитель\Desktop\фото\посадка цветов\IMG_20170522_1623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094" y="3489110"/>
            <a:ext cx="462292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Учитель\Desktop\фото\посадка цветов\IMG_20170522_1624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4644008" cy="348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818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085184"/>
            <a:ext cx="4392488" cy="158417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школьной клумбе  совместно растут разные  растения – тюльпаны,  нарциссы,  ноготки, ирисы. Они расцветают в разное время  тёплого периода  года.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Учитель\Desktop\фото\посадка цветов\IMG_20170522_1652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02154"/>
            <a:ext cx="440795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681"/>
            <a:ext cx="4320480" cy="49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6646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877272"/>
            <a:ext cx="8640960" cy="72008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000" dirty="0" smtClean="0"/>
              <a:t>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Молодые  растения, выращенные для посадки,  очень  хрупкие.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Надо  быть  внимательным,    чтобы   цветы  не  повредить.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Учитель\Desktop\фото\посадка цветов\IMG_20170522_1628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36" y="332654"/>
            <a:ext cx="7846788" cy="540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315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936" y="6021288"/>
            <a:ext cx="8229600" cy="72007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Когда  работа завершена, то такое получаешь наслаждение 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Учитель\Desktop\фото\посадка цветов\IMG_20170522_1644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74" y="260648"/>
            <a:ext cx="8030873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731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952" y="5445224"/>
            <a:ext cx="8229600" cy="1008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 «Бархатцы»  оранжевого цвета, такие же как на городской клумбе, вырастут у нас осенью во дворе школы.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F:\Мой край родной\фото площадь Пушкина\20170919_2057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028384" cy="451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8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484368" cy="172819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Социальный проект 4 К  и 7 К  классов  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«Цветущий  сад» </a:t>
            </a:r>
            <a:endParaRPr lang="ru-RU" sz="6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2224" y="4121696"/>
            <a:ext cx="8172400" cy="273630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3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НАШ ДЕВИ3:    «Спеши творить добро!»</a:t>
            </a:r>
            <a:r>
              <a:rPr lang="ru-RU" sz="3300" b="1" i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b="1" i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Доброта с годами не стареет                                                                                                                 Доброта  от  холода  согреет,</a:t>
            </a:r>
            <a:b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  Если доброта как солнце светит,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Радуются  взрослые  и  дети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.</a:t>
            </a:r>
            <a:endParaRPr lang="ru-RU" sz="2800" b="1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457200">
              <a:lnSpc>
                <a:spcPct val="120000"/>
              </a:lnSpc>
              <a:spcAft>
                <a:spcPts val="600"/>
              </a:spcAft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800" b="1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algn="l"/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agoj.ru/foto13.png?i=9801&amp;k=mini-klumbi-svoimi-rukami-fot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56" y="1988840"/>
            <a:ext cx="3024336" cy="19442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1185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352928" cy="6120680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проекта:  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Научиться  приносить пользу  себе и окружающим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Приобрести  опыт  проявления  социальной   активности           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000" b="1" i="1" u="sng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Продолжить  работу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озеленению школьного двора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Посадить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семена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цветов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рассады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 Высадить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рассаду  и ухаживать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цветами 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школьной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клумбе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 Ухаживать за комнатными цветами в спальне и классной комнате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57041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517232"/>
            <a:ext cx="8229600" cy="115212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Вот уже несколько лет ранней  весной, в начале апреля, мы сажаем в землю, насыпанную в пластиковые стаканы, семена  цветов  «Бархатцы»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Учитель\Desktop\фото\Фото_рассада\DSCN09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741682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825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5589240"/>
            <a:ext cx="8229600" cy="936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Поливаем посаженные семена регулярно, чтобы молодые   растения  не  погибли.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9268"/>
            <a:ext cx="7242188" cy="5205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766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524" y="5517232"/>
            <a:ext cx="8712968" cy="118499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Ухаживание за  комнатными  растениями  тоже  входит  в  наши обязанности.  Комнатные растения  также  как  проветривание и влажная уборка   очищают  воздух  в  классе.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Учитель\Desktop\фото\Фото_рассада\DSCN09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176464" cy="3212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Учитель\Desktop\фото\Фото_рассада\DSCN09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76872"/>
            <a:ext cx="4248472" cy="310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333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7027" y="4352715"/>
            <a:ext cx="4752529" cy="230425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  выполнении  физических   и дыхательных упражнений во время физкультминуток  воздух  в  классе должен  быть  чистым  и  лёгким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:\7к_4к\фотографии\фото_среда\DSCN094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42986" y="3555934"/>
            <a:ext cx="3356991" cy="2888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F:\7к_4к\фотографии\фото_среда\DSCN096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7503" y="404667"/>
            <a:ext cx="4032449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7к_4к\фотографии\фото_среда\DSCN095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6634"/>
            <a:ext cx="4065766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7119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540" y="5673549"/>
            <a:ext cx="8568952" cy="1112987"/>
          </a:xfrm>
        </p:spPr>
        <p:txBody>
          <a:bodyPr>
            <a:normAutofit fontScale="85000" lnSpcReduction="10000"/>
          </a:bodyPr>
          <a:lstStyle/>
          <a:p>
            <a:pPr marL="0" lvl="0" indent="0" algn="ctr"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Весной  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мы  работаем  на  пришкольном  участке, 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частности, 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 парнике.   В  парнике  мы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высаживаем, 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затем 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пропалываем   и поливаем  плодовые 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растения: помидоры, лук, редиску, огурцы.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632848" cy="518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9654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365" y="4653136"/>
            <a:ext cx="4896544" cy="17278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Посещение цветочной оранжереи.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Там  мы  познакомились  с  раз-личными   видами  экзотических  растений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1026" name="Picture 2" descr="C:\Users\Учитель\Desktop\фото\фото_флористика\IMG_20170406_1513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2428"/>
            <a:ext cx="5481136" cy="407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\Desktop\фото\фото_флористика\IMG_20170406_1519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101" y="3887670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2935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329</Words>
  <Application>Microsoft Office PowerPoint</Application>
  <PresentationFormat>Экран (4:3)</PresentationFormat>
  <Paragraphs>33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ОГКОУ «Ивановская школа-интернат 1»</vt:lpstr>
      <vt:lpstr>Социальный проект 4 К  и 7 К  классов      «Цветущий  сад»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50</cp:revision>
  <dcterms:created xsi:type="dcterms:W3CDTF">2017-05-26T15:43:05Z</dcterms:created>
  <dcterms:modified xsi:type="dcterms:W3CDTF">2022-03-18T13:09:50Z</dcterms:modified>
</cp:coreProperties>
</file>