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6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3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87220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Я учу будущих инженеров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122413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Фокина Екатерина Сергеевна</a:t>
            </a:r>
          </a:p>
          <a:p>
            <a:r>
              <a:rPr lang="ru-RU" sz="1800" dirty="0" smtClean="0"/>
              <a:t>Учитель математики МБОУ </a:t>
            </a:r>
            <a:r>
              <a:rPr lang="ru-RU" sz="1800" dirty="0" err="1" smtClean="0"/>
              <a:t>Парабельской</a:t>
            </a:r>
            <a:r>
              <a:rPr lang="ru-RU" sz="1800" dirty="0" smtClean="0"/>
              <a:t> СШ им. </a:t>
            </a:r>
            <a:r>
              <a:rPr lang="ru-RU" sz="1800" dirty="0" err="1" smtClean="0"/>
              <a:t>Н.А.Образцова</a:t>
            </a:r>
            <a:endParaRPr lang="ru-RU" sz="1800" dirty="0"/>
          </a:p>
        </p:txBody>
      </p:sp>
      <p:pic>
        <p:nvPicPr>
          <p:cNvPr id="1026" name="Picture 2" descr="http://jobclab.ru/images/news/2698/_thumb1/b51c1feca3783b76cd9de29dabfc298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0648"/>
            <a:ext cx="36671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3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Подготовить небольшой доклад или презентацию об «умном доме».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140968"/>
            <a:ext cx="39338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293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- Какие действия мы с вами сегодня выполняли?</a:t>
            </a:r>
          </a:p>
          <a:p>
            <a:r>
              <a:rPr lang="ru-RU" sz="3600" dirty="0"/>
              <a:t>- Что показалось вам интересным на уроке?</a:t>
            </a:r>
          </a:p>
          <a:p>
            <a:r>
              <a:rPr lang="ru-RU" sz="3600" dirty="0"/>
              <a:t>- А что для вас было не интересно?</a:t>
            </a:r>
          </a:p>
          <a:p>
            <a:r>
              <a:rPr lang="ru-RU" sz="3600" dirty="0"/>
              <a:t>- Хотели бы вы работать инженером?</a:t>
            </a:r>
          </a:p>
        </p:txBody>
      </p:sp>
    </p:spTree>
    <p:extLst>
      <p:ext uri="{BB962C8B-B14F-4D97-AF65-F5344CB8AC3E}">
        <p14:creationId xmlns:p14="http://schemas.microsoft.com/office/powerpoint/2010/main" val="138479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Спасибо за урок!</a:t>
            </a:r>
            <a:endParaRPr lang="ru-RU" sz="40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34870">
            <a:off x="3470991" y="1240891"/>
            <a:ext cx="4715797" cy="3851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37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733256"/>
            <a:ext cx="8075240" cy="3017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Цели: 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-  повторить, обобщить и систематизировать материал по теме «таблица умножения», «решение задач»;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- формировать умение работать коллективно;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- развивать интеллектуальные и мыслительные способности учащихся;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- воспитывать интерес к своей будущей профессии связанной с наукой.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Задачи: 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- формировать представление о профессиональной деятельности инженера;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- развивать у школьников мотивацию к учению;</a:t>
            </a:r>
            <a:endParaRPr lang="ru-RU" sz="2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- использовать полученные ранее знания.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20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270:9                                  350:7                           640:8                            930:3</a:t>
            </a:r>
          </a:p>
          <a:p>
            <a:r>
              <a:rPr lang="ru-RU" sz="4400" dirty="0"/>
              <a:t>1224:12                             2814:14                       3618:6                          500*3</a:t>
            </a:r>
          </a:p>
          <a:p>
            <a:r>
              <a:rPr lang="ru-RU" sz="4400" dirty="0"/>
              <a:t>300*6                                 603*4                          108*5                           801*7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9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1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«</a:t>
            </a:r>
            <a:r>
              <a:rPr lang="ru-RU" sz="4900" dirty="0"/>
              <a:t>Не каждому дано так щедро жить, друзьям на память города дарить…»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7632848" cy="360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8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13" y="548680"/>
            <a:ext cx="8340119" cy="5688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31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Я - ИНЖЕНЕР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90280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/>
              <a:t>Работа в группах</a:t>
            </a:r>
            <a:endParaRPr lang="ru-RU" sz="8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25658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35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ДОМ - 17 </a:t>
            </a:r>
            <a:r>
              <a:rPr lang="ru-RU" sz="4000" dirty="0"/>
              <a:t>этажей, 3 подъезда.  На каждом этаже есть однокомнатная, двухкомнатная, трехкомнатная и четырехкомнатная квартира. </a:t>
            </a:r>
          </a:p>
        </p:txBody>
      </p:sp>
    </p:spTree>
    <p:extLst>
      <p:ext uri="{BB962C8B-B14F-4D97-AF65-F5344CB8AC3E}">
        <p14:creationId xmlns:p14="http://schemas.microsoft.com/office/powerpoint/2010/main" val="25544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algn="just"/>
            <a:r>
              <a:rPr lang="ru-RU" dirty="0"/>
              <a:t>Посчитайте сколько нужно поставить окон в квартиры, без учета подъездов, если на однокомнатную квартиру понадобится 2 окна (кухня, комната).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12976"/>
            <a:ext cx="619268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10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218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Я учу будущих инженеров</vt:lpstr>
      <vt:lpstr>Презентация PowerPoint</vt:lpstr>
      <vt:lpstr>Устный счет</vt:lpstr>
      <vt:lpstr>«Не каждому дано так щедро жить, друзьям на память города дарить…»</vt:lpstr>
      <vt:lpstr>Презентация PowerPoint</vt:lpstr>
      <vt:lpstr>Тема урока: </vt:lpstr>
      <vt:lpstr>Работа в группах</vt:lpstr>
      <vt:lpstr>задача</vt:lpstr>
      <vt:lpstr>Самостоятельная работа</vt:lpstr>
      <vt:lpstr>Домашнее задание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учу будущих инженеров</dc:title>
  <dc:creator>Admin</dc:creator>
  <cp:lastModifiedBy>Admin</cp:lastModifiedBy>
  <cp:revision>5</cp:revision>
  <dcterms:created xsi:type="dcterms:W3CDTF">2018-06-26T11:54:51Z</dcterms:created>
  <dcterms:modified xsi:type="dcterms:W3CDTF">2018-11-19T10:12:01Z</dcterms:modified>
</cp:coreProperties>
</file>