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9.jpg"/><Relationship Id="rId7" Type="http://schemas.openxmlformats.org/officeDocument/2006/relationships/image" Target="../media/image22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g"/><Relationship Id="rId5" Type="http://schemas.openxmlformats.org/officeDocument/2006/relationships/image" Target="../media/image13.png"/><Relationship Id="rId10" Type="http://schemas.openxmlformats.org/officeDocument/2006/relationships/image" Target="../media/image25.png"/><Relationship Id="rId4" Type="http://schemas.openxmlformats.org/officeDocument/2006/relationships/image" Target="../media/image20.jpeg"/><Relationship Id="rId9" Type="http://schemas.openxmlformats.org/officeDocument/2006/relationships/image" Target="../media/image24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g"/><Relationship Id="rId13" Type="http://schemas.openxmlformats.org/officeDocument/2006/relationships/image" Target="../media/image39.jpg"/><Relationship Id="rId3" Type="http://schemas.openxmlformats.org/officeDocument/2006/relationships/image" Target="../media/image29.jpg"/><Relationship Id="rId7" Type="http://schemas.openxmlformats.org/officeDocument/2006/relationships/image" Target="../media/image33.jpg"/><Relationship Id="rId12" Type="http://schemas.openxmlformats.org/officeDocument/2006/relationships/image" Target="../media/image38.jp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g"/><Relationship Id="rId11" Type="http://schemas.openxmlformats.org/officeDocument/2006/relationships/image" Target="../media/image37.jpg"/><Relationship Id="rId5" Type="http://schemas.openxmlformats.org/officeDocument/2006/relationships/image" Target="../media/image31.jpg"/><Relationship Id="rId10" Type="http://schemas.openxmlformats.org/officeDocument/2006/relationships/image" Target="../media/image36.jpg"/><Relationship Id="rId4" Type="http://schemas.openxmlformats.org/officeDocument/2006/relationships/image" Target="../media/image30.png"/><Relationship Id="rId9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539552" y="620688"/>
            <a:ext cx="7772400" cy="2376264"/>
          </a:xfrm>
        </p:spPr>
        <p:txBody>
          <a:bodyPr>
            <a:noAutofit/>
          </a:bodyPr>
          <a:lstStyle/>
          <a:p>
            <a:r>
              <a:rPr lang="ru-RU" sz="5400" b="1" dirty="0"/>
              <a:t>Продуктовый магазин. Виды отделов продуктового магазина.</a:t>
            </a:r>
            <a:br>
              <a:rPr lang="ru-RU" sz="5400" b="1" dirty="0"/>
            </a:br>
            <a:endParaRPr lang="ru-RU" sz="5400" b="1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2627784" y="4941168"/>
            <a:ext cx="6400800" cy="1752600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Подготовила: Бочкова Н.С.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2747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b="1" dirty="0" smtClean="0"/>
              <a:t>Отдел хлебобулочных изделий</a:t>
            </a:r>
            <a:endParaRPr lang="ru-RU" sz="54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28800"/>
            <a:ext cx="6972266" cy="52292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756011"/>
            <a:ext cx="2073515" cy="202491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5100" y="2636912"/>
            <a:ext cx="2628900" cy="17430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2709" y="4635582"/>
            <a:ext cx="3333750" cy="221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757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1296"/>
            <a:ext cx="8455308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467544" y="980728"/>
            <a:ext cx="2736304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0443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/>
              <a:t>Фрукты - овощи</a:t>
            </a:r>
            <a:endParaRPr lang="ru-RU" sz="66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340768"/>
            <a:ext cx="7920880" cy="5395329"/>
          </a:xfrm>
        </p:spPr>
      </p:pic>
    </p:spTree>
    <p:extLst>
      <p:ext uri="{BB962C8B-B14F-4D97-AF65-F5344CB8AC3E}">
        <p14:creationId xmlns:p14="http://schemas.microsoft.com/office/powerpoint/2010/main" val="1773866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15424">
            <a:off x="-65365" y="315077"/>
            <a:ext cx="2857500" cy="1905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21" y="2458460"/>
            <a:ext cx="3018347" cy="217824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58647">
            <a:off x="5618556" y="404662"/>
            <a:ext cx="2968491" cy="197214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4735"/>
            <a:ext cx="2726772" cy="213530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188640"/>
            <a:ext cx="2476500" cy="184785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6772" y="4691730"/>
            <a:ext cx="2819400" cy="161925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06982">
            <a:off x="3347864" y="2176282"/>
            <a:ext cx="2431157" cy="243115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6583">
            <a:off x="6041876" y="2496510"/>
            <a:ext cx="2552700" cy="17907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38081">
            <a:off x="5550573" y="3847658"/>
            <a:ext cx="3019790" cy="3133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848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6632"/>
            <a:ext cx="8360657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755576" y="620688"/>
            <a:ext cx="1728192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755576" y="1268760"/>
            <a:ext cx="5112568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2461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dirty="0" smtClean="0"/>
              <a:t>Бакалейный отдел</a:t>
            </a:r>
            <a:endParaRPr lang="ru-RU" sz="72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59" y="1484784"/>
            <a:ext cx="8080287" cy="4536504"/>
          </a:xfrm>
        </p:spPr>
      </p:pic>
    </p:spTree>
    <p:extLst>
      <p:ext uri="{BB962C8B-B14F-4D97-AF65-F5344CB8AC3E}">
        <p14:creationId xmlns:p14="http://schemas.microsoft.com/office/powerpoint/2010/main" val="642098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18" y="188639"/>
            <a:ext cx="8670346" cy="6412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467544" y="764704"/>
            <a:ext cx="216024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367052" y="1484784"/>
            <a:ext cx="5645108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51520" y="2132856"/>
            <a:ext cx="2938086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635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/>
              <a:t>Кондитерский отдел</a:t>
            </a:r>
            <a:endParaRPr lang="ru-RU" sz="66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268760"/>
            <a:ext cx="6761725" cy="5071294"/>
          </a:xfrm>
        </p:spPr>
      </p:pic>
    </p:spTree>
    <p:extLst>
      <p:ext uri="{BB962C8B-B14F-4D97-AF65-F5344CB8AC3E}">
        <p14:creationId xmlns:p14="http://schemas.microsoft.com/office/powerpoint/2010/main" val="3435962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476672"/>
            <a:ext cx="8447036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827584" y="908720"/>
            <a:ext cx="2232248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611560" y="1628800"/>
            <a:ext cx="5256584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827584" y="2348880"/>
            <a:ext cx="2232248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827584" y="3068960"/>
            <a:ext cx="2232248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0838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76672"/>
            <a:ext cx="4794449" cy="468897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2204864"/>
            <a:ext cx="5524500" cy="42862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508794"/>
            <a:ext cx="6349206" cy="634920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71523"/>
            <a:ext cx="6453336" cy="645333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657" y="0"/>
            <a:ext cx="8508685" cy="6858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3976"/>
            <a:ext cx="9144000" cy="609004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3976"/>
            <a:ext cx="9144000" cy="561677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4315" y="0"/>
            <a:ext cx="4823414" cy="696521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620688"/>
            <a:ext cx="7056784" cy="561662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88" y="549851"/>
            <a:ext cx="7272808" cy="597500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1500"/>
            <a:ext cx="9144000" cy="57150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3038" y="383976"/>
            <a:ext cx="9198100" cy="5853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974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 flipH="1">
            <a:off x="726022" y="908720"/>
            <a:ext cx="2088231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0" b="1" dirty="0" smtClean="0">
                <a:solidFill>
                  <a:schemeClr val="bg1"/>
                </a:solidFill>
              </a:rPr>
              <a:t>х</a:t>
            </a:r>
            <a:endParaRPr lang="ru-RU" sz="30000" b="1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2874" y="1404694"/>
            <a:ext cx="4572000" cy="3429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19872" y="14862"/>
            <a:ext cx="1152128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900" b="1" dirty="0"/>
              <a:t>,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282177" y="0"/>
            <a:ext cx="1224136" cy="3770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900" b="1" dirty="0"/>
              <a:t>,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236296" y="2132856"/>
            <a:ext cx="1512168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900" b="1" dirty="0" smtClean="0">
                <a:solidFill>
                  <a:schemeClr val="accent3">
                    <a:lumMod val="50000"/>
                  </a:schemeClr>
                </a:solidFill>
              </a:rPr>
              <a:t>Б</a:t>
            </a:r>
            <a:endParaRPr lang="ru-RU" sz="199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36417" y="185445"/>
            <a:ext cx="476989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500" b="1" i="1" dirty="0" smtClean="0">
                <a:solidFill>
                  <a:srgbClr val="FF0000"/>
                </a:solidFill>
              </a:rPr>
              <a:t>хлеб</a:t>
            </a:r>
            <a:endParaRPr lang="ru-RU" sz="115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939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b="1" dirty="0" smtClean="0"/>
              <a:t>Молочный отдел</a:t>
            </a:r>
            <a:endParaRPr lang="ru-RU" sz="80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696" y="1600200"/>
            <a:ext cx="7311692" cy="4853136"/>
          </a:xfrm>
        </p:spPr>
      </p:pic>
    </p:spTree>
    <p:extLst>
      <p:ext uri="{BB962C8B-B14F-4D97-AF65-F5344CB8AC3E}">
        <p14:creationId xmlns:p14="http://schemas.microsoft.com/office/powerpoint/2010/main" val="2881432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476672"/>
            <a:ext cx="8280154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899592" y="980728"/>
            <a:ext cx="2232248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899592" y="1628800"/>
            <a:ext cx="5328592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755576" y="2348880"/>
            <a:ext cx="2232248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894834" y="3068960"/>
            <a:ext cx="2232248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894834" y="3717032"/>
            <a:ext cx="2669054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4215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800" b="1" dirty="0" smtClean="0"/>
              <a:t>Рыбный отдел</a:t>
            </a:r>
            <a:endParaRPr lang="ru-RU" sz="88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439" y="1600200"/>
            <a:ext cx="6662869" cy="4997152"/>
          </a:xfrm>
        </p:spPr>
      </p:pic>
    </p:spTree>
    <p:extLst>
      <p:ext uri="{BB962C8B-B14F-4D97-AF65-F5344CB8AC3E}">
        <p14:creationId xmlns:p14="http://schemas.microsoft.com/office/powerpoint/2010/main" val="2596309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404664"/>
            <a:ext cx="8676920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755576" y="908720"/>
            <a:ext cx="180020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611560" y="1628800"/>
            <a:ext cx="5688632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755576" y="2348880"/>
            <a:ext cx="252028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755576" y="3068960"/>
            <a:ext cx="2232248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611560" y="3789040"/>
            <a:ext cx="3096344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611560" y="4437112"/>
            <a:ext cx="180020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4964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800" b="1" dirty="0" smtClean="0"/>
              <a:t>Мясной отдел</a:t>
            </a:r>
            <a:endParaRPr lang="ru-RU" sz="8800" b="1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556792"/>
            <a:ext cx="7858461" cy="4649713"/>
          </a:xfrm>
        </p:spPr>
      </p:pic>
    </p:spTree>
    <p:extLst>
      <p:ext uri="{BB962C8B-B14F-4D97-AF65-F5344CB8AC3E}">
        <p14:creationId xmlns:p14="http://schemas.microsoft.com/office/powerpoint/2010/main" val="3436605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6632"/>
            <a:ext cx="8150211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827584" y="620688"/>
            <a:ext cx="2304256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827584" y="1340768"/>
            <a:ext cx="5184576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683568" y="2060848"/>
            <a:ext cx="2304256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683568" y="2708920"/>
            <a:ext cx="2304256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827584" y="3501008"/>
            <a:ext cx="2736304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683568" y="4221088"/>
            <a:ext cx="2304256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611560" y="4869160"/>
            <a:ext cx="2304256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2706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708920"/>
            <a:ext cx="4435971" cy="332993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476938" y="620688"/>
            <a:ext cx="3312368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900" b="1" dirty="0" smtClean="0"/>
              <a:t>,,,</a:t>
            </a:r>
            <a:endParaRPr lang="ru-RU" sz="199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5917379" y="2884146"/>
            <a:ext cx="316835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900" b="1" dirty="0" smtClean="0">
                <a:solidFill>
                  <a:schemeClr val="accent3">
                    <a:lumMod val="50000"/>
                  </a:schemeClr>
                </a:solidFill>
              </a:rPr>
              <a:t>ко</a:t>
            </a:r>
            <a:endParaRPr lang="ru-RU" sz="199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95936" y="404664"/>
            <a:ext cx="46085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i="1" dirty="0" smtClean="0">
                <a:solidFill>
                  <a:srgbClr val="FF0000"/>
                </a:solidFill>
              </a:rPr>
              <a:t>молоко</a:t>
            </a:r>
            <a:endParaRPr lang="ru-RU" sz="96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94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65" y="1268760"/>
            <a:ext cx="3672408" cy="477226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347864" y="-199276"/>
            <a:ext cx="237626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b="1" dirty="0" smtClean="0"/>
              <a:t>,,,,</a:t>
            </a:r>
            <a:endParaRPr lang="ru-RU" sz="138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6122" y="1772816"/>
            <a:ext cx="3251051" cy="325105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255002" y="921371"/>
            <a:ext cx="187220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b="1" dirty="0" smtClean="0"/>
              <a:t>,,,</a:t>
            </a:r>
            <a:endParaRPr lang="ru-RU" sz="138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4184173"/>
            <a:ext cx="3192946" cy="219248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399018" y="3454207"/>
            <a:ext cx="7920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/>
              <a:t>,</a:t>
            </a:r>
            <a:endParaRPr lang="ru-RU" sz="9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770726" y="0"/>
            <a:ext cx="49685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i="1" dirty="0" smtClean="0">
                <a:solidFill>
                  <a:srgbClr val="FF0000"/>
                </a:solidFill>
              </a:rPr>
              <a:t>колбаса</a:t>
            </a:r>
            <a:endParaRPr lang="ru-RU" sz="96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8040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52736"/>
            <a:ext cx="6876256" cy="457271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5869" y="5157192"/>
            <a:ext cx="72008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/>
              <a:t>3,2,1   </a:t>
            </a:r>
            <a:r>
              <a:rPr lang="ru-RU" sz="11500" b="1" dirty="0" smtClean="0"/>
              <a:t>к=р</a:t>
            </a:r>
            <a:endParaRPr lang="ru-RU" sz="115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7236296" y="3212976"/>
            <a:ext cx="172819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600" b="1" dirty="0" smtClean="0"/>
              <a:t>А</a:t>
            </a:r>
            <a:endParaRPr lang="ru-RU" sz="16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499992" y="30591"/>
            <a:ext cx="464400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500" b="1" dirty="0" smtClean="0">
                <a:solidFill>
                  <a:srgbClr val="FF0000"/>
                </a:solidFill>
              </a:rPr>
              <a:t>рыба</a:t>
            </a:r>
            <a:endParaRPr lang="ru-RU" sz="115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56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36267">
            <a:off x="398021" y="211520"/>
            <a:ext cx="3758181" cy="211397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5133" y="5325125"/>
            <a:ext cx="2557442" cy="153287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95536" y="24230"/>
            <a:ext cx="8208912" cy="7478970"/>
          </a:xfrm>
          <a:prstGeom prst="rect">
            <a:avLst/>
          </a:prstGeom>
          <a:noFill/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8000" b="1" i="1" dirty="0"/>
              <a:t>Продуктовый магазин. </a:t>
            </a:r>
            <a:endParaRPr lang="ru-RU" sz="8000" b="1" i="1" dirty="0" smtClean="0"/>
          </a:p>
          <a:p>
            <a:pPr algn="ctr"/>
            <a:r>
              <a:rPr lang="ru-RU" sz="8000" b="1" i="1" dirty="0" smtClean="0"/>
              <a:t>Виды </a:t>
            </a:r>
            <a:r>
              <a:rPr lang="ru-RU" sz="8000" b="1" i="1" dirty="0"/>
              <a:t>отделов продуктового магазина</a:t>
            </a:r>
            <a:r>
              <a:rPr lang="ru-RU" sz="8000" b="1" i="1" dirty="0">
                <a:solidFill>
                  <a:srgbClr val="FF0000"/>
                </a:solidFill>
              </a:rPr>
              <a:t>.</a:t>
            </a:r>
          </a:p>
          <a:p>
            <a:pPr algn="ctr"/>
            <a:endParaRPr lang="ru-RU" sz="8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167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r"/>
            <a:r>
              <a:rPr lang="ru-RU" sz="8000" b="1" i="1" dirty="0" smtClean="0">
                <a:solidFill>
                  <a:schemeClr val="accent4">
                    <a:lumMod val="50000"/>
                  </a:schemeClr>
                </a:solidFill>
              </a:rPr>
              <a:t>Магазин – это помещение для торговли чем- либо</a:t>
            </a:r>
            <a:endParaRPr lang="ru-RU" sz="8000" b="1" i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117642"/>
            <a:ext cx="4572000" cy="2740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761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01" y="188640"/>
            <a:ext cx="7148612" cy="5361459"/>
          </a:xfrm>
        </p:spPr>
      </p:pic>
      <p:sp>
        <p:nvSpPr>
          <p:cNvPr id="5" name="TextBox 4"/>
          <p:cNvSpPr txBox="1"/>
          <p:nvPr/>
        </p:nvSpPr>
        <p:spPr>
          <a:xfrm>
            <a:off x="467544" y="5013176"/>
            <a:ext cx="8568952" cy="193899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6000" b="1" dirty="0" smtClean="0"/>
              <a:t>Отделы продуктового магазина</a:t>
            </a:r>
            <a:endParaRPr lang="ru-RU" sz="6000" b="1" dirty="0"/>
          </a:p>
        </p:txBody>
      </p:sp>
    </p:spTree>
    <p:extLst>
      <p:ext uri="{BB962C8B-B14F-4D97-AF65-F5344CB8AC3E}">
        <p14:creationId xmlns:p14="http://schemas.microsoft.com/office/powerpoint/2010/main" val="1560721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5400" dirty="0" smtClean="0"/>
              <a:t>Купить: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484784"/>
            <a:ext cx="8229600" cy="4968552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i="1" dirty="0" smtClean="0"/>
              <a:t>Батон</a:t>
            </a:r>
          </a:p>
          <a:p>
            <a:pPr marL="514350" indent="-514350">
              <a:buAutoNum type="arabicPeriod"/>
            </a:pPr>
            <a:r>
              <a:rPr lang="ru-RU" i="1" dirty="0" smtClean="0"/>
              <a:t>Помидоры, огурцы, яблоки</a:t>
            </a:r>
          </a:p>
          <a:p>
            <a:pPr marL="514350" indent="-514350">
              <a:buAutoNum type="arabicPeriod"/>
            </a:pPr>
            <a:r>
              <a:rPr lang="ru-RU" i="1" dirty="0" smtClean="0"/>
              <a:t>Сахар, чай</a:t>
            </a:r>
          </a:p>
          <a:p>
            <a:pPr marL="514350" indent="-514350">
              <a:buAutoNum type="arabicPeriod"/>
            </a:pPr>
            <a:r>
              <a:rPr lang="ru-RU" i="1" dirty="0" smtClean="0"/>
              <a:t>Конфеты</a:t>
            </a:r>
          </a:p>
          <a:p>
            <a:pPr marL="514350" indent="-514350">
              <a:buAutoNum type="arabicPeriod"/>
            </a:pPr>
            <a:r>
              <a:rPr lang="ru-RU" i="1" dirty="0" smtClean="0"/>
              <a:t>Молоко, сыр</a:t>
            </a:r>
          </a:p>
          <a:p>
            <a:pPr marL="514350" indent="-514350">
              <a:buAutoNum type="arabicPeriod"/>
            </a:pPr>
            <a:r>
              <a:rPr lang="ru-RU" i="1" dirty="0" smtClean="0"/>
              <a:t>Рыба</a:t>
            </a:r>
          </a:p>
          <a:p>
            <a:pPr marL="514350" indent="-514350">
              <a:buAutoNum type="arabicPeriod"/>
            </a:pPr>
            <a:r>
              <a:rPr lang="ru-RU" i="1" dirty="0" smtClean="0"/>
              <a:t>Сосиски</a:t>
            </a:r>
          </a:p>
        </p:txBody>
      </p:sp>
    </p:spTree>
    <p:extLst>
      <p:ext uri="{BB962C8B-B14F-4D97-AF65-F5344CB8AC3E}">
        <p14:creationId xmlns:p14="http://schemas.microsoft.com/office/powerpoint/2010/main" val="834212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81</Words>
  <Application>Microsoft Office PowerPoint</Application>
  <PresentationFormat>Экран (4:3)</PresentationFormat>
  <Paragraphs>37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Продуктовый магазин. Виды отделов продуктового магазина.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Магазин – это помещение для торговли чем- либо</vt:lpstr>
      <vt:lpstr>Презентация PowerPoint</vt:lpstr>
      <vt:lpstr>Купить:</vt:lpstr>
      <vt:lpstr>Отдел хлебобулочных изделий</vt:lpstr>
      <vt:lpstr>Презентация PowerPoint</vt:lpstr>
      <vt:lpstr>Фрукты - овощи</vt:lpstr>
      <vt:lpstr>Презентация PowerPoint</vt:lpstr>
      <vt:lpstr>Презентация PowerPoint</vt:lpstr>
      <vt:lpstr>Бакалейный отдел</vt:lpstr>
      <vt:lpstr>Презентация PowerPoint</vt:lpstr>
      <vt:lpstr>Кондитерский отдел</vt:lpstr>
      <vt:lpstr>Презентация PowerPoint</vt:lpstr>
      <vt:lpstr>Презентация PowerPoint</vt:lpstr>
      <vt:lpstr>Молочный отдел</vt:lpstr>
      <vt:lpstr>Презентация PowerPoint</vt:lpstr>
      <vt:lpstr>Рыбный отдел</vt:lpstr>
      <vt:lpstr>Презентация PowerPoint</vt:lpstr>
      <vt:lpstr>Мясной отдел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13</cp:revision>
  <dcterms:created xsi:type="dcterms:W3CDTF">2018-02-24T21:56:29Z</dcterms:created>
  <dcterms:modified xsi:type="dcterms:W3CDTF">2018-02-26T20:56:24Z</dcterms:modified>
</cp:coreProperties>
</file>